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3" r:id="rId9"/>
    <p:sldId id="257" r:id="rId10"/>
    <p:sldId id="260" r:id="rId11"/>
    <p:sldId id="258" r:id="rId12"/>
    <p:sldId id="270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1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domscientific.com/Products/Blindness/JA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Transportation for Visually Impaired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Tyler Espy</a:t>
            </a:r>
          </a:p>
          <a:p>
            <a:r>
              <a:rPr lang="en-US" dirty="0" smtClean="0"/>
              <a:t>Taylor Lucy</a:t>
            </a:r>
          </a:p>
          <a:p>
            <a:r>
              <a:rPr lang="en-US" dirty="0" err="1" smtClean="0"/>
              <a:t>Aymeric</a:t>
            </a:r>
            <a:r>
              <a:rPr lang="en-US" dirty="0" smtClean="0"/>
              <a:t> </a:t>
            </a:r>
            <a:r>
              <a:rPr lang="en-US" dirty="0" err="1" smtClean="0"/>
              <a:t>Zuurhout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was difficult</a:t>
            </a:r>
          </a:p>
          <a:p>
            <a:pPr lvl="1"/>
            <a:r>
              <a:rPr lang="en-US" dirty="0" smtClean="0"/>
              <a:t>Distance is a plausible factor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manager implied we would be given access to a development server, </a:t>
            </a:r>
            <a:r>
              <a:rPr lang="en-US" dirty="0" smtClean="0"/>
              <a:t>but was later revoked</a:t>
            </a:r>
          </a:p>
          <a:p>
            <a:r>
              <a:rPr lang="en-US" dirty="0" smtClean="0"/>
              <a:t>Familiarizing ourselves with languages hindered progress </a:t>
            </a:r>
          </a:p>
          <a:p>
            <a:r>
              <a:rPr lang="en-US" dirty="0" smtClean="0"/>
              <a:t>Changing design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5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Design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Customer was very excited about adding drop downs</a:t>
            </a:r>
          </a:p>
          <a:p>
            <a:pPr lvl="1"/>
            <a:r>
              <a:rPr lang="en-US" dirty="0" smtClean="0"/>
              <a:t>Instead of creating a visual calendar that may be hard to see, we implemented a date selection form with dropdown options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61" y="4197342"/>
            <a:ext cx="6273820" cy="16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8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Design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date is selected the user has the multiple options to choose from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u="sng" dirty="0" smtClean="0"/>
              <a:t>Get Reservations</a:t>
            </a:r>
            <a:r>
              <a:rPr lang="en-US" dirty="0" smtClean="0"/>
              <a:t>– which looks at the day selected and see all the reservations all put in.</a:t>
            </a:r>
            <a:endParaRPr lang="en-US" dirty="0" smtClean="0"/>
          </a:p>
          <a:p>
            <a:pPr lvl="1"/>
            <a:r>
              <a:rPr lang="en-US" u="sng" dirty="0" smtClean="0"/>
              <a:t>Get Driver Availability</a:t>
            </a:r>
            <a:r>
              <a:rPr lang="en-US" dirty="0" smtClean="0"/>
              <a:t> – which check to see if there is any driver free or currently working a that moment.</a:t>
            </a:r>
            <a:endParaRPr lang="en-US" dirty="0" smtClean="0"/>
          </a:p>
          <a:p>
            <a:pPr lvl="1"/>
            <a:r>
              <a:rPr lang="en-US" u="sng" dirty="0" smtClean="0"/>
              <a:t>Get Vehicle Availability</a:t>
            </a:r>
            <a:r>
              <a:rPr lang="en-US" dirty="0" smtClean="0"/>
              <a:t> – which sees if there is any service vehicles are no in use.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Design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if there is not a reservation and one is needed, the user simple selects the “Make a new Reservation” link</a:t>
            </a:r>
          </a:p>
          <a:p>
            <a:pPr lvl="1"/>
            <a:r>
              <a:rPr lang="en-US" dirty="0" smtClean="0"/>
              <a:t>Doing this directly send th</a:t>
            </a:r>
            <a:r>
              <a:rPr lang="en-US" dirty="0" smtClean="0"/>
              <a:t>e user to the form that will be filled out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75" y="4244852"/>
            <a:ext cx="4571354" cy="16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8776"/>
          </a:xfrm>
        </p:spPr>
        <p:txBody>
          <a:bodyPr/>
          <a:lstStyle/>
          <a:p>
            <a:r>
              <a:rPr lang="en-US" dirty="0" smtClean="0"/>
              <a:t>When the user reaches the form, they will be asked a few necessary questions in-order to proceed and create a reservation.</a:t>
            </a:r>
          </a:p>
          <a:p>
            <a:r>
              <a:rPr lang="en-US" dirty="0" smtClean="0"/>
              <a:t>Some general questions are like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24023"/>
            <a:ext cx="4133575" cy="2178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747190"/>
            <a:ext cx="8077200" cy="2418508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Client Name</a:t>
            </a:r>
          </a:p>
          <a:p>
            <a:pPr lvl="1"/>
            <a:r>
              <a:rPr lang="en-US" dirty="0" smtClean="0"/>
              <a:t>Disability</a:t>
            </a:r>
          </a:p>
          <a:p>
            <a:pPr lvl="1"/>
            <a:r>
              <a:rPr lang="en-US" dirty="0" smtClean="0"/>
              <a:t>Emergency Contact Information</a:t>
            </a:r>
          </a:p>
          <a:p>
            <a:pPr lvl="1"/>
            <a:r>
              <a:rPr lang="en-US" dirty="0" smtClean="0"/>
              <a:t>Pickup Location</a:t>
            </a:r>
          </a:p>
          <a:p>
            <a:pPr lvl="1"/>
            <a:r>
              <a:rPr lang="en-US" dirty="0"/>
              <a:t>Pickup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/>
              <a:t>Reason for Appointment</a:t>
            </a:r>
          </a:p>
          <a:p>
            <a:pPr lvl="1"/>
            <a:r>
              <a:rPr lang="en-US" dirty="0"/>
              <a:t>Drop-off </a:t>
            </a:r>
            <a:r>
              <a:rPr lang="en-US" dirty="0" smtClean="0"/>
              <a:t>Location</a:t>
            </a:r>
            <a:endParaRPr lang="en-US" dirty="0"/>
          </a:p>
          <a:p>
            <a:pPr lvl="1"/>
            <a:r>
              <a:rPr lang="en-US" dirty="0"/>
              <a:t>New </a:t>
            </a:r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4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6732" r="-36732"/>
          <a:stretch>
            <a:fillRect/>
          </a:stretch>
        </p:blipFill>
        <p:spPr>
          <a:xfrm>
            <a:off x="-1730781" y="1417638"/>
            <a:ext cx="8229600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97" y="1417637"/>
            <a:ext cx="44711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Specifications (1)</a:t>
            </a:r>
          </a:p>
          <a:p>
            <a:pPr lvl="1"/>
            <a:r>
              <a:rPr lang="en-US" dirty="0" smtClean="0"/>
              <a:t>Create an easy to use calendar for visually impaired workers</a:t>
            </a:r>
          </a:p>
          <a:p>
            <a:pPr lvl="2"/>
            <a:r>
              <a:rPr lang="en-US" dirty="0" smtClean="0"/>
              <a:t>Must be able to keep up with 50-60 people/reservations per month</a:t>
            </a:r>
          </a:p>
          <a:p>
            <a:pPr lvl="2"/>
            <a:r>
              <a:rPr lang="en-US" dirty="0" smtClean="0"/>
              <a:t>Prefer compatibility with:</a:t>
            </a:r>
          </a:p>
          <a:p>
            <a:pPr lvl="3"/>
            <a:r>
              <a:rPr lang="en-US" dirty="0" smtClean="0"/>
              <a:t>JAWS </a:t>
            </a:r>
          </a:p>
          <a:p>
            <a:pPr lvl="3"/>
            <a:r>
              <a:rPr lang="en-US" dirty="0" smtClean="0">
                <a:hlinkClick r:id="rId2"/>
              </a:rPr>
              <a:t>http://www.freedomscientific.com/Products/Blindness/JAWS</a:t>
            </a:r>
            <a:endParaRPr lang="en-US" dirty="0" smtClean="0"/>
          </a:p>
          <a:p>
            <a:pPr lvl="3"/>
            <a:r>
              <a:rPr lang="en-US" dirty="0" err="1" smtClean="0"/>
              <a:t>ZoomText</a:t>
            </a:r>
            <a:endParaRPr lang="en-US" dirty="0" smtClean="0"/>
          </a:p>
          <a:p>
            <a:pPr lvl="3"/>
            <a:r>
              <a:rPr lang="en-US" dirty="0" smtClean="0"/>
              <a:t>http://</a:t>
            </a:r>
            <a:r>
              <a:rPr lang="en-US" dirty="0" err="1" smtClean="0"/>
              <a:t>www.boundlessat.com</a:t>
            </a:r>
            <a:r>
              <a:rPr lang="en-US" dirty="0" smtClean="0"/>
              <a:t>/</a:t>
            </a:r>
            <a:r>
              <a:rPr lang="en-US" dirty="0" err="1" smtClean="0"/>
              <a:t>ZoomText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93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Specification (2)</a:t>
            </a:r>
          </a:p>
          <a:p>
            <a:pPr lvl="1"/>
            <a:r>
              <a:rPr lang="en-US" dirty="0" smtClean="0"/>
              <a:t>Digitalize Transportation Form</a:t>
            </a:r>
          </a:p>
          <a:p>
            <a:pPr lvl="2"/>
            <a:r>
              <a:rPr lang="en-US" dirty="0" smtClean="0"/>
              <a:t>Drop Boxes Preferred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 Attributes</a:t>
            </a:r>
          </a:p>
          <a:p>
            <a:pPr lvl="1"/>
            <a:r>
              <a:rPr lang="en-US" dirty="0" smtClean="0"/>
              <a:t>Show Driver/Car Availability Real Time</a:t>
            </a:r>
          </a:p>
          <a:p>
            <a:pPr lvl="1"/>
            <a:r>
              <a:rPr lang="en-US" dirty="0" smtClean="0"/>
              <a:t>Distinguish Between Vehicles</a:t>
            </a:r>
          </a:p>
          <a:p>
            <a:pPr lvl="2"/>
            <a:r>
              <a:rPr lang="en-US" dirty="0" smtClean="0"/>
              <a:t>Different Colors Preferred</a:t>
            </a:r>
          </a:p>
          <a:p>
            <a:pPr lvl="2"/>
            <a:r>
              <a:rPr lang="en-US" dirty="0" smtClean="0"/>
              <a:t>Driver/Vehicle Determined upon reservation</a:t>
            </a:r>
          </a:p>
          <a:p>
            <a:pPr lvl="1"/>
            <a:r>
              <a:rPr lang="en-US" dirty="0" smtClean="0"/>
              <a:t>Reservations Shown on Date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Attributes (4)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Designated Color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2"/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Busy</a:t>
            </a:r>
          </a:p>
          <a:p>
            <a:pPr lvl="2"/>
            <a:r>
              <a:rPr lang="en-US" dirty="0" smtClean="0"/>
              <a:t>Maintenance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4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Attributes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2"/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Not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9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Disability</a:t>
            </a:r>
          </a:p>
          <a:p>
            <a:pPr lvl="1"/>
            <a:r>
              <a:rPr lang="en-US" dirty="0" smtClean="0"/>
              <a:t>Waiver</a:t>
            </a:r>
          </a:p>
          <a:p>
            <a:pPr lvl="1"/>
            <a:r>
              <a:rPr lang="en-US" dirty="0" smtClean="0"/>
              <a:t>Emergency Contact Name</a:t>
            </a:r>
          </a:p>
          <a:p>
            <a:pPr lvl="1"/>
            <a:r>
              <a:rPr lang="en-US" dirty="0" smtClean="0"/>
              <a:t>Emergency Phone Number</a:t>
            </a:r>
          </a:p>
          <a:p>
            <a:pPr lvl="1"/>
            <a:r>
              <a:rPr lang="en-US" dirty="0" smtClean="0"/>
              <a:t>New Patient</a:t>
            </a:r>
          </a:p>
          <a:p>
            <a:pPr lvl="2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9328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Accessibility Preference</a:t>
            </a:r>
          </a:p>
          <a:p>
            <a:pPr lvl="1"/>
            <a:r>
              <a:rPr lang="en-US" dirty="0" smtClean="0"/>
              <a:t>Public Access</a:t>
            </a:r>
          </a:p>
          <a:p>
            <a:pPr lvl="2"/>
            <a:r>
              <a:rPr lang="en-US" dirty="0" smtClean="0"/>
              <a:t>From AIDB Home Page on PC</a:t>
            </a:r>
          </a:p>
          <a:p>
            <a:pPr lvl="2"/>
            <a:r>
              <a:rPr lang="en-US" dirty="0" smtClean="0"/>
              <a:t>Prefer IOS wrapper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3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Spike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Create initial HTML Calendar/Date Selector</a:t>
            </a:r>
          </a:p>
          <a:p>
            <a:pPr lvl="1"/>
            <a:r>
              <a:rPr lang="en-US" dirty="0" smtClean="0"/>
              <a:t>Convert Paper Form to Initial Digital Form</a:t>
            </a:r>
          </a:p>
        </p:txBody>
      </p:sp>
    </p:spTree>
    <p:extLst>
      <p:ext uri="{BB962C8B-B14F-4D97-AF65-F5344CB8AC3E}">
        <p14:creationId xmlns:p14="http://schemas.microsoft.com/office/powerpoint/2010/main" val="272836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422</Words>
  <Application>Microsoft Macintosh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Transportation for Visually Impaired</vt:lpstr>
      <vt:lpstr>Customer Vision</vt:lpstr>
      <vt:lpstr>Customer Vision</vt:lpstr>
      <vt:lpstr>Customer Vision</vt:lpstr>
      <vt:lpstr>Customer Vision</vt:lpstr>
      <vt:lpstr>Customer Vision</vt:lpstr>
      <vt:lpstr>Customer Vision</vt:lpstr>
      <vt:lpstr>Customer Vision</vt:lpstr>
      <vt:lpstr>Architectural Spike Overview</vt:lpstr>
      <vt:lpstr>Challenges</vt:lpstr>
      <vt:lpstr>Calendar Design Description:</vt:lpstr>
      <vt:lpstr>Calendar Design Description:</vt:lpstr>
      <vt:lpstr>Calendar Design Description:</vt:lpstr>
      <vt:lpstr>Form</vt:lpstr>
      <vt:lpstr>Form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for Visually Impared</dc:title>
  <dc:creator>Tyler Espy</dc:creator>
  <cp:lastModifiedBy>Aymeric Zuurhout</cp:lastModifiedBy>
  <cp:revision>21</cp:revision>
  <dcterms:created xsi:type="dcterms:W3CDTF">2015-09-09T00:15:46Z</dcterms:created>
  <dcterms:modified xsi:type="dcterms:W3CDTF">2015-09-09T07:01:17Z</dcterms:modified>
</cp:coreProperties>
</file>