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1" r:id="rId3"/>
    <p:sldId id="262" r:id="rId4"/>
    <p:sldId id="276" r:id="rId5"/>
    <p:sldId id="257" r:id="rId6"/>
    <p:sldId id="260" r:id="rId7"/>
    <p:sldId id="272" r:id="rId8"/>
    <p:sldId id="258" r:id="rId9"/>
    <p:sldId id="274" r:id="rId10"/>
    <p:sldId id="270" r:id="rId11"/>
    <p:sldId id="273" r:id="rId12"/>
    <p:sldId id="268"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1" autoAdjust="0"/>
    <p:restoredTop sz="94660"/>
  </p:normalViewPr>
  <p:slideViewPr>
    <p:cSldViewPr snapToGrid="0" snapToObjects="1">
      <p:cViewPr varScale="1">
        <p:scale>
          <a:sx n="89" d="100"/>
          <a:sy n="89" d="100"/>
        </p:scale>
        <p:origin x="-112"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5BBC9-F400-9046-AF14-34C9608709B0}" type="datetimeFigureOut">
              <a:rPr lang="en-US" smtClean="0"/>
              <a:t>10/28/15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4F629-1610-094B-82FB-35147F5DB2D0}" type="slidenum">
              <a:rPr lang="en-US" smtClean="0"/>
              <a:t>‹#›</a:t>
            </a:fld>
            <a:endParaRPr lang="en-US"/>
          </a:p>
        </p:txBody>
      </p:sp>
    </p:spTree>
    <p:extLst>
      <p:ext uri="{BB962C8B-B14F-4D97-AF65-F5344CB8AC3E}">
        <p14:creationId xmlns:p14="http://schemas.microsoft.com/office/powerpoint/2010/main" val="1650227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3165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3924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7065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91689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190657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55791-C2D1-764D-BBBD-B74F41DCF41D}"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85763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55791-C2D1-764D-BBBD-B74F41DCF41D}" type="datetimeFigureOut">
              <a:rPr lang="en-US" smtClean="0"/>
              <a:t>10/28/15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63459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55791-C2D1-764D-BBBD-B74F41DCF41D}" type="datetimeFigureOut">
              <a:rPr lang="en-US" smtClean="0"/>
              <a:t>10/28/15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3372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55791-C2D1-764D-BBBD-B74F41DCF41D}" type="datetimeFigureOut">
              <a:rPr lang="en-US" smtClean="0"/>
              <a:t>10/28/15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3542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55791-C2D1-764D-BBBD-B74F41DCF41D}"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198766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55791-C2D1-764D-BBBD-B74F41DCF41D}"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3957685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55791-C2D1-764D-BBBD-B74F41DCF41D}" type="datetimeFigureOut">
              <a:rPr lang="en-US" smtClean="0"/>
              <a:t>10/28/15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11B60-E37E-CD4C-B3BE-6FF53EE0C24F}" type="slidenum">
              <a:rPr lang="en-US" smtClean="0"/>
              <a:t>‹#›</a:t>
            </a:fld>
            <a:endParaRPr lang="en-US"/>
          </a:p>
        </p:txBody>
      </p:sp>
    </p:spTree>
    <p:extLst>
      <p:ext uri="{BB962C8B-B14F-4D97-AF65-F5344CB8AC3E}">
        <p14:creationId xmlns:p14="http://schemas.microsoft.com/office/powerpoint/2010/main" val="1128915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ullcalendar.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Transportation for Visually Impaired</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Development Team:</a:t>
            </a:r>
          </a:p>
          <a:p>
            <a:r>
              <a:rPr lang="en-US" dirty="0" smtClean="0"/>
              <a:t>Tyler Espy</a:t>
            </a:r>
          </a:p>
          <a:p>
            <a:r>
              <a:rPr lang="en-US" dirty="0" smtClean="0"/>
              <a:t>Taylor Lucy</a:t>
            </a:r>
          </a:p>
          <a:p>
            <a:r>
              <a:rPr lang="en-US" dirty="0" err="1" smtClean="0"/>
              <a:t>Aymeric</a:t>
            </a:r>
            <a:r>
              <a:rPr lang="en-US" dirty="0" smtClean="0"/>
              <a:t> </a:t>
            </a:r>
            <a:r>
              <a:rPr lang="en-US" dirty="0" err="1" smtClean="0"/>
              <a:t>Zuurhout</a:t>
            </a:r>
            <a:endParaRPr lang="en-US" dirty="0"/>
          </a:p>
        </p:txBody>
      </p:sp>
    </p:spTree>
    <p:extLst>
      <p:ext uri="{BB962C8B-B14F-4D97-AF65-F5344CB8AC3E}">
        <p14:creationId xmlns:p14="http://schemas.microsoft.com/office/powerpoint/2010/main" val="425628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Information Form Design</a:t>
            </a:r>
            <a:endParaRPr lang="en-US" dirty="0"/>
          </a:p>
        </p:txBody>
      </p:sp>
      <p:sp>
        <p:nvSpPr>
          <p:cNvPr id="3" name="Content Placeholder 2"/>
          <p:cNvSpPr>
            <a:spLocks noGrp="1"/>
          </p:cNvSpPr>
          <p:nvPr>
            <p:ph idx="1"/>
          </p:nvPr>
        </p:nvSpPr>
        <p:spPr/>
        <p:txBody>
          <a:bodyPr/>
          <a:lstStyle/>
          <a:p>
            <a:r>
              <a:rPr lang="en-US" dirty="0" smtClean="0"/>
              <a:t>Added Auto filling functionality</a:t>
            </a:r>
          </a:p>
          <a:p>
            <a:endParaRPr lang="en-US" dirty="0" smtClean="0"/>
          </a:p>
        </p:txBody>
      </p:sp>
    </p:spTree>
    <p:extLst>
      <p:ext uri="{BB962C8B-B14F-4D97-AF65-F5344CB8AC3E}">
        <p14:creationId xmlns:p14="http://schemas.microsoft.com/office/powerpoint/2010/main" val="1240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Design</a:t>
            </a:r>
            <a:endParaRPr lang="en-US" dirty="0"/>
          </a:p>
        </p:txBody>
      </p:sp>
      <p:sp>
        <p:nvSpPr>
          <p:cNvPr id="3" name="Content Placeholder 2"/>
          <p:cNvSpPr>
            <a:spLocks noGrp="1"/>
          </p:cNvSpPr>
          <p:nvPr>
            <p:ph idx="1"/>
          </p:nvPr>
        </p:nvSpPr>
        <p:spPr/>
        <p:txBody>
          <a:bodyPr/>
          <a:lstStyle/>
          <a:p>
            <a:r>
              <a:rPr lang="en-US" dirty="0"/>
              <a:t>Populates events from database</a:t>
            </a:r>
          </a:p>
          <a:p>
            <a:r>
              <a:rPr lang="en-US" dirty="0"/>
              <a:t>Real Car Availability:</a:t>
            </a:r>
          </a:p>
          <a:p>
            <a:pPr lvl="1"/>
            <a:r>
              <a:rPr lang="en-US" dirty="0"/>
              <a:t>Shown by event color</a:t>
            </a:r>
          </a:p>
          <a:p>
            <a:pPr lvl="2"/>
            <a:r>
              <a:rPr lang="en-US" dirty="0"/>
              <a:t>Four cars, four colors:</a:t>
            </a:r>
          </a:p>
          <a:p>
            <a:pPr lvl="3"/>
            <a:r>
              <a:rPr lang="en-US" dirty="0"/>
              <a:t>Blue, Purple, Red, Yellow</a:t>
            </a:r>
          </a:p>
          <a:p>
            <a:pPr lvl="1"/>
            <a:endParaRPr lang="en-US" dirty="0"/>
          </a:p>
        </p:txBody>
      </p:sp>
    </p:spTree>
    <p:extLst>
      <p:ext uri="{BB962C8B-B14F-4D97-AF65-F5344CB8AC3E}">
        <p14:creationId xmlns:p14="http://schemas.microsoft.com/office/powerpoint/2010/main" val="199751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Process</a:t>
            </a:r>
            <a:endParaRPr lang="en-US" dirty="0"/>
          </a:p>
        </p:txBody>
      </p:sp>
      <p:sp>
        <p:nvSpPr>
          <p:cNvPr id="3" name="Content Placeholder 2"/>
          <p:cNvSpPr>
            <a:spLocks noGrp="1"/>
          </p:cNvSpPr>
          <p:nvPr>
            <p:ph idx="1"/>
          </p:nvPr>
        </p:nvSpPr>
        <p:spPr/>
        <p:txBody>
          <a:bodyPr/>
          <a:lstStyle/>
          <a:p>
            <a:pPr lvl="1"/>
            <a:r>
              <a:rPr lang="en-US" dirty="0"/>
              <a:t>implement/test/review </a:t>
            </a:r>
            <a:r>
              <a:rPr lang="en-US" dirty="0" smtClean="0"/>
              <a:t>Cycle</a:t>
            </a:r>
          </a:p>
          <a:p>
            <a:pPr lvl="2"/>
            <a:r>
              <a:rPr lang="en-US" dirty="0" smtClean="0"/>
              <a:t>Weekly meetings</a:t>
            </a:r>
          </a:p>
          <a:p>
            <a:pPr lvl="3"/>
            <a:r>
              <a:rPr lang="en-US" dirty="0" smtClean="0"/>
              <a:t>Review our product</a:t>
            </a:r>
          </a:p>
          <a:p>
            <a:pPr lvl="3"/>
            <a:r>
              <a:rPr lang="en-US" dirty="0" smtClean="0"/>
              <a:t>Test functionality</a:t>
            </a:r>
          </a:p>
          <a:p>
            <a:pPr lvl="3"/>
            <a:r>
              <a:rPr lang="en-US" dirty="0" smtClean="0"/>
              <a:t>Assign weekly workload</a:t>
            </a:r>
          </a:p>
          <a:p>
            <a:pPr lvl="3"/>
            <a:endParaRPr lang="en-US" dirty="0"/>
          </a:p>
        </p:txBody>
      </p:sp>
    </p:spTree>
    <p:extLst>
      <p:ext uri="{BB962C8B-B14F-4D97-AF65-F5344CB8AC3E}">
        <p14:creationId xmlns:p14="http://schemas.microsoft.com/office/powerpoint/2010/main" val="165514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457200" y="1600201"/>
            <a:ext cx="8229600" cy="4702598"/>
          </a:xfrm>
        </p:spPr>
        <p:txBody>
          <a:bodyPr/>
          <a:lstStyle/>
          <a:p>
            <a:r>
              <a:rPr lang="en-US" dirty="0" smtClean="0"/>
              <a:t>Maybe not a lesson, but we learned new programming techniques/languages</a:t>
            </a:r>
          </a:p>
          <a:p>
            <a:pPr lvl="1"/>
            <a:r>
              <a:rPr lang="en-US" dirty="0" smtClean="0"/>
              <a:t>A lot of </a:t>
            </a:r>
            <a:r>
              <a:rPr lang="en-US" dirty="0" err="1" smtClean="0"/>
              <a:t>php</a:t>
            </a:r>
            <a:r>
              <a:rPr lang="en-US" dirty="0" smtClean="0"/>
              <a:t> was needed for the backend and we all contributed</a:t>
            </a:r>
          </a:p>
        </p:txBody>
      </p:sp>
      <p:sp>
        <p:nvSpPr>
          <p:cNvPr id="4" name="Content Placeholder 2"/>
          <p:cNvSpPr txBox="1">
            <a:spLocks/>
          </p:cNvSpPr>
          <p:nvPr/>
        </p:nvSpPr>
        <p:spPr>
          <a:xfrm>
            <a:off x="609600" y="4124023"/>
            <a:ext cx="4133575" cy="21787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14514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Refactor Database schemas</a:t>
            </a:r>
          </a:p>
          <a:p>
            <a:r>
              <a:rPr lang="en-US" smtClean="0"/>
              <a:t>Additional </a:t>
            </a:r>
            <a:r>
              <a:rPr lang="en-US" dirty="0" smtClean="0"/>
              <a:t>Form Features</a:t>
            </a:r>
          </a:p>
          <a:p>
            <a:pPr lvl="1"/>
            <a:endParaRPr lang="en-US" dirty="0" smtClean="0"/>
          </a:p>
        </p:txBody>
      </p:sp>
    </p:spTree>
    <p:extLst>
      <p:ext uri="{BB962C8B-B14F-4D97-AF65-F5344CB8AC3E}">
        <p14:creationId xmlns:p14="http://schemas.microsoft.com/office/powerpoint/2010/main" val="74060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Metaphor</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Arial"/>
                <a:ea typeface="Arial"/>
                <a:cs typeface="Arial"/>
              </a:rPr>
              <a:t>AIDB has a pick-up service for their local community, but their reservation system is still all done in pencil.  Our goal is to modernize, optimize, and automate their reservation process with an online database system and a webpage and </a:t>
            </a:r>
            <a:r>
              <a:rPr lang="en-US" dirty="0" err="1">
                <a:solidFill>
                  <a:srgbClr val="000000"/>
                </a:solidFill>
                <a:latin typeface="Arial"/>
                <a:ea typeface="Arial"/>
                <a:cs typeface="Arial"/>
              </a:rPr>
              <a:t>IPad</a:t>
            </a:r>
            <a:r>
              <a:rPr lang="en-US">
                <a:solidFill>
                  <a:srgbClr val="000000"/>
                </a:solidFill>
                <a:latin typeface="Arial"/>
                <a:ea typeface="Arial"/>
                <a:cs typeface="Arial"/>
              </a:rPr>
              <a:t> app frontend.</a:t>
            </a:r>
            <a:endParaRPr lang="en-US" dirty="0" smtClean="0"/>
          </a:p>
        </p:txBody>
      </p:sp>
    </p:spTree>
    <p:extLst>
      <p:ext uri="{BB962C8B-B14F-4D97-AF65-F5344CB8AC3E}">
        <p14:creationId xmlns:p14="http://schemas.microsoft.com/office/powerpoint/2010/main" val="319093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Intent</a:t>
            </a:r>
            <a:endParaRPr lang="en-US" dirty="0"/>
          </a:p>
        </p:txBody>
      </p:sp>
      <p:sp>
        <p:nvSpPr>
          <p:cNvPr id="3" name="Content Placeholder 2"/>
          <p:cNvSpPr>
            <a:spLocks noGrp="1"/>
          </p:cNvSpPr>
          <p:nvPr>
            <p:ph idx="1"/>
          </p:nvPr>
        </p:nvSpPr>
        <p:spPr/>
        <p:txBody>
          <a:bodyPr/>
          <a:lstStyle/>
          <a:p>
            <a:r>
              <a:rPr lang="en-US" dirty="0" smtClean="0"/>
              <a:t>Set up backend and show real-time car availability</a:t>
            </a:r>
          </a:p>
          <a:p>
            <a:pPr lvl="1"/>
            <a:r>
              <a:rPr lang="en-US" dirty="0" smtClean="0"/>
              <a:t>Have all three forms communicating</a:t>
            </a:r>
          </a:p>
          <a:p>
            <a:pPr lvl="2"/>
            <a:r>
              <a:rPr lang="en-US" dirty="0" err="1" smtClean="0"/>
              <a:t>insertForm</a:t>
            </a:r>
            <a:r>
              <a:rPr lang="en-US" dirty="0" smtClean="0"/>
              <a:t> – storing data</a:t>
            </a:r>
          </a:p>
          <a:p>
            <a:pPr lvl="2"/>
            <a:r>
              <a:rPr lang="en-US" dirty="0" err="1" smtClean="0"/>
              <a:t>printOutForm</a:t>
            </a:r>
            <a:r>
              <a:rPr lang="en-US" dirty="0"/>
              <a:t> </a:t>
            </a:r>
            <a:r>
              <a:rPr lang="en-US" dirty="0" smtClean="0"/>
              <a:t>– receiving data</a:t>
            </a:r>
          </a:p>
          <a:p>
            <a:pPr lvl="2"/>
            <a:r>
              <a:rPr lang="en-US" dirty="0"/>
              <a:t>c</a:t>
            </a:r>
            <a:r>
              <a:rPr lang="en-US" dirty="0" smtClean="0"/>
              <a:t>alendar – receiving data</a:t>
            </a:r>
          </a:p>
          <a:p>
            <a:pPr lvl="2"/>
            <a:endParaRPr lang="en-US" dirty="0" smtClean="0"/>
          </a:p>
          <a:p>
            <a:pPr lvl="2"/>
            <a:endParaRPr lang="en-US" dirty="0"/>
          </a:p>
        </p:txBody>
      </p:sp>
    </p:spTree>
    <p:extLst>
      <p:ext uri="{BB962C8B-B14F-4D97-AF65-F5344CB8AC3E}">
        <p14:creationId xmlns:p14="http://schemas.microsoft.com/office/powerpoint/2010/main" val="118908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User’s Information is stored within a database</a:t>
            </a:r>
          </a:p>
          <a:p>
            <a:pPr lvl="1"/>
            <a:r>
              <a:rPr lang="en-US" dirty="0" smtClean="0"/>
              <a:t>done</a:t>
            </a:r>
          </a:p>
          <a:p>
            <a:r>
              <a:rPr lang="en-US" dirty="0" smtClean="0">
                <a:solidFill>
                  <a:srgbClr val="000000"/>
                </a:solidFill>
                <a:latin typeface="Arial"/>
                <a:ea typeface="Arial"/>
                <a:cs typeface="Arial"/>
              </a:rPr>
              <a:t>User </a:t>
            </a:r>
            <a:r>
              <a:rPr lang="en-US" dirty="0">
                <a:solidFill>
                  <a:srgbClr val="000000"/>
                </a:solidFill>
                <a:latin typeface="Arial"/>
                <a:ea typeface="Arial"/>
                <a:cs typeface="Arial"/>
              </a:rPr>
              <a:t>wants to be able to when they receive a call add a new reservation</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p>
          <a:p>
            <a:r>
              <a:rPr lang="en-US" dirty="0">
                <a:solidFill>
                  <a:srgbClr val="000000"/>
                </a:solidFill>
                <a:latin typeface="Arial"/>
                <a:ea typeface="Arial"/>
                <a:cs typeface="Arial"/>
              </a:rPr>
              <a:t>User wants to be able to see all current/available time to make reservation</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p>
          <a:p>
            <a:r>
              <a:rPr lang="en-US" dirty="0">
                <a:solidFill>
                  <a:srgbClr val="000000"/>
                </a:solidFill>
                <a:latin typeface="Arial"/>
                <a:ea typeface="Arial"/>
                <a:cs typeface="Arial"/>
              </a:rPr>
              <a:t>User picks data and sees real time car availability</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In progress</a:t>
            </a:r>
            <a:endParaRPr lang="en-US" dirty="0"/>
          </a:p>
        </p:txBody>
      </p:sp>
    </p:spTree>
    <p:extLst>
      <p:ext uri="{BB962C8B-B14F-4D97-AF65-F5344CB8AC3E}">
        <p14:creationId xmlns:p14="http://schemas.microsoft.com/office/powerpoint/2010/main" val="312664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Goals</a:t>
            </a:r>
            <a:endParaRPr lang="en-US" dirty="0"/>
          </a:p>
        </p:txBody>
      </p:sp>
      <p:sp>
        <p:nvSpPr>
          <p:cNvPr id="3" name="Content Placeholder 2"/>
          <p:cNvSpPr>
            <a:spLocks noGrp="1"/>
          </p:cNvSpPr>
          <p:nvPr>
            <p:ph idx="1"/>
          </p:nvPr>
        </p:nvSpPr>
        <p:spPr/>
        <p:txBody>
          <a:bodyPr/>
          <a:lstStyle/>
          <a:p>
            <a:r>
              <a:rPr lang="en-US" dirty="0" smtClean="0"/>
              <a:t>AutoFill Print Out Form</a:t>
            </a:r>
            <a:endParaRPr lang="en-US" dirty="0"/>
          </a:p>
          <a:p>
            <a:r>
              <a:rPr lang="en-US" dirty="0" smtClean="0"/>
              <a:t>Populate Calendar</a:t>
            </a:r>
          </a:p>
          <a:p>
            <a:r>
              <a:rPr lang="en-US" dirty="0" smtClean="0"/>
              <a:t>Show Real Car Availability</a:t>
            </a:r>
          </a:p>
          <a:p>
            <a:r>
              <a:rPr lang="en-US" dirty="0" smtClean="0"/>
              <a:t>Create new reservations</a:t>
            </a:r>
          </a:p>
        </p:txBody>
      </p:sp>
    </p:spTree>
    <p:extLst>
      <p:ext uri="{BB962C8B-B14F-4D97-AF65-F5344CB8AC3E}">
        <p14:creationId xmlns:p14="http://schemas.microsoft.com/office/powerpoint/2010/main" val="272836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1 Progress</a:t>
            </a:r>
            <a:endParaRPr lang="en-US" dirty="0"/>
          </a:p>
        </p:txBody>
      </p:sp>
      <p:sp>
        <p:nvSpPr>
          <p:cNvPr id="3" name="Content Placeholder 2"/>
          <p:cNvSpPr>
            <a:spLocks noGrp="1"/>
          </p:cNvSpPr>
          <p:nvPr>
            <p:ph idx="1"/>
          </p:nvPr>
        </p:nvSpPr>
        <p:spPr/>
        <p:txBody>
          <a:bodyPr/>
          <a:lstStyle/>
          <a:p>
            <a:r>
              <a:rPr lang="en-US" dirty="0"/>
              <a:t>AutoFill Print Out </a:t>
            </a:r>
            <a:r>
              <a:rPr lang="en-US" dirty="0" smtClean="0"/>
              <a:t>Form</a:t>
            </a:r>
          </a:p>
          <a:p>
            <a:pPr lvl="1"/>
            <a:r>
              <a:rPr lang="en-US" dirty="0" smtClean="0"/>
              <a:t>completed</a:t>
            </a:r>
            <a:endParaRPr lang="en-US" dirty="0"/>
          </a:p>
          <a:p>
            <a:r>
              <a:rPr lang="en-US" dirty="0"/>
              <a:t>Populate </a:t>
            </a:r>
            <a:r>
              <a:rPr lang="en-US" dirty="0" smtClean="0"/>
              <a:t>Calendar</a:t>
            </a:r>
          </a:p>
          <a:p>
            <a:pPr lvl="1"/>
            <a:r>
              <a:rPr lang="en-US" dirty="0" smtClean="0"/>
              <a:t>completed</a:t>
            </a:r>
            <a:endParaRPr lang="en-US" dirty="0"/>
          </a:p>
          <a:p>
            <a:r>
              <a:rPr lang="en-US" dirty="0"/>
              <a:t>Show Real </a:t>
            </a:r>
            <a:r>
              <a:rPr lang="en-US" dirty="0" smtClean="0"/>
              <a:t>Availability</a:t>
            </a:r>
          </a:p>
          <a:p>
            <a:pPr lvl="1"/>
            <a:r>
              <a:rPr lang="en-US" dirty="0" smtClean="0"/>
              <a:t>completed</a:t>
            </a:r>
            <a:endParaRPr lang="en-US" dirty="0"/>
          </a:p>
          <a:p>
            <a:pPr marL="0" indent="0">
              <a:buNone/>
            </a:pPr>
            <a:endParaRPr lang="en-US" dirty="0"/>
          </a:p>
        </p:txBody>
      </p:sp>
    </p:spTree>
    <p:extLst>
      <p:ext uri="{BB962C8B-B14F-4D97-AF65-F5344CB8AC3E}">
        <p14:creationId xmlns:p14="http://schemas.microsoft.com/office/powerpoint/2010/main" val="308685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Sponsor </a:t>
            </a:r>
            <a:r>
              <a:rPr lang="en-US" dirty="0" smtClean="0"/>
              <a:t>Communication</a:t>
            </a:r>
          </a:p>
          <a:p>
            <a:pPr lvl="1"/>
            <a:r>
              <a:rPr lang="en-US" dirty="0" smtClean="0"/>
              <a:t>We are open to </a:t>
            </a:r>
            <a:r>
              <a:rPr lang="en-US" smtClean="0"/>
              <a:t>any advice</a:t>
            </a:r>
            <a:endParaRPr lang="en-US" dirty="0" smtClean="0"/>
          </a:p>
          <a:p>
            <a:r>
              <a:rPr lang="en-US" dirty="0" smtClean="0"/>
              <a:t>Calendar Library Navigation</a:t>
            </a:r>
          </a:p>
          <a:p>
            <a:pPr lvl="1"/>
            <a:r>
              <a:rPr lang="en-US" dirty="0">
                <a:hlinkClick r:id="rId2"/>
              </a:rPr>
              <a:t>http://</a:t>
            </a:r>
            <a:r>
              <a:rPr lang="en-US" dirty="0" smtClean="0">
                <a:hlinkClick r:id="rId2"/>
              </a:rPr>
              <a:t>fullcalendar.io</a:t>
            </a:r>
            <a:endParaRPr lang="en-US" dirty="0" smtClean="0"/>
          </a:p>
          <a:p>
            <a:pPr lvl="1"/>
            <a:r>
              <a:rPr lang="en-US" dirty="0" smtClean="0"/>
              <a:t>Adam Shaw</a:t>
            </a:r>
          </a:p>
          <a:p>
            <a:pPr marL="0" indent="0">
              <a:buNone/>
            </a:pPr>
            <a:endParaRPr lang="en-US" dirty="0"/>
          </a:p>
        </p:txBody>
      </p:sp>
    </p:spTree>
    <p:extLst>
      <p:ext uri="{BB962C8B-B14F-4D97-AF65-F5344CB8AC3E}">
        <p14:creationId xmlns:p14="http://schemas.microsoft.com/office/powerpoint/2010/main" val="28668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Description:</a:t>
            </a:r>
            <a:endParaRPr lang="en-US" dirty="0"/>
          </a:p>
        </p:txBody>
      </p:sp>
      <p:sp>
        <p:nvSpPr>
          <p:cNvPr id="3" name="Content Placeholder 2"/>
          <p:cNvSpPr>
            <a:spLocks noGrp="1"/>
          </p:cNvSpPr>
          <p:nvPr>
            <p:ph idx="1"/>
          </p:nvPr>
        </p:nvSpPr>
        <p:spPr/>
        <p:txBody>
          <a:bodyPr/>
          <a:lstStyle/>
          <a:p>
            <a:pPr marL="457200" lvl="1" indent="0">
              <a:buNone/>
            </a:pPr>
            <a:r>
              <a:rPr lang="en-US" dirty="0"/>
              <a:t>Reservation Insertion Form</a:t>
            </a:r>
            <a:r>
              <a:rPr lang="en-US" dirty="0" smtClean="0"/>
              <a:t>:</a:t>
            </a:r>
          </a:p>
          <a:p>
            <a:pPr marL="457200" lvl="1" indent="0">
              <a:buNone/>
            </a:pPr>
            <a:r>
              <a:rPr lang="en-US" dirty="0" smtClean="0"/>
              <a:t>Key Features:</a:t>
            </a:r>
          </a:p>
          <a:p>
            <a:pPr lvl="1"/>
            <a:r>
              <a:rPr lang="en-US" dirty="0" smtClean="0"/>
              <a:t>Added pick up information</a:t>
            </a:r>
          </a:p>
          <a:p>
            <a:pPr lvl="1"/>
            <a:r>
              <a:rPr lang="en-US" dirty="0" smtClean="0"/>
              <a:t>Added estimated time of return for real car availability</a:t>
            </a:r>
          </a:p>
          <a:p>
            <a:pPr lvl="1"/>
            <a:endParaRPr lang="en-US" dirty="0"/>
          </a:p>
          <a:p>
            <a:pPr marL="457200" lvl="1" indent="0">
              <a:buNone/>
            </a:pPr>
            <a:endParaRPr lang="en-US" dirty="0" smtClean="0"/>
          </a:p>
          <a:p>
            <a:pPr lvl="1"/>
            <a:endParaRPr lang="en-US" dirty="0"/>
          </a:p>
        </p:txBody>
      </p:sp>
    </p:spTree>
    <p:extLst>
      <p:ext uri="{BB962C8B-B14F-4D97-AF65-F5344CB8AC3E}">
        <p14:creationId xmlns:p14="http://schemas.microsoft.com/office/powerpoint/2010/main" val="353608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Description:</a:t>
            </a:r>
          </a:p>
        </p:txBody>
      </p:sp>
      <p:sp>
        <p:nvSpPr>
          <p:cNvPr id="3" name="Content Placeholder 2"/>
          <p:cNvSpPr>
            <a:spLocks noGrp="1"/>
          </p:cNvSpPr>
          <p:nvPr>
            <p:ph idx="1"/>
          </p:nvPr>
        </p:nvSpPr>
        <p:spPr/>
        <p:txBody>
          <a:bodyPr/>
          <a:lstStyle/>
          <a:p>
            <a:pPr marL="457200" lvl="1" indent="0">
              <a:buNone/>
            </a:pPr>
            <a:r>
              <a:rPr lang="en-US" dirty="0"/>
              <a:t>Reservation </a:t>
            </a:r>
            <a:r>
              <a:rPr lang="en-US" dirty="0" smtClean="0"/>
              <a:t>Insertion Form Button </a:t>
            </a:r>
            <a:r>
              <a:rPr lang="en-US" dirty="0" err="1" smtClean="0"/>
              <a:t>Fuctionality</a:t>
            </a:r>
            <a:r>
              <a:rPr lang="en-US" dirty="0" smtClean="0"/>
              <a:t>:</a:t>
            </a:r>
          </a:p>
          <a:p>
            <a:pPr lvl="1"/>
            <a:r>
              <a:rPr lang="en-US" dirty="0" smtClean="0"/>
              <a:t>Submit </a:t>
            </a:r>
          </a:p>
          <a:p>
            <a:pPr lvl="2"/>
            <a:r>
              <a:rPr lang="en-US" dirty="0"/>
              <a:t>Saves all information on form to reservation </a:t>
            </a:r>
            <a:r>
              <a:rPr lang="en-US" dirty="0" smtClean="0"/>
              <a:t>table</a:t>
            </a:r>
          </a:p>
          <a:p>
            <a:pPr lvl="1"/>
            <a:r>
              <a:rPr lang="en-US" dirty="0" smtClean="0"/>
              <a:t>Cancel</a:t>
            </a:r>
          </a:p>
          <a:p>
            <a:pPr lvl="2"/>
            <a:r>
              <a:rPr lang="en-US" dirty="0" smtClean="0"/>
              <a:t>Cancels form and links back to calendar</a:t>
            </a:r>
          </a:p>
        </p:txBody>
      </p:sp>
    </p:spTree>
    <p:extLst>
      <p:ext uri="{BB962C8B-B14F-4D97-AF65-F5344CB8AC3E}">
        <p14:creationId xmlns:p14="http://schemas.microsoft.com/office/powerpoint/2010/main" val="33831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1132</TotalTime>
  <Words>338</Words>
  <Application>Microsoft Macintosh PowerPoint</Application>
  <PresentationFormat>On-screen Show (4:3)</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Transportation for Visually Impaired</vt:lpstr>
      <vt:lpstr>System Metaphor</vt:lpstr>
      <vt:lpstr>Cycle Intent</vt:lpstr>
      <vt:lpstr>User Stories</vt:lpstr>
      <vt:lpstr>Cycle 2 Goals</vt:lpstr>
      <vt:lpstr>Cycle 1 Progress</vt:lpstr>
      <vt:lpstr>Challenges</vt:lpstr>
      <vt:lpstr>Design Description:</vt:lpstr>
      <vt:lpstr>Design Description:</vt:lpstr>
      <vt:lpstr>Driver Information Form Design</vt:lpstr>
      <vt:lpstr>Calendar Design</vt:lpstr>
      <vt:lpstr>Cycle 2 Process</vt:lpstr>
      <vt:lpstr>Lessons Learned</vt:lpstr>
      <vt:lpstr>Future Plans</vt:lpstr>
    </vt:vector>
  </TitlesOfParts>
  <Company>Auburn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for Visually Impared</dc:title>
  <dc:creator>Tyler Espy</dc:creator>
  <cp:lastModifiedBy>Tyler Espy</cp:lastModifiedBy>
  <cp:revision>38</cp:revision>
  <dcterms:created xsi:type="dcterms:W3CDTF">2015-09-09T00:15:46Z</dcterms:created>
  <dcterms:modified xsi:type="dcterms:W3CDTF">2015-10-28T15:34:18Z</dcterms:modified>
</cp:coreProperties>
</file>