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8" r:id="rId6"/>
    <p:sldId id="259" r:id="rId7"/>
    <p:sldId id="260" r:id="rId8"/>
    <p:sldId id="264" r:id="rId9"/>
    <p:sldId id="261" r:id="rId10"/>
    <p:sldId id="262" r:id="rId11"/>
    <p:sldId id="263" r:id="rId12"/>
    <p:sldId id="257" r:id="rId13"/>
  </p:sldIdLst>
  <p:sldSz cx="20104100" cy="11309350"/>
  <p:notesSz cx="20104100" cy="113093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4A6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29"/>
    <p:restoredTop sz="94694"/>
  </p:normalViewPr>
  <p:slideViewPr>
    <p:cSldViewPr>
      <p:cViewPr varScale="1">
        <p:scale>
          <a:sx n="94" d="100"/>
          <a:sy n="94" d="100"/>
        </p:scale>
        <p:origin x="3168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idip Basu" userId="619d6eba43e398ff" providerId="LiveId" clId="{B934B1FC-9E67-4746-AB18-0C896C2E0133}"/>
    <pc:docChg chg="undo modSld">
      <pc:chgData name="Samidip Basu" userId="619d6eba43e398ff" providerId="LiveId" clId="{B934B1FC-9E67-4746-AB18-0C896C2E0133}" dt="2019-10-17T19:40:11.628" v="90" actId="20577"/>
      <pc:docMkLst>
        <pc:docMk/>
      </pc:docMkLst>
      <pc:sldChg chg="modSp">
        <pc:chgData name="Samidip Basu" userId="619d6eba43e398ff" providerId="LiveId" clId="{B934B1FC-9E67-4746-AB18-0C896C2E0133}" dt="2019-10-17T19:40:11.628" v="90" actId="20577"/>
        <pc:sldMkLst>
          <pc:docMk/>
          <pc:sldMk cId="0" sldId="256"/>
        </pc:sldMkLst>
        <pc:spChg chg="mod">
          <ac:chgData name="Samidip Basu" userId="619d6eba43e398ff" providerId="LiveId" clId="{B934B1FC-9E67-4746-AB18-0C896C2E0133}" dt="2019-10-17T19:40:11.628" v="90" actId="20577"/>
          <ac:spMkLst>
            <pc:docMk/>
            <pc:sldMk cId="0" sldId="256"/>
            <ac:spMk id="2" creationId="{00000000-0000-0000-0000-000000000000}"/>
          </ac:spMkLst>
        </pc:spChg>
        <pc:spChg chg="mod">
          <ac:chgData name="Samidip Basu" userId="619d6eba43e398ff" providerId="LiveId" clId="{B934B1FC-9E67-4746-AB18-0C896C2E0133}" dt="2019-10-17T19:39:41.269" v="69" actId="20577"/>
          <ac:spMkLst>
            <pc:docMk/>
            <pc:sldMk cId="0" sldId="256"/>
            <ac:spMk id="3" creationId="{00000000-0000-0000-0000-000000000000}"/>
          </ac:spMkLst>
        </pc:spChg>
      </pc:sldChg>
    </pc:docChg>
  </pc:docChgLst>
  <pc:docChgLst>
    <pc:chgData name="Samidip Basu" userId="619d6eba43e398ff" providerId="LiveId" clId="{F3B1461D-F0BC-DA41-9C1E-25EA67668D8E}"/>
    <pc:docChg chg="custSel modSld">
      <pc:chgData name="Samidip Basu" userId="619d6eba43e398ff" providerId="LiveId" clId="{F3B1461D-F0BC-DA41-9C1E-25EA67668D8E}" dt="2019-10-17T18:41:37.884" v="71" actId="20577"/>
      <pc:docMkLst>
        <pc:docMk/>
      </pc:docMkLst>
      <pc:sldChg chg="modSp">
        <pc:chgData name="Samidip Basu" userId="619d6eba43e398ff" providerId="LiveId" clId="{F3B1461D-F0BC-DA41-9C1E-25EA67668D8E}" dt="2019-10-17T18:41:37.884" v="71" actId="20577"/>
        <pc:sldMkLst>
          <pc:docMk/>
          <pc:sldMk cId="0" sldId="256"/>
        </pc:sldMkLst>
        <pc:spChg chg="mod">
          <ac:chgData name="Samidip Basu" userId="619d6eba43e398ff" providerId="LiveId" clId="{F3B1461D-F0BC-DA41-9C1E-25EA67668D8E}" dt="2019-10-17T18:41:37.884" v="71" actId="20577"/>
          <ac:spMkLst>
            <pc:docMk/>
            <pc:sldMk cId="0" sldId="256"/>
            <ac:spMk id="2" creationId="{00000000-0000-0000-0000-000000000000}"/>
          </ac:spMkLst>
        </pc:spChg>
        <pc:spChg chg="mod">
          <ac:chgData name="Samidip Basu" userId="619d6eba43e398ff" providerId="LiveId" clId="{F3B1461D-F0BC-DA41-9C1E-25EA67668D8E}" dt="2019-10-17T18:38:34.632" v="55" actId="20577"/>
          <ac:spMkLst>
            <pc:docMk/>
            <pc:sldMk cId="0" sldId="256"/>
            <ac:spMk id="3" creationId="{00000000-0000-0000-0000-000000000000}"/>
          </ac:spMkLst>
        </pc:spChg>
      </pc:sldChg>
    </pc:docChg>
  </pc:docChgLst>
  <pc:docChgLst>
    <pc:chgData name="Samidip Basu" userId="619d6eba43e398ff" providerId="LiveId" clId="{D60162AC-9A1C-404D-8415-5B44857B42CA}"/>
    <pc:docChg chg="undo custSel addSld delSld modSld">
      <pc:chgData name="Samidip Basu" userId="619d6eba43e398ff" providerId="LiveId" clId="{D60162AC-9A1C-404D-8415-5B44857B42CA}" dt="2019-10-17T03:35:41.614" v="205" actId="1076"/>
      <pc:docMkLst>
        <pc:docMk/>
      </pc:docMkLst>
      <pc:sldChg chg="modSp">
        <pc:chgData name="Samidip Basu" userId="619d6eba43e398ff" providerId="LiveId" clId="{D60162AC-9A1C-404D-8415-5B44857B42CA}" dt="2019-10-17T03:27:56.717" v="19" actId="1076"/>
        <pc:sldMkLst>
          <pc:docMk/>
          <pc:sldMk cId="0" sldId="256"/>
        </pc:sldMkLst>
        <pc:spChg chg="mod">
          <ac:chgData name="Samidip Basu" userId="619d6eba43e398ff" providerId="LiveId" clId="{D60162AC-9A1C-404D-8415-5B44857B42CA}" dt="2019-10-17T03:27:56.717" v="19" actId="1076"/>
          <ac:spMkLst>
            <pc:docMk/>
            <pc:sldMk cId="0" sldId="256"/>
            <ac:spMk id="3" creationId="{00000000-0000-0000-0000-000000000000}"/>
          </ac:spMkLst>
        </pc:spChg>
      </pc:sldChg>
      <pc:sldChg chg="addSp delSp modSp add">
        <pc:chgData name="Samidip Basu" userId="619d6eba43e398ff" providerId="LiveId" clId="{D60162AC-9A1C-404D-8415-5B44857B42CA}" dt="2019-10-17T03:35:41.614" v="205" actId="1076"/>
        <pc:sldMkLst>
          <pc:docMk/>
          <pc:sldMk cId="261821087" sldId="257"/>
        </pc:sldMkLst>
        <pc:spChg chg="add mod">
          <ac:chgData name="Samidip Basu" userId="619d6eba43e398ff" providerId="LiveId" clId="{D60162AC-9A1C-404D-8415-5B44857B42CA}" dt="2019-10-17T03:35:41.614" v="205" actId="1076"/>
          <ac:spMkLst>
            <pc:docMk/>
            <pc:sldMk cId="261821087" sldId="257"/>
            <ac:spMk id="5" creationId="{9CD40E47-1AFE-654E-A4B8-A71C6457F25C}"/>
          </ac:spMkLst>
        </pc:spChg>
        <pc:spChg chg="mod">
          <ac:chgData name="Samidip Basu" userId="619d6eba43e398ff" providerId="LiveId" clId="{D60162AC-9A1C-404D-8415-5B44857B42CA}" dt="2019-10-17T03:33:03.123" v="179" actId="1036"/>
          <ac:spMkLst>
            <pc:docMk/>
            <pc:sldMk cId="261821087" sldId="257"/>
            <ac:spMk id="8" creationId="{3AFCEF59-2FD7-C047-BF1E-9A0A1AB05321}"/>
          </ac:spMkLst>
        </pc:spChg>
        <pc:graphicFrameChg chg="del">
          <ac:chgData name="Samidip Basu" userId="619d6eba43e398ff" providerId="LiveId" clId="{D60162AC-9A1C-404D-8415-5B44857B42CA}" dt="2019-10-17T03:27:06.882" v="17" actId="478"/>
          <ac:graphicFrameMkLst>
            <pc:docMk/>
            <pc:sldMk cId="261821087" sldId="257"/>
            <ac:graphicFrameMk id="13" creationId="{993FFF7F-69DD-7E47-BD08-77AF1BA51397}"/>
          </ac:graphicFrameMkLst>
        </pc:graphicFrameChg>
        <pc:picChg chg="add mod">
          <ac:chgData name="Samidip Basu" userId="619d6eba43e398ff" providerId="LiveId" clId="{D60162AC-9A1C-404D-8415-5B44857B42CA}" dt="2019-10-17T03:35:30.555" v="204" actId="1037"/>
          <ac:picMkLst>
            <pc:docMk/>
            <pc:sldMk cId="261821087" sldId="257"/>
            <ac:picMk id="3" creationId="{CA945907-540E-344F-B275-1E173CC737F0}"/>
          </ac:picMkLst>
        </pc:picChg>
      </pc:sldChg>
      <pc:sldChg chg="add del">
        <pc:chgData name="Samidip Basu" userId="619d6eba43e398ff" providerId="LiveId" clId="{D60162AC-9A1C-404D-8415-5B44857B42CA}" dt="2019-10-17T03:27:01.741" v="15"/>
        <pc:sldMkLst>
          <pc:docMk/>
          <pc:sldMk cId="3149791286" sldId="257"/>
        </pc:sldMkLst>
      </pc:sldChg>
    </pc:docChg>
  </pc:docChgLst>
  <pc:docChgLst>
    <pc:chgData name="Samidip Basu" userId="619d6eba43e398ff" providerId="LiveId" clId="{ABFE3AFA-7E10-7F43-9854-153DF771CB79}"/>
    <pc:docChg chg="modSld">
      <pc:chgData name="Samidip Basu" userId="619d6eba43e398ff" providerId="LiveId" clId="{ABFE3AFA-7E10-7F43-9854-153DF771CB79}" dt="2019-10-18T00:44:00.591" v="55" actId="20577"/>
      <pc:docMkLst>
        <pc:docMk/>
      </pc:docMkLst>
      <pc:sldChg chg="modSp">
        <pc:chgData name="Samidip Basu" userId="619d6eba43e398ff" providerId="LiveId" clId="{ABFE3AFA-7E10-7F43-9854-153DF771CB79}" dt="2019-10-18T00:44:00.591" v="55" actId="20577"/>
        <pc:sldMkLst>
          <pc:docMk/>
          <pc:sldMk cId="0" sldId="256"/>
        </pc:sldMkLst>
        <pc:spChg chg="mod">
          <ac:chgData name="Samidip Basu" userId="619d6eba43e398ff" providerId="LiveId" clId="{ABFE3AFA-7E10-7F43-9854-153DF771CB79}" dt="2019-10-18T00:44:00.591" v="55" actId="20577"/>
          <ac:spMkLst>
            <pc:docMk/>
            <pc:sldMk cId="0" sldId="256"/>
            <ac:spMk id="2" creationId="{00000000-0000-0000-0000-000000000000}"/>
          </ac:spMkLst>
        </pc:spChg>
        <pc:spChg chg="mod">
          <ac:chgData name="Samidip Basu" userId="619d6eba43e398ff" providerId="LiveId" clId="{ABFE3AFA-7E10-7F43-9854-153DF771CB79}" dt="2019-10-18T00:43:44.767" v="45" actId="20577"/>
          <ac:spMkLst>
            <pc:docMk/>
            <pc:sldMk cId="0" sldId="256"/>
            <ac:spMk id="3" creationId="{00000000-0000-0000-0000-000000000000}"/>
          </ac:spMkLst>
        </pc:spChg>
      </pc:sldChg>
    </pc:docChg>
  </pc:docChgLst>
  <pc:docChgLst>
    <pc:chgData name="Samidip Basu" userId="619d6eba43e398ff" providerId="LiveId" clId="{067E5387-472A-8442-97D2-9AA186FD41A9}"/>
    <pc:docChg chg="undo custSel modSld">
      <pc:chgData name="Samidip Basu" userId="619d6eba43e398ff" providerId="LiveId" clId="{067E5387-472A-8442-97D2-9AA186FD41A9}" dt="2019-10-17T18:24:16.013" v="160" actId="20577"/>
      <pc:docMkLst>
        <pc:docMk/>
      </pc:docMkLst>
      <pc:sldChg chg="modSp">
        <pc:chgData name="Samidip Basu" userId="619d6eba43e398ff" providerId="LiveId" clId="{067E5387-472A-8442-97D2-9AA186FD41A9}" dt="2019-10-17T18:24:16.013" v="160" actId="20577"/>
        <pc:sldMkLst>
          <pc:docMk/>
          <pc:sldMk cId="0" sldId="256"/>
        </pc:sldMkLst>
        <pc:spChg chg="mod">
          <ac:chgData name="Samidip Basu" userId="619d6eba43e398ff" providerId="LiveId" clId="{067E5387-472A-8442-97D2-9AA186FD41A9}" dt="2019-10-17T18:24:16.013" v="160" actId="20577"/>
          <ac:spMkLst>
            <pc:docMk/>
            <pc:sldMk cId="0" sldId="256"/>
            <ac:spMk id="2" creationId="{00000000-0000-0000-0000-000000000000}"/>
          </ac:spMkLst>
        </pc:spChg>
        <pc:spChg chg="mod">
          <ac:chgData name="Samidip Basu" userId="619d6eba43e398ff" providerId="LiveId" clId="{067E5387-472A-8442-97D2-9AA186FD41A9}" dt="2019-10-17T18:22:49.813" v="111" actId="20577"/>
          <ac:spMkLst>
            <pc:docMk/>
            <pc:sldMk cId="0" sldId="256"/>
            <ac:spMk id="3" creationId="{00000000-0000-0000-0000-000000000000}"/>
          </ac:spMkLst>
        </pc:spChg>
      </pc:sldChg>
      <pc:sldChg chg="addSp delSp modSp">
        <pc:chgData name="Samidip Basu" userId="619d6eba43e398ff" providerId="LiveId" clId="{067E5387-472A-8442-97D2-9AA186FD41A9}" dt="2019-10-17T18:21:01.967" v="42" actId="1037"/>
        <pc:sldMkLst>
          <pc:docMk/>
          <pc:sldMk cId="261821087" sldId="257"/>
        </pc:sldMkLst>
        <pc:spChg chg="mod">
          <ac:chgData name="Samidip Basu" userId="619d6eba43e398ff" providerId="LiveId" clId="{067E5387-472A-8442-97D2-9AA186FD41A9}" dt="2019-10-17T18:20:32.549" v="18" actId="1076"/>
          <ac:spMkLst>
            <pc:docMk/>
            <pc:sldMk cId="261821087" sldId="257"/>
            <ac:spMk id="5" creationId="{9CD40E47-1AFE-654E-A4B8-A71C6457F25C}"/>
          </ac:spMkLst>
        </pc:spChg>
        <pc:spChg chg="mod">
          <ac:chgData name="Samidip Basu" userId="619d6eba43e398ff" providerId="LiveId" clId="{067E5387-472A-8442-97D2-9AA186FD41A9}" dt="2019-10-17T18:21:01.967" v="42" actId="1037"/>
          <ac:spMkLst>
            <pc:docMk/>
            <pc:sldMk cId="261821087" sldId="257"/>
            <ac:spMk id="8" creationId="{3AFCEF59-2FD7-C047-BF1E-9A0A1AB05321}"/>
          </ac:spMkLst>
        </pc:spChg>
        <pc:picChg chg="del">
          <ac:chgData name="Samidip Basu" userId="619d6eba43e398ff" providerId="LiveId" clId="{067E5387-472A-8442-97D2-9AA186FD41A9}" dt="2019-10-17T18:19:47.670" v="0" actId="478"/>
          <ac:picMkLst>
            <pc:docMk/>
            <pc:sldMk cId="261821087" sldId="257"/>
            <ac:picMk id="3" creationId="{CA945907-540E-344F-B275-1E173CC737F0}"/>
          </ac:picMkLst>
        </pc:picChg>
        <pc:picChg chg="add mod">
          <ac:chgData name="Samidip Basu" userId="619d6eba43e398ff" providerId="LiveId" clId="{067E5387-472A-8442-97D2-9AA186FD41A9}" dt="2019-10-17T18:20:53.647" v="29" actId="14100"/>
          <ac:picMkLst>
            <pc:docMk/>
            <pc:sldMk cId="261821087" sldId="257"/>
            <ac:picMk id="7" creationId="{B8BD6E86-D2EF-B94F-AF57-223698242AB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3505898"/>
            <a:ext cx="17088486" cy="23749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549969" y="3414405"/>
            <a:ext cx="15004160" cy="3619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549969" y="3414405"/>
            <a:ext cx="15004160" cy="3619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thetrainingboss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heTrainingBos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A4DF3E7-FB1A-524D-A496-8FE82FE26E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0104806" cy="11308953"/>
          </a:xfrm>
          <a:prstGeom prst="rect">
            <a:avLst/>
          </a:prstGeom>
        </p:spPr>
      </p:pic>
      <p:sp>
        <p:nvSpPr>
          <p:cNvPr id="2" name="object 2"/>
          <p:cNvSpPr txBox="1"/>
          <p:nvPr/>
        </p:nvSpPr>
        <p:spPr>
          <a:xfrm>
            <a:off x="2612694" y="9854479"/>
            <a:ext cx="5153356" cy="88806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800" spc="-5" dirty="0">
                <a:solidFill>
                  <a:srgbClr val="74A6E2"/>
                </a:solidFill>
                <a:latin typeface="Fakt Slab Pro Blond" panose="02000000000000000000" pitchFamily="2" charset="0"/>
                <a:cs typeface="Arial"/>
              </a:rPr>
              <a:t>Mon</a:t>
            </a:r>
            <a:r>
              <a:rPr sz="2800" spc="-5" dirty="0">
                <a:solidFill>
                  <a:srgbClr val="74A6E2"/>
                </a:solidFill>
                <a:latin typeface="Fakt Slab Pro Blond" panose="02000000000000000000" pitchFamily="2" charset="0"/>
                <a:cs typeface="Arial"/>
              </a:rPr>
              <a:t>,</a:t>
            </a:r>
            <a:r>
              <a:rPr sz="2800" spc="-215" dirty="0">
                <a:solidFill>
                  <a:srgbClr val="74A6E2"/>
                </a:solidFill>
                <a:latin typeface="Fakt Slab Pro Blond" panose="02000000000000000000" pitchFamily="2" charset="0"/>
                <a:cs typeface="Arial"/>
              </a:rPr>
              <a:t> </a:t>
            </a:r>
            <a:r>
              <a:rPr sz="2800" spc="-55" dirty="0">
                <a:solidFill>
                  <a:srgbClr val="74A6E2"/>
                </a:solidFill>
                <a:latin typeface="Fakt Slab Pro Blond" panose="02000000000000000000" pitchFamily="2" charset="0"/>
                <a:cs typeface="Arial"/>
              </a:rPr>
              <a:t>2</a:t>
            </a:r>
            <a:r>
              <a:rPr lang="en-US" sz="2800" spc="-55" dirty="0">
                <a:solidFill>
                  <a:srgbClr val="74A6E2"/>
                </a:solidFill>
                <a:latin typeface="Fakt Slab Pro Blond" panose="02000000000000000000" pitchFamily="2" charset="0"/>
                <a:cs typeface="Arial"/>
              </a:rPr>
              <a:t>1</a:t>
            </a:r>
            <a:r>
              <a:rPr sz="2800" spc="-215" dirty="0">
                <a:solidFill>
                  <a:srgbClr val="74A6E2"/>
                </a:solidFill>
                <a:latin typeface="Fakt Slab Pro Blond" panose="02000000000000000000" pitchFamily="2" charset="0"/>
                <a:cs typeface="Arial"/>
              </a:rPr>
              <a:t> </a:t>
            </a:r>
            <a:r>
              <a:rPr sz="2800" spc="-20" dirty="0">
                <a:solidFill>
                  <a:srgbClr val="74A6E2"/>
                </a:solidFill>
                <a:latin typeface="Fakt Slab Pro Blond" panose="02000000000000000000" pitchFamily="2" charset="0"/>
                <a:cs typeface="Arial"/>
              </a:rPr>
              <a:t>Oct</a:t>
            </a:r>
            <a:r>
              <a:rPr sz="2800" spc="-210" dirty="0">
                <a:solidFill>
                  <a:srgbClr val="74A6E2"/>
                </a:solidFill>
                <a:latin typeface="Fakt Slab Pro Blond" panose="02000000000000000000" pitchFamily="2" charset="0"/>
                <a:cs typeface="Arial"/>
              </a:rPr>
              <a:t> </a:t>
            </a:r>
            <a:r>
              <a:rPr sz="2800" spc="-10" dirty="0">
                <a:solidFill>
                  <a:srgbClr val="74A6E2"/>
                </a:solidFill>
                <a:latin typeface="Fakt Slab Pro Blond" panose="02000000000000000000" pitchFamily="2" charset="0"/>
                <a:cs typeface="Arial"/>
              </a:rPr>
              <a:t>|</a:t>
            </a:r>
            <a:r>
              <a:rPr sz="2800" spc="-220" dirty="0">
                <a:solidFill>
                  <a:srgbClr val="74A6E2"/>
                </a:solidFill>
                <a:latin typeface="Fakt Slab Pro Blond" panose="02000000000000000000" pitchFamily="2" charset="0"/>
                <a:cs typeface="Arial"/>
              </a:rPr>
              <a:t> </a:t>
            </a:r>
            <a:r>
              <a:rPr lang="en-US" sz="2800" spc="-65" dirty="0">
                <a:solidFill>
                  <a:srgbClr val="74A6E2"/>
                </a:solidFill>
                <a:latin typeface="Fakt Slab Pro Blond" panose="02000000000000000000" pitchFamily="2" charset="0"/>
                <a:cs typeface="Arial"/>
              </a:rPr>
              <a:t> 9:00 AM –  4:00 PM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800" spc="-75" dirty="0">
                <a:solidFill>
                  <a:srgbClr val="74A6E2"/>
                </a:solidFill>
                <a:latin typeface="Fakt Slab Pro Blond" panose="02000000000000000000" pitchFamily="2" charset="0"/>
                <a:cs typeface="Arial"/>
              </a:rPr>
              <a:t>Baba Marta Room</a:t>
            </a:r>
            <a:endParaRPr sz="2800" dirty="0">
              <a:solidFill>
                <a:srgbClr val="74A6E2"/>
              </a:solidFill>
              <a:latin typeface="Fakt Slab Pro Blond" panose="02000000000000000000" pitchFamily="2" charset="0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12694" y="4130675"/>
            <a:ext cx="9788081" cy="2246127"/>
          </a:xfrm>
          <a:prstGeom prst="rect">
            <a:avLst/>
          </a:prstGeom>
        </p:spPr>
        <p:txBody>
          <a:bodyPr vert="horz" wrap="square" lIns="0" tIns="456564" rIns="0" bIns="0" rtlCol="0">
            <a:spAutoFit/>
          </a:bodyPr>
          <a:lstStyle/>
          <a:p>
            <a:r>
              <a:rPr lang="en-US" sz="8000" dirty="0">
                <a:solidFill>
                  <a:schemeClr val="bg1"/>
                </a:solidFill>
                <a:latin typeface="Metric Semibold" panose="020B0503030202060203" pitchFamily="34" charset="77"/>
              </a:rPr>
              <a:t>Lino </a:t>
            </a:r>
            <a:r>
              <a:rPr lang="en-US" sz="8000" dirty="0" err="1">
                <a:solidFill>
                  <a:schemeClr val="bg1"/>
                </a:solidFill>
                <a:latin typeface="Metric Semibold" panose="020B0503030202060203" pitchFamily="34" charset="77"/>
              </a:rPr>
              <a:t>Tadros</a:t>
            </a:r>
            <a:br>
              <a:rPr lang="en-US" sz="8000" dirty="0">
                <a:solidFill>
                  <a:schemeClr val="bg1"/>
                </a:solidFill>
                <a:latin typeface="Metric Semibold" panose="020B0503030202060203" pitchFamily="34" charset="77"/>
              </a:rPr>
            </a:br>
            <a:r>
              <a:rPr lang="en-US" sz="3600" b="0" spc="150" dirty="0">
                <a:solidFill>
                  <a:srgbClr val="74A6E2"/>
                </a:solidFill>
                <a:latin typeface="Fakt Slab Pro Normal" panose="02000000000000000000" pitchFamily="2" charset="0"/>
              </a:rPr>
              <a:t>Build a Sitefinity Application in a Day</a:t>
            </a:r>
            <a:endParaRPr sz="3600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5D2EC63-38F8-3A4E-A99D-66E68A424D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3850" y="1309951"/>
            <a:ext cx="3352800" cy="91542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839C31F-A35E-F44B-8BEC-68A0A45D0257}"/>
              </a:ext>
            </a:extLst>
          </p:cNvPr>
          <p:cNvSpPr/>
          <p:nvPr/>
        </p:nvSpPr>
        <p:spPr>
          <a:xfrm>
            <a:off x="2612694" y="9617075"/>
            <a:ext cx="1190956" cy="31227"/>
          </a:xfrm>
          <a:prstGeom prst="rect">
            <a:avLst/>
          </a:prstGeom>
          <a:solidFill>
            <a:srgbClr val="74A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649B07B-4232-4CA2-88FB-92BC9DC0EC30}"/>
              </a:ext>
            </a:extLst>
          </p:cNvPr>
          <p:cNvSpPr/>
          <p:nvPr/>
        </p:nvSpPr>
        <p:spPr>
          <a:xfrm>
            <a:off x="1008616" y="1844675"/>
            <a:ext cx="18059400" cy="8402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sz="3600" dirty="0">
                <a:solidFill>
                  <a:schemeClr val="bg1">
                    <a:lumMod val="50000"/>
                  </a:schemeClr>
                </a:solidFill>
                <a:latin typeface="Arial" charset="0"/>
                <a:cs typeface="Arial" charset="0"/>
              </a:rPr>
              <a:t> President &amp; CEO – Events XD Corporation</a:t>
            </a:r>
          </a:p>
          <a:p>
            <a:pPr>
              <a:buFont typeface="Wingdings" pitchFamily="2" charset="2"/>
              <a:buChar char="v"/>
            </a:pPr>
            <a:r>
              <a:rPr lang="en-US" sz="3600" dirty="0">
                <a:solidFill>
                  <a:schemeClr val="bg1">
                    <a:lumMod val="50000"/>
                  </a:schemeClr>
                </a:solidFill>
                <a:latin typeface="Arial" charset="0"/>
                <a:cs typeface="Arial" charset="0"/>
              </a:rPr>
              <a:t> AI &amp; Machine Learning Architect – Solliance Inc.</a:t>
            </a:r>
          </a:p>
          <a:p>
            <a:pPr>
              <a:buFont typeface="Wingdings" pitchFamily="2" charset="2"/>
              <a:buChar char="v"/>
            </a:pPr>
            <a:r>
              <a:rPr lang="en-US" sz="3600" dirty="0">
                <a:solidFill>
                  <a:schemeClr val="bg1">
                    <a:lumMod val="50000"/>
                  </a:schemeClr>
                </a:solidFill>
                <a:latin typeface="Arial" charset="0"/>
                <a:cs typeface="Arial" charset="0"/>
              </a:rPr>
              <a:t> Microsoft C# MVP for 15 years</a:t>
            </a:r>
          </a:p>
          <a:p>
            <a:pPr>
              <a:buFont typeface="Wingdings" pitchFamily="2" charset="2"/>
              <a:buChar char="v"/>
            </a:pPr>
            <a:r>
              <a:rPr lang="en-US" sz="3600" dirty="0">
                <a:solidFill>
                  <a:schemeClr val="bg1">
                    <a:lumMod val="50000"/>
                  </a:schemeClr>
                </a:solidFill>
                <a:latin typeface="Arial" charset="0"/>
                <a:cs typeface="Arial" charset="0"/>
              </a:rPr>
              <a:t> Telerik Developer Expert for 14 years</a:t>
            </a:r>
          </a:p>
          <a:p>
            <a:pPr>
              <a:buFont typeface="Wingdings" pitchFamily="2" charset="2"/>
              <a:buChar char="v"/>
            </a:pPr>
            <a:r>
              <a:rPr lang="en-US" sz="3600" dirty="0">
                <a:solidFill>
                  <a:schemeClr val="bg1">
                    <a:lumMod val="50000"/>
                  </a:schemeClr>
                </a:solidFill>
                <a:latin typeface="Arial" charset="0"/>
                <a:cs typeface="Arial" charset="0"/>
              </a:rPr>
              <a:t> Former member of the Delphi &amp; C++ development team at Borland.</a:t>
            </a:r>
          </a:p>
          <a:p>
            <a:pPr>
              <a:buFont typeface="Wingdings" pitchFamily="2" charset="2"/>
              <a:buChar char="v"/>
            </a:pPr>
            <a:r>
              <a:rPr lang="en-US" sz="3600" dirty="0">
                <a:solidFill>
                  <a:schemeClr val="bg1">
                    <a:lumMod val="50000"/>
                  </a:schemeClr>
                </a:solidFill>
                <a:latin typeface="Arial" charset="0"/>
                <a:cs typeface="Arial" charset="0"/>
              </a:rPr>
              <a:t> Microsoft established Technical Speaker worldwide (52 countries) in the last 25 years.</a:t>
            </a:r>
          </a:p>
          <a:p>
            <a:pPr>
              <a:buFont typeface="Wingdings" pitchFamily="2" charset="2"/>
              <a:buChar char="v"/>
            </a:pPr>
            <a:r>
              <a:rPr lang="en-US" sz="3600" dirty="0">
                <a:solidFill>
                  <a:schemeClr val="bg1">
                    <a:lumMod val="50000"/>
                  </a:schemeClr>
                </a:solidFill>
                <a:latin typeface="Arial" charset="0"/>
                <a:cs typeface="Arial" charset="0"/>
              </a:rPr>
              <a:t> Architect of major projects for Morgan Stanley, Johnson &amp; Johnson, NASA, Disney, 	HP, Microsoft, Chevron, Shell, Dell, Bank of America, Wells Fargo, State of CA, …</a:t>
            </a:r>
          </a:p>
          <a:p>
            <a:pPr>
              <a:buFont typeface="Wingdings" pitchFamily="2" charset="2"/>
              <a:buChar char="v"/>
            </a:pPr>
            <a:r>
              <a:rPr lang="en-US" sz="3600" dirty="0">
                <a:solidFill>
                  <a:schemeClr val="bg1">
                    <a:lumMod val="50000"/>
                  </a:schemeClr>
                </a:solidFill>
                <a:latin typeface="Arial" charset="0"/>
                <a:cs typeface="Arial" charset="0"/>
              </a:rPr>
              <a:t> Author of 7 Sitefinity books for the last 11 years</a:t>
            </a:r>
          </a:p>
          <a:p>
            <a:pPr>
              <a:buFont typeface="Wingdings" pitchFamily="2" charset="2"/>
              <a:buChar char="v"/>
            </a:pPr>
            <a:r>
              <a:rPr lang="en-US" sz="3600" dirty="0">
                <a:solidFill>
                  <a:schemeClr val="bg1">
                    <a:lumMod val="50000"/>
                  </a:schemeClr>
                </a:solidFill>
                <a:latin typeface="Arial" charset="0"/>
                <a:cs typeface="Arial" charset="0"/>
              </a:rPr>
              <a:t> Author of the Sitefinity Certification Exam</a:t>
            </a:r>
          </a:p>
          <a:p>
            <a:pPr>
              <a:buFont typeface="Wingdings" pitchFamily="2" charset="2"/>
              <a:buChar char="v"/>
            </a:pPr>
            <a:r>
              <a:rPr lang="en-US" sz="3600" dirty="0">
                <a:solidFill>
                  <a:schemeClr val="bg1">
                    <a:lumMod val="50000"/>
                  </a:schemeClr>
                </a:solidFill>
                <a:latin typeface="Arial" charset="0"/>
                <a:cs typeface="Arial" charset="0"/>
              </a:rPr>
              <a:t> Pluralsight Author on Sitefinity topics</a:t>
            </a:r>
          </a:p>
          <a:p>
            <a:pPr>
              <a:buFont typeface="Wingdings" pitchFamily="2" charset="2"/>
              <a:buChar char="v"/>
            </a:pPr>
            <a:r>
              <a:rPr lang="en-US" sz="3600" dirty="0">
                <a:solidFill>
                  <a:schemeClr val="bg1">
                    <a:lumMod val="50000"/>
                  </a:schemeClr>
                </a:solidFill>
                <a:latin typeface="Arial" charset="0"/>
                <a:cs typeface="Arial" charset="0"/>
              </a:rPr>
              <a:t> Author of the Sitefinity OnDemand Videos at </a:t>
            </a:r>
            <a:r>
              <a:rPr lang="en-US" sz="3600" dirty="0">
                <a:solidFill>
                  <a:schemeClr val="bg1">
                    <a:lumMod val="50000"/>
                  </a:schemeClr>
                </a:solidFill>
                <a:latin typeface="Arial" charset="0"/>
                <a:cs typeface="Arial" charset="0"/>
                <a:hlinkClick r:id="rId2"/>
              </a:rPr>
              <a:t>www.thetrainingboss.com</a:t>
            </a:r>
            <a:r>
              <a:rPr lang="en-US" sz="3600" dirty="0">
                <a:solidFill>
                  <a:schemeClr val="bg1">
                    <a:lumMod val="50000"/>
                  </a:schemeClr>
                </a:solidFill>
                <a:latin typeface="Arial" charset="0"/>
                <a:cs typeface="Arial" charset="0"/>
              </a:rPr>
              <a:t> </a:t>
            </a:r>
          </a:p>
          <a:p>
            <a:pPr>
              <a:buFont typeface="Wingdings" pitchFamily="2" charset="2"/>
              <a:buChar char="v"/>
            </a:pPr>
            <a:r>
              <a:rPr lang="en-US" sz="3600" dirty="0">
                <a:solidFill>
                  <a:schemeClr val="bg1">
                    <a:lumMod val="50000"/>
                  </a:schemeClr>
                </a:solidFill>
                <a:latin typeface="Arial" charset="0"/>
                <a:cs typeface="Arial" charset="0"/>
              </a:rPr>
              <a:t> Expert on Web technologies, Azure Cloud, Big Data, AI &amp; Machine Learning, iOS, 	Android, MVC, WPF, ASP.NET, SQL databases, Telerik Products and Testing tools.</a:t>
            </a:r>
          </a:p>
          <a:p>
            <a:pPr marL="45720" indent="0">
              <a:buNone/>
            </a:pPr>
            <a:endParaRPr lang="en-US" sz="36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4B83B82-F0A0-46D2-B469-ED2D43D69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8600"/>
            <a:ext cx="7994649" cy="1477328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tx2"/>
                </a:solidFill>
              </a:rPr>
              <a:t>Lino Tadros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CD8260D-4332-4C89-B666-45FE425461B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8050" y="198755"/>
            <a:ext cx="2359289" cy="2681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701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7F30EE4-F373-4763-AAF8-C00DD06C369D}"/>
              </a:ext>
            </a:extLst>
          </p:cNvPr>
          <p:cNvSpPr/>
          <p:nvPr/>
        </p:nvSpPr>
        <p:spPr>
          <a:xfrm>
            <a:off x="908050" y="2682875"/>
            <a:ext cx="16992600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1">
              <a:buFont typeface="Wingdings" pitchFamily="2" charset="2"/>
              <a:buChar char="v"/>
            </a:pPr>
            <a:r>
              <a:rPr lang="en-US" sz="4400" dirty="0">
                <a:solidFill>
                  <a:schemeClr val="bg1">
                    <a:lumMod val="50000"/>
                  </a:schemeClr>
                </a:solidFill>
                <a:latin typeface="Arial" charset="0"/>
                <a:cs typeface="Arial" charset="0"/>
              </a:rPr>
              <a:t> </a:t>
            </a:r>
            <a:r>
              <a:rPr lang="en-US" sz="440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From 9:00 AM to 4:00 PM</a:t>
            </a:r>
          </a:p>
          <a:p>
            <a:pPr marL="228600" lvl="1">
              <a:buFont typeface="Wingdings" pitchFamily="2" charset="2"/>
              <a:buChar char="v"/>
            </a:pPr>
            <a:r>
              <a:rPr lang="en-US" sz="4400" dirty="0">
                <a:solidFill>
                  <a:schemeClr val="bg1">
                    <a:lumMod val="50000"/>
                  </a:schemeClr>
                </a:solidFill>
                <a:latin typeface="Arial" charset="0"/>
                <a:cs typeface="Arial" charset="0"/>
              </a:rPr>
              <a:t> </a:t>
            </a:r>
            <a:r>
              <a:rPr lang="en-US" sz="440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Two breaks at 10:15 am and 2:30 pm for 15 minutes each</a:t>
            </a:r>
          </a:p>
          <a:p>
            <a:pPr marL="228600" lvl="1">
              <a:buFont typeface="Wingdings" pitchFamily="2" charset="2"/>
              <a:buChar char="v"/>
            </a:pPr>
            <a:r>
              <a:rPr lang="en-US" sz="440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Lunch from 12:00 pm to 1:00 pm</a:t>
            </a:r>
          </a:p>
          <a:p>
            <a:pPr marL="45720" indent="0">
              <a:buNone/>
            </a:pPr>
            <a:endParaRPr lang="en-US" sz="4400" dirty="0">
              <a:solidFill>
                <a:schemeClr val="bg1">
                  <a:lumMod val="50000"/>
                </a:schemeClr>
              </a:solidFill>
              <a:latin typeface="Arial" charset="0"/>
              <a:cs typeface="Arial" charset="0"/>
            </a:endParaRPr>
          </a:p>
          <a:p>
            <a:pPr marL="45720" indent="0">
              <a:buFont typeface="Georgia" pitchFamily="18" charset="0"/>
              <a:buNone/>
            </a:pPr>
            <a:endParaRPr lang="en-US" sz="36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7A980FD-C73B-41FA-97B4-5E4FF838F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8600"/>
            <a:ext cx="6013449" cy="1477328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tx2"/>
                </a:solidFill>
              </a:rPr>
              <a:t>Logistics</a:t>
            </a:r>
          </a:p>
        </p:txBody>
      </p:sp>
    </p:spTree>
    <p:extLst>
      <p:ext uri="{BB962C8B-B14F-4D97-AF65-F5344CB8AC3E}">
        <p14:creationId xmlns:p14="http://schemas.microsoft.com/office/powerpoint/2010/main" val="1823463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7F30EE4-F373-4763-AAF8-C00DD06C369D}"/>
              </a:ext>
            </a:extLst>
          </p:cNvPr>
          <p:cNvSpPr/>
          <p:nvPr/>
        </p:nvSpPr>
        <p:spPr>
          <a:xfrm>
            <a:off x="838200" y="1920875"/>
            <a:ext cx="16992600" cy="96334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1">
              <a:buFont typeface="Wingdings" pitchFamily="2" charset="2"/>
              <a:buChar char="v"/>
            </a:pPr>
            <a:r>
              <a:rPr lang="en-US" sz="3600" dirty="0">
                <a:solidFill>
                  <a:schemeClr val="bg1">
                    <a:lumMod val="50000"/>
                  </a:schemeClr>
                </a:solidFill>
                <a:latin typeface="Arial" charset="0"/>
                <a:cs typeface="Arial" charset="0"/>
              </a:rPr>
              <a:t> Explanation of the Architecture of Sitefinity</a:t>
            </a:r>
          </a:p>
          <a:p>
            <a:pPr marL="228600" lvl="1">
              <a:buFont typeface="Wingdings" pitchFamily="2" charset="2"/>
              <a:buChar char="v"/>
            </a:pPr>
            <a:r>
              <a:rPr lang="en-US" sz="3600" dirty="0">
                <a:solidFill>
                  <a:schemeClr val="bg1">
                    <a:lumMod val="50000"/>
                  </a:schemeClr>
                </a:solidFill>
                <a:latin typeface="Arial" charset="0"/>
                <a:cs typeface="Arial" charset="0"/>
              </a:rPr>
              <a:t> Install and Setup of a new site with the Sitefinity Project Manager and </a:t>
            </a:r>
            <a:r>
              <a:rPr lang="en-US" sz="3600" dirty="0" err="1">
                <a:solidFill>
                  <a:schemeClr val="bg1">
                    <a:lumMod val="50000"/>
                  </a:schemeClr>
                </a:solidFill>
                <a:latin typeface="Arial" charset="0"/>
                <a:cs typeface="Arial" charset="0"/>
              </a:rPr>
              <a:t>NuGets</a:t>
            </a:r>
            <a:r>
              <a:rPr lang="en-US" sz="3600" dirty="0">
                <a:solidFill>
                  <a:schemeClr val="bg1">
                    <a:lumMod val="50000"/>
                  </a:schemeClr>
                </a:solidFill>
                <a:latin typeface="Arial" charset="0"/>
                <a:cs typeface="Arial" charset="0"/>
              </a:rPr>
              <a:t> 	in Visual Studio 2019</a:t>
            </a:r>
          </a:p>
          <a:p>
            <a:pPr marL="228600" lvl="1">
              <a:buFont typeface="Wingdings" pitchFamily="2" charset="2"/>
              <a:buChar char="v"/>
            </a:pPr>
            <a:r>
              <a:rPr lang="en-US" sz="3600" dirty="0">
                <a:solidFill>
                  <a:schemeClr val="bg1">
                    <a:lumMod val="50000"/>
                  </a:schemeClr>
                </a:solidFill>
                <a:latin typeface="Arial" charset="0"/>
                <a:cs typeface="Arial" charset="0"/>
              </a:rPr>
              <a:t> Database choices of MS SQL Server, SQL Express, Oracle and MySQL</a:t>
            </a:r>
          </a:p>
          <a:p>
            <a:pPr marL="228600" lvl="1">
              <a:buFont typeface="Wingdings" pitchFamily="2" charset="2"/>
              <a:buChar char="v"/>
            </a:pPr>
            <a:r>
              <a:rPr lang="en-US" sz="3600" dirty="0">
                <a:solidFill>
                  <a:schemeClr val="bg1">
                    <a:lumMod val="50000"/>
                  </a:schemeClr>
                </a:solidFill>
                <a:latin typeface="Arial" charset="0"/>
                <a:cs typeface="Arial" charset="0"/>
              </a:rPr>
              <a:t> Contributions, Administrations, Design and Development </a:t>
            </a:r>
          </a:p>
          <a:p>
            <a:pPr marL="228600" lvl="1">
              <a:buFont typeface="Wingdings" pitchFamily="2" charset="2"/>
              <a:buChar char="v"/>
            </a:pPr>
            <a:r>
              <a:rPr lang="en-US" sz="3600" dirty="0">
                <a:solidFill>
                  <a:schemeClr val="bg1">
                    <a:lumMod val="50000"/>
                  </a:schemeClr>
                </a:solidFill>
                <a:latin typeface="Arial" charset="0"/>
                <a:cs typeface="Arial" charset="0"/>
              </a:rPr>
              <a:t> MVC Widget Development</a:t>
            </a:r>
          </a:p>
          <a:p>
            <a:pPr marL="228600" lvl="1">
              <a:buFont typeface="Wingdings" pitchFamily="2" charset="2"/>
              <a:buChar char="v"/>
            </a:pPr>
            <a:r>
              <a:rPr lang="en-US" sz="3600" dirty="0">
                <a:solidFill>
                  <a:schemeClr val="bg1">
                    <a:lumMod val="50000"/>
                  </a:schemeClr>
                </a:solidFill>
                <a:latin typeface="Arial" charset="0"/>
                <a:cs typeface="Arial" charset="0"/>
              </a:rPr>
              <a:t> Custom Designers with Angular</a:t>
            </a:r>
          </a:p>
          <a:p>
            <a:pPr marL="228600" lvl="1">
              <a:buFont typeface="Wingdings" pitchFamily="2" charset="2"/>
              <a:buChar char="v"/>
            </a:pPr>
            <a:r>
              <a:rPr lang="en-US" sz="3600" dirty="0">
                <a:solidFill>
                  <a:schemeClr val="bg1">
                    <a:lumMod val="50000"/>
                  </a:schemeClr>
                </a:solidFill>
                <a:latin typeface="Arial" charset="0"/>
                <a:cs typeface="Arial" charset="0"/>
              </a:rPr>
              <a:t> Bootstrap 4 layout management</a:t>
            </a:r>
          </a:p>
          <a:p>
            <a:pPr marL="228600" lvl="1">
              <a:buFont typeface="Wingdings" pitchFamily="2" charset="2"/>
              <a:buChar char="v"/>
            </a:pPr>
            <a:r>
              <a:rPr lang="en-US" sz="3600" dirty="0">
                <a:solidFill>
                  <a:schemeClr val="bg1">
                    <a:lumMod val="50000"/>
                  </a:schemeClr>
                </a:solidFill>
                <a:latin typeface="Arial" charset="0"/>
                <a:cs typeface="Arial" charset="0"/>
              </a:rPr>
              <a:t> Razor Templates for MVC Widgets</a:t>
            </a:r>
          </a:p>
          <a:p>
            <a:pPr marL="228600" lvl="1">
              <a:buFont typeface="Wingdings" pitchFamily="2" charset="2"/>
              <a:buChar char="v"/>
            </a:pPr>
            <a:r>
              <a:rPr lang="en-US" sz="3600" dirty="0">
                <a:solidFill>
                  <a:schemeClr val="bg1">
                    <a:lumMod val="50000"/>
                  </a:schemeClr>
                </a:solidFill>
                <a:latin typeface="Arial" charset="0"/>
                <a:cs typeface="Arial" charset="0"/>
              </a:rPr>
              <a:t> Standard API, Fluent API and ODATA API</a:t>
            </a:r>
          </a:p>
          <a:p>
            <a:pPr marL="228600" lvl="1">
              <a:buFont typeface="Wingdings" pitchFamily="2" charset="2"/>
              <a:buChar char="v"/>
            </a:pPr>
            <a:r>
              <a:rPr lang="en-US" sz="3600" dirty="0">
                <a:solidFill>
                  <a:schemeClr val="bg1">
                    <a:lumMod val="50000"/>
                  </a:schemeClr>
                </a:solidFill>
                <a:latin typeface="Arial" charset="0"/>
                <a:cs typeface="Arial" charset="0"/>
              </a:rPr>
              <a:t> Configuration sections</a:t>
            </a:r>
          </a:p>
          <a:p>
            <a:pPr marL="228600" lvl="1">
              <a:buFont typeface="Wingdings" pitchFamily="2" charset="2"/>
              <a:buChar char="v"/>
            </a:pPr>
            <a:r>
              <a:rPr lang="en-US" sz="3600" dirty="0">
                <a:solidFill>
                  <a:schemeClr val="bg1">
                    <a:lumMod val="50000"/>
                  </a:schemeClr>
                </a:solidFill>
                <a:latin typeface="Arial" charset="0"/>
                <a:cs typeface="Arial" charset="0"/>
              </a:rPr>
              <a:t> EventHub for intercepting events</a:t>
            </a:r>
          </a:p>
          <a:p>
            <a:pPr marL="228600" lvl="1">
              <a:buFont typeface="Wingdings" pitchFamily="2" charset="2"/>
              <a:buChar char="v"/>
            </a:pPr>
            <a:r>
              <a:rPr lang="en-US" sz="3600" dirty="0">
                <a:solidFill>
                  <a:schemeClr val="bg1">
                    <a:lumMod val="50000"/>
                  </a:schemeClr>
                </a:solidFill>
                <a:latin typeface="Arial" charset="0"/>
                <a:cs typeface="Arial" charset="0"/>
              </a:rPr>
              <a:t> Custom Modules and Dynamic Types</a:t>
            </a:r>
          </a:p>
          <a:p>
            <a:pPr marL="228600" lvl="1">
              <a:buFont typeface="Wingdings" pitchFamily="2" charset="2"/>
              <a:buChar char="v"/>
            </a:pPr>
            <a:r>
              <a:rPr lang="en-US" sz="3600" dirty="0">
                <a:solidFill>
                  <a:schemeClr val="bg1">
                    <a:lumMod val="50000"/>
                  </a:schemeClr>
                </a:solidFill>
                <a:latin typeface="Arial" charset="0"/>
                <a:cs typeface="Arial" charset="0"/>
              </a:rPr>
              <a:t> Best use discussion of </a:t>
            </a:r>
            <a:r>
              <a:rPr lang="en-US" sz="3600" dirty="0" err="1">
                <a:solidFill>
                  <a:schemeClr val="bg1">
                    <a:lumMod val="50000"/>
                  </a:schemeClr>
                </a:solidFill>
                <a:latin typeface="Arial" charset="0"/>
                <a:cs typeface="Arial" charset="0"/>
              </a:rPr>
              <a:t>SiteSync</a:t>
            </a:r>
            <a:endParaRPr lang="en-US" sz="3600" dirty="0">
              <a:solidFill>
                <a:schemeClr val="bg1">
                  <a:lumMod val="50000"/>
                </a:schemeClr>
              </a:solidFill>
              <a:latin typeface="Arial" charset="0"/>
              <a:cs typeface="Arial" charset="0"/>
            </a:endParaRPr>
          </a:p>
          <a:p>
            <a:pPr marL="228600" lvl="1">
              <a:buFont typeface="Wingdings" pitchFamily="2" charset="2"/>
              <a:buChar char="v"/>
            </a:pPr>
            <a:r>
              <a:rPr lang="en-US" sz="3600" dirty="0">
                <a:solidFill>
                  <a:schemeClr val="bg1">
                    <a:lumMod val="50000"/>
                  </a:schemeClr>
                </a:solidFill>
                <a:latin typeface="Arial" charset="0"/>
                <a:cs typeface="Arial" charset="0"/>
              </a:rPr>
              <a:t> Tips and Tricks for Optimization and Performance</a:t>
            </a:r>
          </a:p>
          <a:p>
            <a:pPr marL="228600" lvl="1">
              <a:buFont typeface="Wingdings" pitchFamily="2" charset="2"/>
              <a:buChar char="v"/>
            </a:pPr>
            <a:r>
              <a:rPr lang="en-US" sz="3600" dirty="0">
                <a:solidFill>
                  <a:schemeClr val="bg1">
                    <a:lumMod val="50000"/>
                  </a:schemeClr>
                </a:solidFill>
                <a:latin typeface="Arial" charset="0"/>
                <a:cs typeface="Arial" charset="0"/>
              </a:rPr>
              <a:t> Deployment to Azure Tips &amp; Tricks.</a:t>
            </a:r>
            <a:endParaRPr lang="en-US" sz="2800" dirty="0"/>
          </a:p>
          <a:p>
            <a:pPr marL="45720" indent="0">
              <a:buFont typeface="Georgia" pitchFamily="18" charset="0"/>
              <a:buNone/>
            </a:pPr>
            <a:endParaRPr lang="en-US" sz="48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7A980FD-C73B-41FA-97B4-5E4FF838F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8600"/>
            <a:ext cx="6013449" cy="1477328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tx2"/>
                </a:solidFill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4002287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60BD6-64C5-4A07-90A8-C63D8CEEC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9650" y="4283075"/>
            <a:ext cx="16569881" cy="1107996"/>
          </a:xfrm>
        </p:spPr>
        <p:txBody>
          <a:bodyPr/>
          <a:lstStyle/>
          <a:p>
            <a:r>
              <a:rPr lang="en-US" sz="7200" dirty="0">
                <a:hlinkClick r:id="rId2"/>
              </a:rPr>
              <a:t>https://github.com/TheTrainingBoss</a:t>
            </a:r>
            <a:r>
              <a:rPr lang="en-US" sz="7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21722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78BD52E-2277-4F7D-B70C-CC8C3301B0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277778"/>
            <a:ext cx="19666921" cy="9253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738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55C8376-24B2-410C-9E3B-72A08D3AF6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789" y="865410"/>
            <a:ext cx="17014061" cy="9978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5702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54250-1492-4EB2-A833-693A070BF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8850" y="4916011"/>
            <a:ext cx="5139881" cy="1477328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Demos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01907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21126FA-3C2B-1247-960D-F1AF9C50E0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7"/>
            <a:ext cx="20104100" cy="1130855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E4B6551-D80F-D54C-8C58-7B19C896F1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3850" y="1309951"/>
            <a:ext cx="3352800" cy="915421"/>
          </a:xfrm>
          <a:prstGeom prst="rect">
            <a:avLst/>
          </a:prstGeom>
        </p:spPr>
      </p:pic>
      <p:sp>
        <p:nvSpPr>
          <p:cNvPr id="8" name="object 3">
            <a:extLst>
              <a:ext uri="{FF2B5EF4-FFF2-40B4-BE49-F238E27FC236}">
                <a16:creationId xmlns:a16="http://schemas.microsoft.com/office/drawing/2014/main" id="{3AFCEF59-2FD7-C047-BF1E-9A0A1AB05321}"/>
              </a:ext>
            </a:extLst>
          </p:cNvPr>
          <p:cNvSpPr txBox="1">
            <a:spLocks/>
          </p:cNvSpPr>
          <p:nvPr/>
        </p:nvSpPr>
        <p:spPr>
          <a:xfrm>
            <a:off x="1593850" y="5037395"/>
            <a:ext cx="8724456" cy="2750880"/>
          </a:xfrm>
          <a:prstGeom prst="rect">
            <a:avLst/>
          </a:prstGeom>
        </p:spPr>
        <p:txBody>
          <a:bodyPr vert="horz" wrap="square" lIns="0" tIns="456564" rIns="0" bIns="0" rtlCol="0">
            <a:noAutofit/>
          </a:bodyPr>
          <a:lstStyle>
            <a:lvl1pPr>
              <a:defRPr sz="960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tric Semibold" panose="020B0503030202060203" pitchFamily="34" charset="77"/>
                <a:ea typeface="+mj-ea"/>
                <a:cs typeface="Arial"/>
              </a:rPr>
              <a:t>Workshop Feedback</a:t>
            </a:r>
            <a:br>
              <a:rPr kumimoji="0" lang="en-US" sz="9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</a:br>
            <a:r>
              <a:rPr lang="en-US" sz="3600" b="0" kern="0" spc="150" dirty="0">
                <a:solidFill>
                  <a:srgbClr val="74A6E2"/>
                </a:solidFill>
                <a:latin typeface="Fakt Slab Pro Normal" panose="02000000000000000000" pitchFamily="2" charset="0"/>
              </a:rPr>
              <a:t>Your Time &amp; Opinion is Valued</a:t>
            </a:r>
            <a:br>
              <a:rPr kumimoji="0" lang="en-US" sz="3600" b="0" i="0" u="none" strike="noStrike" kern="0" cap="none" spc="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</a:br>
            <a:endParaRPr kumimoji="0" lang="en-US" sz="36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/>
              <a:ea typeface="+mj-ea"/>
              <a:cs typeface="Times New Roman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D40E47-1AFE-654E-A4B8-A71C6457F25C}"/>
              </a:ext>
            </a:extLst>
          </p:cNvPr>
          <p:cNvSpPr/>
          <p:nvPr/>
        </p:nvSpPr>
        <p:spPr>
          <a:xfrm>
            <a:off x="11147409" y="10153748"/>
            <a:ext cx="80137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kern="0" spc="150" dirty="0">
                <a:solidFill>
                  <a:srgbClr val="74A6E2"/>
                </a:solidFill>
                <a:latin typeface="Fakt Slab Pro Normal" panose="02000000000000000000" pitchFamily="2" charset="0"/>
              </a:rPr>
              <a:t>https://</a:t>
            </a:r>
            <a:r>
              <a:rPr lang="en-US" sz="2400" kern="0" spc="150" dirty="0" err="1">
                <a:solidFill>
                  <a:srgbClr val="74A6E2"/>
                </a:solidFill>
                <a:latin typeface="Fakt Slab Pro Normal" panose="02000000000000000000" pitchFamily="2" charset="0"/>
              </a:rPr>
              <a:t>www.telerik.com</a:t>
            </a:r>
            <a:r>
              <a:rPr lang="en-US" sz="2400" kern="0" spc="150" dirty="0">
                <a:solidFill>
                  <a:srgbClr val="74A6E2"/>
                </a:solidFill>
                <a:latin typeface="Fakt Slab Pro Normal" panose="02000000000000000000" pitchFamily="2" charset="0"/>
              </a:rPr>
              <a:t>/</a:t>
            </a:r>
            <a:r>
              <a:rPr lang="en-US" sz="2400" kern="0" spc="150" dirty="0" err="1">
                <a:solidFill>
                  <a:srgbClr val="74A6E2"/>
                </a:solidFill>
                <a:latin typeface="Fakt Slab Pro Normal" panose="02000000000000000000" pitchFamily="2" charset="0"/>
              </a:rPr>
              <a:t>devreach</a:t>
            </a:r>
            <a:r>
              <a:rPr lang="en-US" sz="2400" kern="0" spc="150" dirty="0">
                <a:solidFill>
                  <a:srgbClr val="74A6E2"/>
                </a:solidFill>
                <a:latin typeface="Fakt Slab Pro Normal" panose="02000000000000000000" pitchFamily="2" charset="0"/>
              </a:rPr>
              <a:t>/</a:t>
            </a:r>
            <a:r>
              <a:rPr lang="en-US" sz="2400" kern="0" spc="150" dirty="0" err="1">
                <a:solidFill>
                  <a:srgbClr val="74A6E2"/>
                </a:solidFill>
                <a:latin typeface="Fakt Slab Pro Normal" panose="02000000000000000000" pitchFamily="2" charset="0"/>
              </a:rPr>
              <a:t>workshopfeedback</a:t>
            </a:r>
            <a:endParaRPr lang="en-US" sz="2400" dirty="0"/>
          </a:p>
        </p:txBody>
      </p:sp>
      <p:pic>
        <p:nvPicPr>
          <p:cNvPr id="7" name="Picture 6" descr="A picture containing indoor, black&#10;&#10;Description automatically generated">
            <a:extLst>
              <a:ext uri="{FF2B5EF4-FFF2-40B4-BE49-F238E27FC236}">
                <a16:creationId xmlns:a16="http://schemas.microsoft.com/office/drawing/2014/main" id="{B8BD6E86-D2EF-B94F-AF57-223698242A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4425" y="2162175"/>
            <a:ext cx="7759700" cy="775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21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38950C474DEC6438AC0EC370D94D865" ma:contentTypeVersion="13" ma:contentTypeDescription="Create a new document." ma:contentTypeScope="" ma:versionID="716acdd3e00c8039de4e66c53e1aaf08">
  <xsd:schema xmlns:xsd="http://www.w3.org/2001/XMLSchema" xmlns:xs="http://www.w3.org/2001/XMLSchema" xmlns:p="http://schemas.microsoft.com/office/2006/metadata/properties" xmlns:ns2="9af84b6c-24d3-4f04-8f53-4f93d4b1ebfd" xmlns:ns3="0c393b57-9982-4559-a03d-ccf1063eb35b" targetNamespace="http://schemas.microsoft.com/office/2006/metadata/properties" ma:root="true" ma:fieldsID="4320c857616cb3d924f7554dac562607" ns2:_="" ns3:_="">
    <xsd:import namespace="9af84b6c-24d3-4f04-8f53-4f93d4b1ebfd"/>
    <xsd:import namespace="0c393b57-9982-4559-a03d-ccf1063eb35b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  <xsd:element ref="ns3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af84b6c-24d3-4f04-8f53-4f93d4b1ebf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0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1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c393b57-9982-4559-a03d-ccf1063eb35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4" nillable="true" ma:displayName="MediaServiceAutoTags" ma:description="" ma:internalName="MediaServiceAutoTag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4" ma:displayName="Content Type"/>
        <xsd:element ref="dc:title" minOccurs="0" maxOccurs="1" ma:index="3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749D4D6-85ED-4AD5-8DB7-2E5901C5870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6093B1F-6435-4362-98CE-48ECD2518AD9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796E22BE-F71F-47D0-A8B2-1BC285565BC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af84b6c-24d3-4f04-8f53-4f93d4b1ebfd"/>
    <ds:schemaRef ds:uri="0c393b57-9982-4559-a03d-ccf1063eb35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191</TotalTime>
  <Words>171</Words>
  <Application>Microsoft Office PowerPoint</Application>
  <PresentationFormat>Custom</PresentationFormat>
  <Paragraphs>40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Calibri</vt:lpstr>
      <vt:lpstr>Fakt Slab Pro Blond</vt:lpstr>
      <vt:lpstr>Fakt Slab Pro Normal</vt:lpstr>
      <vt:lpstr>Georgia</vt:lpstr>
      <vt:lpstr>Metric Semibold</vt:lpstr>
      <vt:lpstr>Times New Roman</vt:lpstr>
      <vt:lpstr>Wingdings</vt:lpstr>
      <vt:lpstr>Office Theme</vt:lpstr>
      <vt:lpstr>Lino Tadros Build a Sitefinity Application in a Day</vt:lpstr>
      <vt:lpstr>Lino Tadros</vt:lpstr>
      <vt:lpstr>Logistics</vt:lpstr>
      <vt:lpstr>Agenda</vt:lpstr>
      <vt:lpstr>https://github.com/TheTrainingBoss </vt:lpstr>
      <vt:lpstr>PowerPoint Presentation</vt:lpstr>
      <vt:lpstr>PowerPoint Presentation</vt:lpstr>
      <vt:lpstr>Demos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Bozhidar Ivanchev Build your First Full-stack Blazor App </dc:title>
  <cp:lastModifiedBy>Lino Tadros</cp:lastModifiedBy>
  <cp:revision>33</cp:revision>
  <dcterms:created xsi:type="dcterms:W3CDTF">2019-10-02T14:10:33Z</dcterms:created>
  <dcterms:modified xsi:type="dcterms:W3CDTF">2019-11-01T13:32:50Z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2019-10-02T00:00:00Z</vt:filetime>
  </property>
  <property fmtid="{D5CDD505-2E9C-101B-9397-08002B2CF9AE}" pid="3" name="Creator">
    <vt:lpwstr>Adobe Photoshop CC 2019 (Macintosh)</vt:lpwstr>
  </property>
  <property fmtid="{D5CDD505-2E9C-101B-9397-08002B2CF9AE}" pid="4" name="LastSaved">
    <vt:filetime>2019-10-02T00:00:00Z</vt:filetime>
  </property>
  <property fmtid="{D5CDD505-2E9C-101B-9397-08002B2CF9AE}" pid="5" name="ContentTypeId">
    <vt:lpwstr>0x010100438950C474DEC6438AC0EC370D94D865</vt:lpwstr>
  </property>
</Properties>
</file>