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93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9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12CCDB0-D09C-4C12-AF8D-D46F9E924E3F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16BAD33-7B16-4DC7-9941-75D30A99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Feitian College Summer Data Science Program</a:t>
            </a:r>
          </a:p>
          <a:p>
            <a:r>
              <a:rPr lang="en-US" dirty="0" smtClean="0"/>
              <a:t>Python class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01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376252"/>
              </p:ext>
            </p:extLst>
          </p:nvPr>
        </p:nvGraphicFramePr>
        <p:xfrm>
          <a:off x="1978864" y="3331204"/>
          <a:ext cx="8229600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Meaning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Math Symbol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Python Symbol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 to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 to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equal to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6018266" y="5753722"/>
            <a:ext cx="1524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8266" y="4802229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8266" y="5180162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8864" y="2001328"/>
            <a:ext cx="8576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Oftentimes, you will find yourself using conditional expressions along with if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E.g.: equals, greater than, less than, not equals,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of these operators can be used for numbers and strings. E.g. role == “student”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of if-statement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6" t="4982" b="1486"/>
          <a:stretch/>
        </p:blipFill>
        <p:spPr>
          <a:xfrm>
            <a:off x="3284975" y="1936554"/>
            <a:ext cx="5415965" cy="2019382"/>
          </a:xfrm>
        </p:spPr>
      </p:pic>
      <p:sp>
        <p:nvSpPr>
          <p:cNvPr id="5" name="TextBox 4"/>
          <p:cNvSpPr txBox="1"/>
          <p:nvPr/>
        </p:nvSpPr>
        <p:spPr>
          <a:xfrm>
            <a:off x="750498" y="4568539"/>
            <a:ext cx="4710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Asks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enter any number using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Converts input number from string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and then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number in a variable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‘x’.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 default, Python treats all inputs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strings.)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8325" y="4291540"/>
            <a:ext cx="601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2: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checks, using 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statement, if the number entered is less than 0. If so, execution goes to line number 3 else it will jump to line number 4.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using the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whether the number entered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If so the execution will go to line number 5 else to line number 	6.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above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are 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program will run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28151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examples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2011680"/>
            <a:ext cx="3472295" cy="205998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24" y="2011680"/>
            <a:ext cx="3538007" cy="205998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20" y="3860266"/>
            <a:ext cx="3762473" cy="21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Classify based on age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9" y="2375349"/>
            <a:ext cx="6259450" cy="2445281"/>
          </a:xfrm>
        </p:spPr>
      </p:pic>
      <p:sp>
        <p:nvSpPr>
          <p:cNvPr id="6" name="TextBox 5"/>
          <p:cNvSpPr txBox="1"/>
          <p:nvPr/>
        </p:nvSpPr>
        <p:spPr>
          <a:xfrm>
            <a:off x="7543799" y="2286000"/>
            <a:ext cx="41967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4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if clause, it checks if the age is less than or equal to 12. If so then the statement following that if clause is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if clause returns False then based upon the value in age, the next </a:t>
            </a:r>
            <a:r>
              <a:rPr lang="en-US" dirty="0" err="1"/>
              <a:t>elif</a:t>
            </a:r>
            <a:r>
              <a:rPr lang="en-US" dirty="0"/>
              <a:t> or else statements will get executed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the </a:t>
            </a:r>
            <a:r>
              <a:rPr lang="en-US" b="1" dirty="0" smtClean="0"/>
              <a:t>and</a:t>
            </a:r>
            <a:r>
              <a:rPr lang="en-US" dirty="0" smtClean="0"/>
              <a:t> condition checks if multiple conditions are all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or</a:t>
            </a:r>
            <a:r>
              <a:rPr lang="en-US" dirty="0" smtClean="0"/>
              <a:t> checks if any one is true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65" y="5030637"/>
            <a:ext cx="3505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Pythonic ways for writing “if”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Boolean conditions (true or false) in if statements are written like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following will also work, but generally not succinct and frowned upon:</a:t>
            </a:r>
          </a:p>
          <a:p>
            <a:r>
              <a:rPr lang="en-US" dirty="0" smtClean="0"/>
              <a:t>	- if x == True:</a:t>
            </a:r>
          </a:p>
          <a:p>
            <a:r>
              <a:rPr lang="en-US" dirty="0" smtClean="0"/>
              <a:t>	- if x is True:</a:t>
            </a:r>
          </a:p>
          <a:p>
            <a:r>
              <a:rPr lang="en-US" dirty="0" smtClean="0"/>
              <a:t>	- if bool(x):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60" y="2590800"/>
            <a:ext cx="3276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Nested if…else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programs may have a code block under the if-clause which subsequently have another conditional block under the first if statement.</a:t>
            </a:r>
          </a:p>
          <a:p>
            <a:r>
              <a:rPr lang="en-US" dirty="0" smtClean="0"/>
              <a:t>In such cases, Python allows nesting of if-else or if-</a:t>
            </a:r>
            <a:r>
              <a:rPr lang="en-US" dirty="0" err="1" smtClean="0"/>
              <a:t>elif</a:t>
            </a:r>
            <a:r>
              <a:rPr lang="en-US" dirty="0" smtClean="0"/>
              <a:t>-else inside another conditional clause.</a:t>
            </a:r>
          </a:p>
          <a:p>
            <a:r>
              <a:rPr lang="en-US" dirty="0" smtClean="0"/>
              <a:t>Python does not limit the level of nested conditions in a program.</a:t>
            </a:r>
          </a:p>
        </p:txBody>
      </p:sp>
    </p:spTree>
    <p:extLst>
      <p:ext uri="{BB962C8B-B14F-4D97-AF65-F5344CB8AC3E}">
        <p14:creationId xmlns:p14="http://schemas.microsoft.com/office/powerpoint/2010/main" val="20101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If </a:t>
            </a:r>
            <a:r>
              <a:rPr lang="en-US" dirty="0" smtClean="0"/>
              <a:t>statements look like this: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Logical_Expression_1: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Logical_Expression_1.1: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Logical_Expression_1.1.1: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&lt;Code Block&gt;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…..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Logical_Expression_1.2: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&lt;Code Block&gt;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Can contain further if-clauses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&lt;Code Block&gt;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Can contain further if-clauses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Logical_Expression_2: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&lt;Code Block&gt;	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Can contain further if-clause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Logical_Expression_3: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&lt;Code Block&gt;	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Can contain further if-clause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&lt;Code Block&gt;		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Can contain further if-clause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statements or loops are a way to execute some code statements repeatedly.</a:t>
            </a:r>
          </a:p>
          <a:p>
            <a:r>
              <a:rPr lang="en-US" dirty="0" smtClean="0"/>
              <a:t>There are two kinds of loops in Python:</a:t>
            </a:r>
          </a:p>
          <a:p>
            <a:r>
              <a:rPr lang="en-US" dirty="0" smtClean="0"/>
              <a:t>	- </a:t>
            </a:r>
            <a:r>
              <a:rPr lang="en-US" b="1" dirty="0" smtClean="0"/>
              <a:t>for</a:t>
            </a:r>
            <a:r>
              <a:rPr lang="en-US" dirty="0" smtClean="0"/>
              <a:t> loop </a:t>
            </a:r>
          </a:p>
          <a:p>
            <a:r>
              <a:rPr lang="en-US" dirty="0" smtClean="0"/>
              <a:t>	-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If you’ve used other programming languages, Python does not have “do while” loop.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 is a looping statement which iterates over a sequence of objects i.e. go through each item in the sequence.</a:t>
            </a:r>
          </a:p>
          <a:p>
            <a:r>
              <a:rPr lang="en-US" dirty="0"/>
              <a:t>A sequence is just an ordered collection of items. 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… </a:t>
            </a:r>
            <a:r>
              <a:rPr lang="en-US" b="1" dirty="0"/>
              <a:t>in</a:t>
            </a:r>
            <a:r>
              <a:rPr lang="en-US" dirty="0"/>
              <a:t> …</a:t>
            </a:r>
          </a:p>
          <a:p>
            <a:pPr marL="4572" lvl="1" indent="0">
              <a:buNone/>
            </a:pPr>
            <a:endParaRPr lang="en-US" dirty="0" smtClean="0"/>
          </a:p>
          <a:p>
            <a:pPr marL="4572" lvl="1" indent="0">
              <a:buNone/>
            </a:pPr>
            <a:r>
              <a:rPr lang="en-US" dirty="0" smtClean="0"/>
              <a:t>Note</a:t>
            </a:r>
            <a:r>
              <a:rPr lang="en-US" dirty="0"/>
              <a:t>: The </a:t>
            </a:r>
            <a:r>
              <a:rPr lang="en-US" dirty="0" smtClean="0"/>
              <a:t>structure after </a:t>
            </a:r>
            <a:r>
              <a:rPr lang="en-US" b="1" dirty="0"/>
              <a:t>in</a:t>
            </a:r>
            <a:r>
              <a:rPr lang="en-US" dirty="0"/>
              <a:t> is called </a:t>
            </a:r>
            <a:r>
              <a:rPr lang="en-US" dirty="0" err="1"/>
              <a:t>iterable</a:t>
            </a:r>
            <a:r>
              <a:rPr lang="en-US" dirty="0"/>
              <a:t> which returns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  <a:r>
              <a:rPr lang="en-US" dirty="0" smtClean="0"/>
              <a:t>. In addition to built-in Python data structures, you can build your own </a:t>
            </a:r>
            <a:r>
              <a:rPr lang="en-US" dirty="0" err="1" smtClean="0"/>
              <a:t>iterable</a:t>
            </a:r>
            <a:r>
              <a:rPr lang="en-US" dirty="0" smtClean="0"/>
              <a:t> objects in Python and iterate through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loop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for loop can work for nearly every kind of </a:t>
            </a:r>
            <a:r>
              <a:rPr lang="en-US" dirty="0" err="1" smtClean="0"/>
              <a:t>iterable</a:t>
            </a:r>
            <a:r>
              <a:rPr lang="en-US" dirty="0" smtClean="0"/>
              <a:t> like:</a:t>
            </a:r>
          </a:p>
          <a:p>
            <a:r>
              <a:rPr lang="en-US" dirty="0" smtClean="0"/>
              <a:t>	- list 			e.g., for </a:t>
            </a:r>
            <a:r>
              <a:rPr lang="en-US" dirty="0" err="1" smtClean="0"/>
              <a:t>i</a:t>
            </a:r>
            <a:r>
              <a:rPr lang="en-US" dirty="0" smtClean="0"/>
              <a:t> in [1,2,4,5]</a:t>
            </a:r>
          </a:p>
          <a:p>
            <a:r>
              <a:rPr lang="en-US" dirty="0" smtClean="0"/>
              <a:t>	- tuple 			e.g., for </a:t>
            </a:r>
            <a:r>
              <a:rPr lang="en-US" dirty="0" err="1" smtClean="0"/>
              <a:t>i</a:t>
            </a:r>
            <a:r>
              <a:rPr lang="en-US" dirty="0" smtClean="0"/>
              <a:t> in (1,2,4,5)</a:t>
            </a:r>
          </a:p>
          <a:p>
            <a:r>
              <a:rPr lang="en-US" dirty="0" smtClean="0"/>
              <a:t>	- dictionary 		e.g., 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dict.keys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- string 			e.g., for </a:t>
            </a:r>
            <a:r>
              <a:rPr lang="en-US" dirty="0" err="1" smtClean="0"/>
              <a:t>i</a:t>
            </a:r>
            <a:r>
              <a:rPr lang="en-US" dirty="0" smtClean="0"/>
              <a:t> in ‘string’</a:t>
            </a:r>
          </a:p>
          <a:p>
            <a:r>
              <a:rPr lang="en-US" dirty="0" smtClean="0"/>
              <a:t>The above are </a:t>
            </a:r>
            <a:r>
              <a:rPr lang="en-US" dirty="0" err="1" smtClean="0"/>
              <a:t>iterable</a:t>
            </a:r>
            <a:r>
              <a:rPr lang="en-US" dirty="0" smtClean="0"/>
              <a:t> data structures that are part of Python.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When Python runs a for loop, it assigns each item in the sequence object to the target variable, one by one, and executes the body of the loop for each.</a:t>
            </a:r>
          </a:p>
          <a:p>
            <a:pPr lvl="1"/>
            <a:r>
              <a:rPr lang="en-US" dirty="0" smtClean="0"/>
              <a:t>Technically, the for loop works by repeatedly indexing the sequence object on successfully higher indexes (starting at 0), until an index out-of-bound exception is raised.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Self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Dr. Suman Srinivasan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Actually, you can drop the “</a:t>
            </a:r>
            <a:r>
              <a:rPr lang="en-US" dirty="0" err="1" smtClean="0"/>
              <a:t>Dr</a:t>
            </a:r>
            <a:r>
              <a:rPr lang="en-US" dirty="0" smtClean="0"/>
              <a:t>”, just “Suman” is fine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2005 - 2011: 	PhD, Computer Science, Columbia University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Focus on wireless and multimedia networking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2011 – current: 	Software engineer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(Startup) 	JW Player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(Financial) 	Goldman Sachs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(Tech) 	</a:t>
            </a:r>
            <a:r>
              <a:rPr lang="en-US" b="1" dirty="0" smtClean="0"/>
              <a:t>Microsoft</a:t>
            </a:r>
            <a:r>
              <a:rPr lang="en-US" dirty="0" smtClean="0"/>
              <a:t>, currently work 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Specifically for Python: used in production at all the companies I’ve worked at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Just last week I had to write a script to parse some data and measure scale / costs of our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998" y="3234686"/>
            <a:ext cx="587469" cy="587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99" y="2402474"/>
            <a:ext cx="587469" cy="587469"/>
          </a:xfrm>
          <a:prstGeom prst="rect">
            <a:avLst/>
          </a:prstGeom>
        </p:spPr>
      </p:pic>
      <p:pic>
        <p:nvPicPr>
          <p:cNvPr id="1026" name="Picture 2" descr="Image result for microsoft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4" b="38395"/>
          <a:stretch/>
        </p:blipFill>
        <p:spPr bwMode="auto">
          <a:xfrm>
            <a:off x="9204385" y="4066898"/>
            <a:ext cx="1781082" cy="43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1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1" y="1892608"/>
            <a:ext cx="5256361" cy="120177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0" y="3277259"/>
            <a:ext cx="5256361" cy="2156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3713" y="1828801"/>
            <a:ext cx="4718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program, we are generating a sequence of numbers using the Python’s built-in function </a:t>
            </a:r>
            <a:r>
              <a:rPr lang="en-US" b="1" dirty="0"/>
              <a:t>range(</a:t>
            </a:r>
            <a:r>
              <a:rPr lang="en-US" b="1" dirty="0" err="1"/>
              <a:t>start_number</a:t>
            </a:r>
            <a:r>
              <a:rPr lang="en-US" b="1" dirty="0"/>
              <a:t>, length)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 loop iterates over range(0,5) which is equivalent to [0,1,2,3,4] and runs line 2 for every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The else part is optional</a:t>
            </a:r>
            <a:r>
              <a:rPr lang="en-US" dirty="0"/>
              <a:t>. If it is included then it will get executed once after the loop is over unless a </a:t>
            </a:r>
            <a:r>
              <a:rPr lang="en-US" i="1" dirty="0"/>
              <a:t>break </a:t>
            </a:r>
            <a:r>
              <a:rPr lang="en-US" dirty="0"/>
              <a:t>is encountered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normally recommend skipping the else for iterative loops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4" y="2066417"/>
            <a:ext cx="7614020" cy="99944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31" y="4466470"/>
            <a:ext cx="4529356" cy="13716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4" y="3194668"/>
            <a:ext cx="761402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2387" y="1644621"/>
            <a:ext cx="2983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1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dictionary     named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2 iterates over the keys of the dictionary i.e. [‘John’, ‘Mari’,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Alexender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‘Henry’].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3 prints the key and its corresponding 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2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work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above; except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Python’s built-in function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gets the key and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using 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will continue doing something while a certain condition exists, i.e., as long as that condition is true.</a:t>
            </a:r>
          </a:p>
          <a:p>
            <a:r>
              <a:rPr lang="en-US" dirty="0" smtClean="0"/>
              <a:t>As soon as that condition is no longer true, the loop stops.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62200" y="38862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&lt;test&gt;: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&lt;code block&gt;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&lt;code block&gt;		# optional else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break</a:t>
            </a:r>
          </a:p>
        </p:txBody>
      </p:sp>
    </p:spTree>
    <p:extLst>
      <p:ext uri="{BB962C8B-B14F-4D97-AF65-F5344CB8AC3E}">
        <p14:creationId xmlns:p14="http://schemas.microsoft.com/office/powerpoint/2010/main" val="40125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75033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4876800" cy="167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86600" y="722757"/>
            <a:ext cx="3352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this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 and 2 initializes variables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count to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3 runs a while loop and check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0. If so then it will run the code block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4 divides the number by 2 and Line 5 increments the count by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while loop runs until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becomes less than or equal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becomes less than or equal to 0 then the loop will stop and Line 6 will get executed.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40041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114800"/>
            <a:ext cx="1905000" cy="6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Break, Continue &amp; Pass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</a:t>
            </a:r>
            <a:r>
              <a:rPr lang="en-US" b="1" dirty="0" smtClean="0"/>
              <a:t>break</a:t>
            </a:r>
            <a:r>
              <a:rPr lang="en-US" dirty="0" smtClean="0"/>
              <a:t>, </a:t>
            </a:r>
            <a:r>
              <a:rPr lang="en-US" b="1" dirty="0" smtClean="0"/>
              <a:t>continue</a:t>
            </a:r>
            <a:r>
              <a:rPr lang="en-US" dirty="0" smtClean="0"/>
              <a:t> and </a:t>
            </a:r>
            <a:r>
              <a:rPr lang="en-US" b="1" dirty="0" smtClean="0"/>
              <a:t>pass</a:t>
            </a:r>
            <a:r>
              <a:rPr lang="en-US" dirty="0" smtClean="0"/>
              <a:t> statements are used with loops.</a:t>
            </a:r>
          </a:p>
          <a:p>
            <a:r>
              <a:rPr lang="en-US" dirty="0" smtClean="0"/>
              <a:t>Break and Continue:</a:t>
            </a:r>
          </a:p>
          <a:p>
            <a:pPr lvl="1"/>
            <a:r>
              <a:rPr lang="en-US" dirty="0" smtClean="0"/>
              <a:t>Break and Continue statements affect the flow control within a loop.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break</a:t>
            </a:r>
            <a:r>
              <a:rPr lang="en-US" dirty="0" smtClean="0"/>
              <a:t> statement “breaks” out of the loop, effectively ending the loop prematurely.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continue</a:t>
            </a:r>
            <a:r>
              <a:rPr lang="en-US" dirty="0" smtClean="0"/>
              <a:t> statement “short circuits” the loop, causing flow control to return to the top of the loop immediately.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81000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Statement:</a:t>
            </a:r>
          </a:p>
          <a:p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867760"/>
            <a:ext cx="3249200" cy="180299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4343401"/>
            <a:ext cx="3680604" cy="1209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86776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3, the loop iterates over each element in the list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4, the if statement checks whether the item is greater than b. If so, then the break statement breaks the execution of the loop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01" y="2763724"/>
            <a:ext cx="1066800" cy="6033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800" y="377594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3747166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1, the for loop iterates over a list consisting of range(20)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2, the if statement checks if the item is divisible by 2. If so, the execution will get returned to the top of the loop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it will print the number.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09" y="5552608"/>
            <a:ext cx="2133600" cy="5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b="1" dirty="0" smtClean="0"/>
              <a:t>pass</a:t>
            </a:r>
            <a:r>
              <a:rPr lang="en-US" dirty="0" smtClean="0"/>
              <a:t> statement is simply a way to tell Python to continue moving, nothing to see here. </a:t>
            </a:r>
          </a:p>
          <a:p>
            <a:pPr lvl="1"/>
            <a:r>
              <a:rPr lang="en-US" dirty="0" smtClean="0"/>
              <a:t>It is not needed in other languages, but needed in Python since Python has no {} bracket demarcation, and only uses indentation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75" y="3499822"/>
            <a:ext cx="4092236" cy="2426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8330" y="3499822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4, if b is greater than a, then the execution will go to line 5 and will print the value of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a is greater than c, line 7 will get executed and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statement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 will say to do nothing and move 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18" y="5926348"/>
            <a:ext cx="1447800" cy="6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Take the value of length and breadth of a rectangle from user and check if it is a square or not?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Take two integer values from user and print the largest among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Allow the user to enter the age of 3 people and determine the oldest among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to print absolute value of a number entered by user.  For example,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Input = 1, Output = 1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Input = -1, Output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shop will give a discount of 10% if the total purchase is more than $1000. The cost of each product unit is $100.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Ask user for quantity of products purchased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Evaluate and print total cost for user (including discount if any).</a:t>
            </a:r>
          </a:p>
          <a:p>
            <a:pPr marL="461772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7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Questions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 school has the following rules for their grading system: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Below 25 - F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25 to 45   - E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45 to 50   - D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50 to 60   - C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60 to 80   - B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Above 80 – A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Ask the user to enter marks and print the corresponding grade.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A company has decided to give a bonus of 5% to an employee if the number of years they’ve worked at the company is more than 5 years. Ask user for their salary and years of service and print the net bonus.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Take the length of three sides of a triangle as input from the user and print the type of triangle.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If Side1 = Side2 = Side3, then it is an equilateral triangle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If Side 1, side 2 and side 3 are all different, then it is a scalene triangle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If two sides are equal but the third side is not, then it is an isosceles triangle.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Questions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A person is eligible to be a US Senator if they are at least 30 years old and have been a US citizen for at least 9 years. Ask the user for his/her age and length of citizenship and print out if the person is eligible to be a US Senator or not.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A student will not be allowed to sit in an examination if his/her attendance rate for the course is less than 75%. Take the following inputs from the user: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Number of classes held</a:t>
            </a:r>
          </a:p>
          <a:p>
            <a:pPr marL="662940" lvl="2" indent="-457200">
              <a:buFont typeface="+mj-lt"/>
              <a:buAutoNum type="arabicPeriod"/>
            </a:pPr>
            <a:r>
              <a:rPr lang="en-US" dirty="0" smtClean="0"/>
              <a:t>Number of classes attended</a:t>
            </a:r>
          </a:p>
          <a:p>
            <a:pPr marL="205740" lvl="2" indent="0">
              <a:buNone/>
            </a:pPr>
            <a:r>
              <a:rPr lang="en-US" i="0" dirty="0" smtClean="0"/>
              <a:t>And print percentage of classes attended, and also whether the student allowed to sit in exam or not.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3266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comfortable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the next 3 classes, we will be covering control flow statements (1 class) &amp; writing your own functions (2 classes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Hopefully you’re all familiar with the basics of Python at this point?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Note: There can be more than one solution to the same problem.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40" y="3627939"/>
            <a:ext cx="3797061" cy="114300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3695700"/>
            <a:ext cx="6191504" cy="21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1"/>
            <a:ext cx="6096000" cy="2571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492711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486400"/>
            <a:ext cx="277876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0" y="1828800"/>
            <a:ext cx="6350288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7720" y="4953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0" y="5562601"/>
            <a:ext cx="3942080" cy="9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69" y="1962509"/>
            <a:ext cx="835468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 &amp; 6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2" y="1873788"/>
            <a:ext cx="5675983" cy="292667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347" y="2829464"/>
            <a:ext cx="5181599" cy="383703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14" y="5710887"/>
            <a:ext cx="2215059" cy="9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7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33" y="2027205"/>
            <a:ext cx="8563155" cy="38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8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02" y="499533"/>
            <a:ext cx="7256118" cy="57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9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21" y="2367598"/>
            <a:ext cx="864079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10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0" y="1804048"/>
            <a:ext cx="8986686" cy="42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We often come across scenarios where we need to divert the sequential flow of executions based on conditions.</a:t>
            </a:r>
          </a:p>
          <a:p>
            <a:pPr lvl="1"/>
            <a:r>
              <a:rPr lang="en-US" dirty="0" smtClean="0"/>
              <a:t>For example, consider printing whether a number is zero, negative or positive. </a:t>
            </a:r>
          </a:p>
          <a:p>
            <a:pPr lvl="2"/>
            <a:r>
              <a:rPr lang="en-US" dirty="0" smtClean="0"/>
              <a:t>Here, the flow of statements changes depending on the value of the number.</a:t>
            </a:r>
            <a:endParaRPr lang="en-US" dirty="0"/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2898" r="133" b="3562"/>
          <a:stretch/>
        </p:blipFill>
        <p:spPr>
          <a:xfrm>
            <a:off x="2873403" y="3586669"/>
            <a:ext cx="6340415" cy="23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 Statements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such cases we need Control flow statements.</a:t>
            </a:r>
          </a:p>
          <a:p>
            <a:r>
              <a:rPr lang="en-US" i="1" dirty="0" smtClean="0"/>
              <a:t> A program’s control flow is the order in which the program’s code executes.</a:t>
            </a:r>
          </a:p>
          <a:p>
            <a:r>
              <a:rPr lang="en-US" dirty="0" smtClean="0"/>
              <a:t> The control flow statements can be classified into two categories:</a:t>
            </a:r>
          </a:p>
          <a:p>
            <a:pPr lvl="2"/>
            <a:r>
              <a:rPr lang="en-US" dirty="0" smtClean="0"/>
              <a:t>Conditional Statements</a:t>
            </a:r>
          </a:p>
          <a:p>
            <a:pPr lvl="2"/>
            <a:r>
              <a:rPr lang="en-US" dirty="0" smtClean="0"/>
              <a:t>Iteration Statements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If you’ve used other programming languages, there is no </a:t>
            </a:r>
            <a:r>
              <a:rPr lang="en-US" i="1" dirty="0" smtClean="0"/>
              <a:t>switch </a:t>
            </a:r>
            <a:r>
              <a:rPr lang="en-US" dirty="0" smtClean="0"/>
              <a:t>statement in Python. Need to use if…</a:t>
            </a:r>
            <a:r>
              <a:rPr lang="en-US" dirty="0" err="1" smtClean="0"/>
              <a:t>elif</a:t>
            </a:r>
            <a:r>
              <a:rPr lang="en-US" dirty="0" smtClean="0"/>
              <a:t>…else statements or a dictionary to do the same thing.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24400" y="914400"/>
            <a:ext cx="26670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  <a:cs typeface="Times New Roman" panose="02020603050405020304" pitchFamily="18" charset="0"/>
              </a:rPr>
              <a:t>Control Flow Statements</a:t>
            </a:r>
          </a:p>
        </p:txBody>
      </p:sp>
      <p:sp>
        <p:nvSpPr>
          <p:cNvPr id="5" name="Down Arrow 4"/>
          <p:cNvSpPr/>
          <p:nvPr/>
        </p:nvSpPr>
        <p:spPr>
          <a:xfrm>
            <a:off x="5958459" y="1676400"/>
            <a:ext cx="179451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Connector 6"/>
          <p:cNvCxnSpPr>
            <a:endCxn id="10" idx="0"/>
          </p:cNvCxnSpPr>
          <p:nvPr/>
        </p:nvCxnSpPr>
        <p:spPr>
          <a:xfrm>
            <a:off x="4287012" y="2209800"/>
            <a:ext cx="3342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4191001" y="2209800"/>
            <a:ext cx="14173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563612" y="2209800"/>
            <a:ext cx="13258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6614" y="2593848"/>
            <a:ext cx="1872234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Conditional Statements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8000" y="2575560"/>
            <a:ext cx="1752600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Iteration Statements</a:t>
            </a:r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332731" y="3203448"/>
            <a:ext cx="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03819" y="3166872"/>
            <a:ext cx="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96614" y="3581400"/>
            <a:ext cx="2013586" cy="1143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… </a:t>
            </a:r>
            <a:r>
              <a:rPr lang="en-US" b="1" dirty="0" err="1">
                <a:latin typeface="+mj-lt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…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else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89407" y="3544824"/>
            <a:ext cx="2013586" cy="1143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loop,</a:t>
            </a:r>
          </a:p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6200" y="5410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  <a:cs typeface="Times New Roman" panose="02020603050405020304" pitchFamily="18" charset="0"/>
              </a:rPr>
              <a:t>Flowchart of different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6435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</a:t>
            </a:r>
            <a:r>
              <a:rPr lang="en-US" dirty="0" err="1" smtClean="0"/>
              <a:t>elif</a:t>
            </a:r>
            <a:r>
              <a:rPr lang="en-US" dirty="0" smtClean="0"/>
              <a:t>…else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if</a:t>
            </a:r>
            <a:r>
              <a:rPr lang="en-US" dirty="0" smtClean="0"/>
              <a:t> statement is used to check a condition.</a:t>
            </a:r>
          </a:p>
          <a:p>
            <a:r>
              <a:rPr lang="en-US" dirty="0" smtClean="0"/>
              <a:t>If the condition is true, we run a block of statements (called </a:t>
            </a:r>
            <a:r>
              <a:rPr lang="en-US" i="1" dirty="0" smtClean="0"/>
              <a:t>if-block</a:t>
            </a:r>
            <a:r>
              <a:rPr lang="en-US" dirty="0" smtClean="0"/>
              <a:t>), else we run another block of statements (called </a:t>
            </a:r>
            <a:r>
              <a:rPr lang="en-US" i="1" dirty="0" smtClean="0"/>
              <a:t>else-block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Note: The </a:t>
            </a:r>
            <a:r>
              <a:rPr lang="en-US" b="1" dirty="0" smtClean="0"/>
              <a:t>else</a:t>
            </a:r>
            <a:r>
              <a:rPr lang="en-US" dirty="0" smtClean="0"/>
              <a:t> clause is optional.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work flow of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condition1:				# checks for condition1, runs statements 1, 2</a:t>
            </a:r>
          </a:p>
          <a:p>
            <a:r>
              <a:rPr lang="en-US" dirty="0" smtClean="0"/>
              <a:t>	statement 1</a:t>
            </a:r>
          </a:p>
          <a:p>
            <a:r>
              <a:rPr lang="en-US" dirty="0" smtClean="0"/>
              <a:t>	statement 2…</a:t>
            </a:r>
          </a:p>
          <a:p>
            <a:r>
              <a:rPr lang="en-US" b="1" dirty="0" err="1" smtClean="0"/>
              <a:t>elif</a:t>
            </a:r>
            <a:r>
              <a:rPr lang="en-US" dirty="0" smtClean="0"/>
              <a:t> condition2:				</a:t>
            </a:r>
            <a:r>
              <a:rPr lang="en-US" dirty="0"/>
              <a:t># checks for </a:t>
            </a:r>
            <a:r>
              <a:rPr lang="en-US" dirty="0" smtClean="0"/>
              <a:t>condition2, </a:t>
            </a:r>
            <a:r>
              <a:rPr lang="en-US" dirty="0"/>
              <a:t>runs statements </a:t>
            </a:r>
            <a:r>
              <a:rPr lang="en-US" dirty="0" smtClean="0"/>
              <a:t>3, 4</a:t>
            </a:r>
          </a:p>
          <a:p>
            <a:r>
              <a:rPr lang="en-US" dirty="0" smtClean="0"/>
              <a:t>	statement 3</a:t>
            </a:r>
          </a:p>
          <a:p>
            <a:r>
              <a:rPr lang="en-US" dirty="0" smtClean="0"/>
              <a:t>	statement 4…</a:t>
            </a:r>
          </a:p>
          <a:p>
            <a:r>
              <a:rPr lang="en-US" b="1" dirty="0" smtClean="0"/>
              <a:t>else</a:t>
            </a:r>
            <a:r>
              <a:rPr lang="en-US" dirty="0" smtClean="0"/>
              <a:t>:	</a:t>
            </a:r>
            <a:r>
              <a:rPr lang="en-US" dirty="0"/>
              <a:t>				# </a:t>
            </a:r>
            <a:r>
              <a:rPr lang="en-US" dirty="0" smtClean="0"/>
              <a:t>for all other conditions, </a:t>
            </a:r>
            <a:r>
              <a:rPr lang="en-US" dirty="0"/>
              <a:t>runs statements </a:t>
            </a:r>
            <a:r>
              <a:rPr lang="en-US" dirty="0" smtClean="0"/>
              <a:t>5, 6</a:t>
            </a:r>
            <a:endParaRPr lang="en-US" dirty="0"/>
          </a:p>
          <a:p>
            <a:r>
              <a:rPr lang="en-US" dirty="0" smtClean="0"/>
              <a:t>	statement 5</a:t>
            </a:r>
          </a:p>
          <a:p>
            <a:r>
              <a:rPr lang="en-US" dirty="0" smtClean="0"/>
              <a:t>	statement 6…</a:t>
            </a:r>
          </a:p>
          <a:p>
            <a:r>
              <a:rPr lang="en-US" dirty="0" smtClean="0"/>
              <a:t>statement 7				# Statement 7 always executed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“if”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expression for the if clause evaluates as True, then the statements following the if clause (in the if-block) execute, and the entire if statement ends.</a:t>
            </a:r>
          </a:p>
          <a:p>
            <a:r>
              <a:rPr lang="en-US" dirty="0" smtClean="0"/>
              <a:t>Otherwise, the expressions for any </a:t>
            </a:r>
            <a:r>
              <a:rPr lang="en-US" dirty="0" err="1" smtClean="0"/>
              <a:t>elif</a:t>
            </a:r>
            <a:r>
              <a:rPr lang="en-US" dirty="0" smtClean="0"/>
              <a:t> clauses are evaluated in order.</a:t>
            </a:r>
          </a:p>
          <a:p>
            <a:r>
              <a:rPr lang="en-US" dirty="0" smtClean="0"/>
              <a:t>The statement(s) following the first </a:t>
            </a:r>
            <a:r>
              <a:rPr lang="en-US" dirty="0" err="1" smtClean="0"/>
              <a:t>elif</a:t>
            </a:r>
            <a:r>
              <a:rPr lang="en-US" dirty="0" smtClean="0"/>
              <a:t> clause whose condition is True, if any, are executed, and the entire if statement ends.</a:t>
            </a:r>
          </a:p>
          <a:p>
            <a:r>
              <a:rPr lang="en-US" dirty="0" smtClean="0"/>
              <a:t>Otherwise, if an else clause exists, then the statements following else (in the else-block) are executed.</a:t>
            </a:r>
          </a:p>
        </p:txBody>
      </p:sp>
    </p:spTree>
    <p:extLst>
      <p:ext uri="{BB962C8B-B14F-4D97-AF65-F5344CB8AC3E}">
        <p14:creationId xmlns:p14="http://schemas.microsoft.com/office/powerpoint/2010/main" val="21086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197</TotalTime>
  <Words>1905</Words>
  <Application>Microsoft Office PowerPoint</Application>
  <PresentationFormat>Widescreen</PresentationFormat>
  <Paragraphs>246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 Light</vt:lpstr>
      <vt:lpstr>Times New Roman</vt:lpstr>
      <vt:lpstr>Wingdings</vt:lpstr>
      <vt:lpstr>Metropolitan</vt:lpstr>
      <vt:lpstr>Control Flow Statements</vt:lpstr>
      <vt:lpstr>Quick Self Introduction</vt:lpstr>
      <vt:lpstr>Python: comfortable yet?</vt:lpstr>
      <vt:lpstr>Control Flow Statements</vt:lpstr>
      <vt:lpstr>Control Flow Statements II</vt:lpstr>
      <vt:lpstr>PowerPoint Presentation</vt:lpstr>
      <vt:lpstr>If…elif…else statements</vt:lpstr>
      <vt:lpstr>General work flow of if statement</vt:lpstr>
      <vt:lpstr>How does “if” work?</vt:lpstr>
      <vt:lpstr>Conditional Expressions</vt:lpstr>
      <vt:lpstr>Example 1 of if-statement</vt:lpstr>
      <vt:lpstr>Some more examples</vt:lpstr>
      <vt:lpstr>Example 2: Classify based on age</vt:lpstr>
      <vt:lpstr>Pythonic ways for writing “if”</vt:lpstr>
      <vt:lpstr>Nested if…else clause</vt:lpstr>
      <vt:lpstr>PowerPoint Presentation</vt:lpstr>
      <vt:lpstr>Iterative Statements</vt:lpstr>
      <vt:lpstr>For loop</vt:lpstr>
      <vt:lpstr>For loop II</vt:lpstr>
      <vt:lpstr>Example of for loop</vt:lpstr>
      <vt:lpstr>For loop using a dictionary</vt:lpstr>
      <vt:lpstr>While Loop</vt:lpstr>
      <vt:lpstr>PowerPoint Presentation</vt:lpstr>
      <vt:lpstr>Break, Continue &amp; Pass statements</vt:lpstr>
      <vt:lpstr>PowerPoint Presentation</vt:lpstr>
      <vt:lpstr>Pass Statement</vt:lpstr>
      <vt:lpstr>Practice Questions</vt:lpstr>
      <vt:lpstr>Practice Questions II</vt:lpstr>
      <vt:lpstr>Practice Questions III</vt:lpstr>
      <vt:lpstr>Problem 1</vt:lpstr>
      <vt:lpstr>Problem 2</vt:lpstr>
      <vt:lpstr>Problem 3</vt:lpstr>
      <vt:lpstr>Problem 4</vt:lpstr>
      <vt:lpstr>Problem 5 &amp; 6</vt:lpstr>
      <vt:lpstr>Problem 7</vt:lpstr>
      <vt:lpstr>Problem 8</vt:lpstr>
      <vt:lpstr>Problem 9</vt:lpstr>
      <vt:lpstr>Problem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Statements</dc:title>
  <dc:creator>suman</dc:creator>
  <cp:lastModifiedBy>suman</cp:lastModifiedBy>
  <cp:revision>96</cp:revision>
  <dcterms:created xsi:type="dcterms:W3CDTF">2019-07-06T22:34:55Z</dcterms:created>
  <dcterms:modified xsi:type="dcterms:W3CDTF">2019-07-12T19:05:55Z</dcterms:modified>
</cp:coreProperties>
</file>