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5B245A1-B938-432D-AA04-539C4C85A2E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EED1BC8-C3B1-4CC5-8531-0A6FF5C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Write Your Own Functions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Feitian College Summer Data Camp</a:t>
            </a:r>
          </a:p>
          <a:p>
            <a:r>
              <a:rPr lang="en-US" smtClean="0"/>
              <a:t>July 13,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4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statement </a:t>
            </a:r>
            <a:r>
              <a:rPr lang="en-US" b="1" dirty="0" smtClean="0"/>
              <a:t>return [expression]</a:t>
            </a:r>
            <a:r>
              <a:rPr lang="en-US" dirty="0" smtClean="0"/>
              <a:t> exits a function, optionally passing back an expression to the caller.</a:t>
            </a:r>
          </a:p>
          <a:p>
            <a:r>
              <a:rPr lang="en-US" dirty="0" smtClean="0"/>
              <a:t>A return statement with no arguments is the same as returning None.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278" y="3429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which returns sum of two numbers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15" y="3829110"/>
            <a:ext cx="5285504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9252" y="3798332"/>
            <a:ext cx="3668159" cy="20313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</a:t>
            </a:r>
            <a:r>
              <a:rPr lang="en-US" dirty="0" err="1"/>
              <a:t>sum_two_numbers</a:t>
            </a:r>
            <a:r>
              <a:rPr lang="en-US" dirty="0"/>
              <a:t> returns the total as seen in line 5.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the function is returning some value so it need to be assigned to any variable after calling as shown in line 7.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result is then printed in line 8.</a:t>
            </a:r>
          </a:p>
        </p:txBody>
      </p:sp>
    </p:spTree>
    <p:extLst>
      <p:ext uri="{BB962C8B-B14F-4D97-AF65-F5344CB8AC3E}">
        <p14:creationId xmlns:p14="http://schemas.microsoft.com/office/powerpoint/2010/main" val="35574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2- Function returning a value.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1" y="2092367"/>
            <a:ext cx="10089700" cy="2178458"/>
          </a:xfrm>
        </p:spPr>
      </p:pic>
      <p:sp>
        <p:nvSpPr>
          <p:cNvPr id="6" name="TextBox 5"/>
          <p:cNvSpPr txBox="1"/>
          <p:nvPr/>
        </p:nvSpPr>
        <p:spPr>
          <a:xfrm>
            <a:off x="2084832" y="4397276"/>
            <a:ext cx="7417308" cy="147732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3, the function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(stored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variable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caller.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in line 6, the values returned by the function is assigned to the variable named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added_number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7 prints the sum of two 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Without Indentation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0"/>
            <a:ext cx="6889004" cy="3328669"/>
          </a:xfrm>
        </p:spPr>
      </p:pic>
      <p:sp>
        <p:nvSpPr>
          <p:cNvPr id="5" name="TextBox 4"/>
          <p:cNvSpPr txBox="1"/>
          <p:nvPr/>
        </p:nvSpPr>
        <p:spPr>
          <a:xfrm>
            <a:off x="7772400" y="2057401"/>
            <a:ext cx="2286000" cy="25853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this example, we can see that the body of the function is not indented (which is line 2 and 3).</a:t>
            </a:r>
          </a:p>
          <a:p>
            <a:pPr marL="285750" indent="-285750">
              <a:buFontTx/>
              <a:buChar char="-"/>
            </a:pPr>
            <a:r>
              <a:rPr lang="en-US" dirty="0"/>
              <a:t>So the Python interpreter will give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19199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/ arguments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/ input for a function can be passed as parameters (also called “arguments”).</a:t>
            </a:r>
          </a:p>
          <a:p>
            <a:r>
              <a:rPr lang="en-US" dirty="0" smtClean="0"/>
              <a:t>The parameters are specified in the parentheses.</a:t>
            </a:r>
          </a:p>
          <a:p>
            <a:r>
              <a:rPr lang="en-US" dirty="0" smtClean="0"/>
              <a:t>We can give any number of parameters, but they should be separated by comma (,).</a:t>
            </a:r>
          </a:p>
          <a:p>
            <a:r>
              <a:rPr lang="en-US" dirty="0" smtClean="0"/>
              <a:t>In Example 2 discussed in the previous section, which finds the sum of two numbers, the function </a:t>
            </a:r>
            <a:r>
              <a:rPr lang="en-US" dirty="0" err="1" smtClean="0"/>
              <a:t>add_numbers</a:t>
            </a:r>
            <a:r>
              <a:rPr lang="en-US" dirty="0" smtClean="0"/>
              <a:t> take two parameters which are two numbers.</a:t>
            </a:r>
          </a:p>
        </p:txBody>
      </p:sp>
    </p:spTree>
    <p:extLst>
      <p:ext uri="{BB962C8B-B14F-4D97-AF65-F5344CB8AC3E}">
        <p14:creationId xmlns:p14="http://schemas.microsoft.com/office/powerpoint/2010/main" val="9898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by Reference v/s Passing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parameters (or arguments) in Python are passed by reference.</a:t>
            </a:r>
          </a:p>
          <a:p>
            <a:r>
              <a:rPr lang="en-US" dirty="0" smtClean="0"/>
              <a:t>If one changes the parameter referred to within a function, the change is also reflected back in the calling function </a:t>
            </a:r>
            <a:endParaRPr lang="en-US" dirty="0"/>
          </a:p>
          <a:p>
            <a:pPr lvl="1"/>
            <a:r>
              <a:rPr lang="en-US" i="1" dirty="0" smtClean="0"/>
              <a:t>Except </a:t>
            </a:r>
            <a:r>
              <a:rPr lang="en-US" dirty="0" smtClean="0"/>
              <a:t>in case of immutable objects like string, bool, </a:t>
            </a:r>
            <a:r>
              <a:rPr lang="en-US" dirty="0" err="1" smtClean="0"/>
              <a:t>unicode</a:t>
            </a:r>
            <a:r>
              <a:rPr lang="en-US" dirty="0" smtClean="0"/>
              <a:t>, tuple which can not be changed once created.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73" y="3669878"/>
            <a:ext cx="5359341" cy="28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13607"/>
          </a:xfrm>
        </p:spPr>
        <p:txBody>
          <a:bodyPr/>
          <a:lstStyle/>
          <a:p>
            <a:r>
              <a:rPr lang="en-US" dirty="0" smtClean="0"/>
              <a:t>Example 1 – Object is Mutable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7" y="1981201"/>
            <a:ext cx="6976358" cy="3651848"/>
          </a:xfrm>
        </p:spPr>
      </p:pic>
      <p:sp>
        <p:nvSpPr>
          <p:cNvPr id="5" name="TextBox 4"/>
          <p:cNvSpPr txBox="1"/>
          <p:nvPr/>
        </p:nvSpPr>
        <p:spPr>
          <a:xfrm>
            <a:off x="1905000" y="1447801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append value to the list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the function) inside the function.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169" y="1995579"/>
            <a:ext cx="2901696" cy="424731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List named </a:t>
            </a:r>
            <a:r>
              <a:rPr lang="en-US" dirty="0" err="1"/>
              <a:t>my_list</a:t>
            </a:r>
            <a:r>
              <a:rPr lang="en-US" dirty="0"/>
              <a:t> has been defined in line 9.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12, the </a:t>
            </a:r>
            <a:r>
              <a:rPr lang="en-US" dirty="0" err="1"/>
              <a:t>change_value</a:t>
            </a:r>
            <a:r>
              <a:rPr lang="en-US" dirty="0"/>
              <a:t> function has been called which appends value to </a:t>
            </a:r>
            <a:r>
              <a:rPr lang="en-US" dirty="0" err="1"/>
              <a:t>my_list</a:t>
            </a:r>
            <a:r>
              <a:rPr lang="en-US" dirty="0"/>
              <a:t> and prints the value in line 5.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same list is also printed outside the function in line 13 which gives same result.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means the change has been reflected back to the original list.</a:t>
            </a:r>
          </a:p>
        </p:txBody>
      </p:sp>
    </p:spTree>
    <p:extLst>
      <p:ext uri="{BB962C8B-B14F-4D97-AF65-F5344CB8AC3E}">
        <p14:creationId xmlns:p14="http://schemas.microsoft.com/office/powerpoint/2010/main" val="2576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13607"/>
          </a:xfrm>
        </p:spPr>
        <p:txBody>
          <a:bodyPr/>
          <a:lstStyle/>
          <a:p>
            <a:r>
              <a:rPr lang="en-US" dirty="0" smtClean="0"/>
              <a:t>Example 2 – Object is Immutable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append value to string which is defined outside the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8199" y="2048774"/>
            <a:ext cx="2971800" cy="313932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Strings are Immutable which means their value can not be changed once assigned.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the reason that on adding the value to </a:t>
            </a:r>
            <a:r>
              <a:rPr lang="en-US" dirty="0" err="1"/>
              <a:t>my_string</a:t>
            </a:r>
            <a:r>
              <a:rPr lang="en-US" dirty="0"/>
              <a:t> in line 4 (inside the function), the original value does not change (which is outside the function).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2" y="1968300"/>
            <a:ext cx="7296009" cy="41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various types of arguments which can be passed at the time of calling the function. </a:t>
            </a:r>
          </a:p>
          <a:p>
            <a:pPr lvl="1"/>
            <a:r>
              <a:rPr lang="en-US" dirty="0" smtClean="0"/>
              <a:t>Required Arguments</a:t>
            </a:r>
          </a:p>
          <a:p>
            <a:pPr lvl="1"/>
            <a:r>
              <a:rPr lang="en-US" dirty="0" smtClean="0"/>
              <a:t>Keyword Arguments</a:t>
            </a:r>
          </a:p>
          <a:p>
            <a:pPr lvl="1"/>
            <a:r>
              <a:rPr lang="en-US" dirty="0" smtClean="0"/>
              <a:t>Default Arguments</a:t>
            </a:r>
          </a:p>
          <a:p>
            <a:pPr lvl="1"/>
            <a:r>
              <a:rPr lang="en-US" dirty="0" smtClean="0"/>
              <a:t>Variable-length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8615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1) Required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Required Arguments are the arguments passed to a function in correct positional order.</a:t>
            </a:r>
          </a:p>
          <a:p>
            <a:r>
              <a:rPr lang="en-US" smtClean="0"/>
              <a:t>The number of arguments in the function call should exactly match with the function definition.</a:t>
            </a:r>
          </a:p>
          <a:p>
            <a:r>
              <a:rPr lang="en-US" smtClean="0"/>
              <a:t>If either of the arguments is not provided in the function call, or the position of the arguments is changed, the Python interpreter will show the error.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4891"/>
            <a:ext cx="10772775" cy="1183333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Required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5544" y="1302609"/>
            <a:ext cx="684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the string passed as an argument to the function.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27103"/>
            <a:ext cx="5638800" cy="208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0456" y="1727104"/>
            <a:ext cx="2371344" cy="286232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String named </a:t>
            </a:r>
            <a:r>
              <a:rPr lang="en-US" dirty="0" err="1"/>
              <a:t>test_string</a:t>
            </a:r>
            <a:r>
              <a:rPr lang="en-US" dirty="0"/>
              <a:t> has been passed as an argument to the function </a:t>
            </a:r>
            <a:r>
              <a:rPr lang="en-US" dirty="0" err="1"/>
              <a:t>print_string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do not pass any argument to the function then it will give an error.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7464" y="3784503"/>
            <a:ext cx="41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argument is passed to the function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4141643"/>
            <a:ext cx="6364224" cy="277189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524000" y="3811935"/>
            <a:ext cx="6629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Functions?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Advantages of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define a Function?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Best Practices for Function Naming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Calling 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Parameters in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Passing by Reference versus Passing by Value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Function Arguments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Required Arguments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Keyword Arguments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Default Arguments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Variable Length Arguments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2) 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Keyword Arguments are related to the function call.</a:t>
            </a:r>
          </a:p>
          <a:p>
            <a:r>
              <a:rPr lang="en-US" smtClean="0"/>
              <a:t>This type of function call enables us to pass the arguments in random order.</a:t>
            </a:r>
          </a:p>
          <a:p>
            <a:r>
              <a:rPr lang="en-US" smtClean="0"/>
              <a:t>When we use keyword arguments in the function call, the caller identifies the arguments by the parameter name.</a:t>
            </a:r>
          </a:p>
          <a:p>
            <a:r>
              <a:rPr lang="en-US" smtClean="0"/>
              <a:t>The name of the arguments is treated as the keywords and matched in the function calling and definition.</a:t>
            </a:r>
          </a:p>
          <a:p>
            <a:r>
              <a:rPr lang="en-US" smtClean="0"/>
              <a:t>If the match is found, the values of the arguments are copied in the function definition.</a:t>
            </a:r>
          </a:p>
          <a:p>
            <a:r>
              <a:rPr lang="en-US" smtClean="0"/>
              <a:t>This allows us to skip arguments or place them in random order because the Python interpreter is able to use the keywords provided to match the values with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18" y="0"/>
            <a:ext cx="10772775" cy="1658198"/>
          </a:xfrm>
        </p:spPr>
        <p:txBody>
          <a:bodyPr/>
          <a:lstStyle/>
          <a:p>
            <a:r>
              <a:rPr lang="en-US" dirty="0" smtClean="0"/>
              <a:t>Example of Keyword Argument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4" y="1891695"/>
            <a:ext cx="4403602" cy="21336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1876455"/>
            <a:ext cx="4474464" cy="3228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3728" y="1476345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47634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name and age of person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5746" y="5181600"/>
            <a:ext cx="8693654" cy="120032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programs, whether it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or two, the position of the argument does not matter.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example, we can see that whether we give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or 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name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produces same results.</a:t>
            </a:r>
          </a:p>
        </p:txBody>
      </p:sp>
    </p:spTree>
    <p:extLst>
      <p:ext uri="{BB962C8B-B14F-4D97-AF65-F5344CB8AC3E}">
        <p14:creationId xmlns:p14="http://schemas.microsoft.com/office/powerpoint/2010/main" val="118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3)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 allows us to initialize the arguments at the function definition.</a:t>
            </a:r>
          </a:p>
          <a:p>
            <a:r>
              <a:rPr lang="en-US" smtClean="0"/>
              <a:t>A default argument is an argument that assumes a default value if a value is not provided in the function call for that argument.</a:t>
            </a:r>
          </a:p>
          <a:p>
            <a:r>
              <a:rPr lang="en-US" smtClean="0"/>
              <a:t>All default arguments should follow non-default arguments which means the default arguments should be specified after non-default arguments.</a:t>
            </a:r>
          </a:p>
          <a:p>
            <a:r>
              <a:rPr lang="en-US" smtClean="0"/>
              <a:t>The value of default argument will get overwritten is new value is passed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Default Arguments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2133600"/>
            <a:ext cx="4343400" cy="2443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0" y="1652016"/>
            <a:ext cx="288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info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852071"/>
            <a:ext cx="2971800" cy="25853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 </a:t>
            </a:r>
            <a:r>
              <a:rPr lang="en-US" dirty="0"/>
              <a:t>the line 7, the function has been called with arguments values as ‘</a:t>
            </a:r>
            <a:r>
              <a:rPr lang="en-US" dirty="0" err="1"/>
              <a:t>Mikki</a:t>
            </a:r>
            <a:r>
              <a:rPr lang="en-US" dirty="0"/>
              <a:t>’ and 50.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default value of age which is 30 will get overwritten by the new value passed to it which is 50.</a:t>
            </a:r>
          </a:p>
        </p:txBody>
      </p:sp>
    </p:spTree>
    <p:extLst>
      <p:ext uri="{BB962C8B-B14F-4D97-AF65-F5344CB8AC3E}">
        <p14:creationId xmlns:p14="http://schemas.microsoft.com/office/powerpoint/2010/main" val="28270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1"/>
            <a:ext cx="678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non-default argument follows default argument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7800"/>
            <a:ext cx="57912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1447801"/>
            <a:ext cx="2209800" cy="369331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this example, the default argument age has been defined first and the non-default argument later as seen in line 1.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will give error message because default arguments should follow non-default arguments.</a:t>
            </a:r>
          </a:p>
        </p:txBody>
      </p:sp>
    </p:spTree>
    <p:extLst>
      <p:ext uri="{BB962C8B-B14F-4D97-AF65-F5344CB8AC3E}">
        <p14:creationId xmlns:p14="http://schemas.microsoft.com/office/powerpoint/2010/main" val="40991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4) Variable Length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some cases, one needs to process a function for more arguments than specified while defining the function.</a:t>
            </a:r>
          </a:p>
          <a:p>
            <a:r>
              <a:rPr lang="en-US" smtClean="0"/>
              <a:t>These arguments are called variable-length arguments.</a:t>
            </a:r>
          </a:p>
          <a:p>
            <a:r>
              <a:rPr lang="en-US" smtClean="0"/>
              <a:t>Variable-length arguments are not named in the function definition like default or required arguments.</a:t>
            </a:r>
          </a:p>
          <a:p>
            <a:r>
              <a:rPr lang="en-US" smtClean="0"/>
              <a:t>Python provides flexibility to provide the comma separated values at the function call.</a:t>
            </a:r>
          </a:p>
          <a:p>
            <a:r>
              <a:rPr lang="en-US" smtClean="0"/>
              <a:t>At the function definition, we have to define the variable with *(star) like below</a:t>
            </a:r>
          </a:p>
          <a:p>
            <a:pPr lvl="1"/>
            <a:r>
              <a:rPr lang="en-US" smtClean="0"/>
              <a:t>*&lt;variable-name&gt;</a:t>
            </a:r>
          </a:p>
          <a:p>
            <a:pPr lvl="1"/>
            <a:r>
              <a:rPr lang="en-US" smtClean="0"/>
              <a:t>e.g. *name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of variable-length Argument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6019800" cy="358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1524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values passed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7854" y="1924110"/>
            <a:ext cx="3646213" cy="424731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this works?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1, the parameter has been defined with *(star symbol) which tells Python that this parameter can be of variable length.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6, every element of the passed tuple has been iterated using for loop.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7, every iterated value has been printed which gets temporarily stored in variable named var.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11 and 12, the function has been called with variable number of arguments.</a:t>
            </a:r>
          </a:p>
        </p:txBody>
      </p:sp>
    </p:spTree>
    <p:extLst>
      <p:ext uri="{BB962C8B-B14F-4D97-AF65-F5344CB8AC3E}">
        <p14:creationId xmlns:p14="http://schemas.microsoft.com/office/powerpoint/2010/main" val="835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 of Variable-length Arguments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6000"/>
            <a:ext cx="4495800" cy="19812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12" y="4987297"/>
            <a:ext cx="3322608" cy="108975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4" y="4987297"/>
            <a:ext cx="3764606" cy="1249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1828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9612" y="4473642"/>
            <a:ext cx="264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43600" y="4873752"/>
            <a:ext cx="0" cy="16032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1888320"/>
            <a:ext cx="3276600" cy="2308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parameter in line 1 has been defined with *.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 output part, we can see that whether we give 3 values or 4, the function is printing all values.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the advantage of Variable-length Arguments.</a:t>
            </a:r>
          </a:p>
        </p:txBody>
      </p:sp>
    </p:spTree>
    <p:extLst>
      <p:ext uri="{BB962C8B-B14F-4D97-AF65-F5344CB8AC3E}">
        <p14:creationId xmlns:p14="http://schemas.microsoft.com/office/powerpoint/2010/main" val="17921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find max of two numbers. Pass the two numbers as Required Arguments to the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sum all the elements of any number of lists. Pass any number of lists to the function. (Hint: Use Variable length Argument Passing).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to check if a given number is even or not. </a:t>
            </a:r>
            <a:r>
              <a:rPr lang="en-US" dirty="0" smtClean="0"/>
              <a:t>Use a keyword parameter called ‘</a:t>
            </a:r>
            <a:r>
              <a:rPr lang="en-US" dirty="0" err="1" smtClean="0"/>
              <a:t>num</a:t>
            </a:r>
            <a:r>
              <a:rPr lang="en-US" dirty="0" smtClean="0"/>
              <a:t>’, </a:t>
            </a:r>
            <a:r>
              <a:rPr lang="en-US" dirty="0" smtClean="0"/>
              <a:t>whose default value is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Python function which takes a list and returns a new list with </a:t>
            </a:r>
            <a:r>
              <a:rPr lang="en-US" dirty="0" smtClean="0"/>
              <a:t>only the unique </a:t>
            </a:r>
            <a:r>
              <a:rPr lang="en-US" dirty="0" smtClean="0"/>
              <a:t>elements of the </a:t>
            </a:r>
            <a:r>
              <a:rPr lang="en-US" dirty="0" smtClean="0"/>
              <a:t>input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Write a Python Function which takes a list as parameter and prints all the even numbers in the list.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Write a Python function which takes length and breadth as input and prints the area and perimeter of Rectangle. Take the default value of breadth as 10 units.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Write a function to tell user if he/she is able to cast a vote or not. (Considering minimum age of voting to be 18). The function takes age of person as parameter.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Write a Python Function to find the power of a number raised to other e.g. ab . Take the default value of b as 1. The function takes a and b as parameters to it.</a:t>
            </a:r>
          </a:p>
        </p:txBody>
      </p:sp>
    </p:spTree>
    <p:extLst>
      <p:ext uri="{BB962C8B-B14F-4D97-AF65-F5344CB8AC3E}">
        <p14:creationId xmlns:p14="http://schemas.microsoft.com/office/powerpoint/2010/main" val="5782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block of organized, reusable code that is used to perform a single, related function.</a:t>
            </a:r>
          </a:p>
          <a:p>
            <a:pPr lvl="1"/>
            <a:r>
              <a:rPr lang="en-US" dirty="0" smtClean="0"/>
              <a:t>Building block of computer programs – provides a level of </a:t>
            </a:r>
            <a:r>
              <a:rPr lang="en-US" i="1" dirty="0" smtClean="0"/>
              <a:t>abstraction</a:t>
            </a:r>
            <a:endParaRPr lang="en-US" dirty="0" smtClean="0"/>
          </a:p>
          <a:p>
            <a:r>
              <a:rPr lang="en-US" dirty="0" smtClean="0"/>
              <a:t>A function can be called whenever it is required.</a:t>
            </a:r>
          </a:p>
          <a:p>
            <a:r>
              <a:rPr lang="en-US" dirty="0" smtClean="0"/>
              <a:t>Python gives many built-in function like print() which are called built-in functions.</a:t>
            </a:r>
          </a:p>
          <a:p>
            <a:r>
              <a:rPr lang="en-US" dirty="0" smtClean="0"/>
              <a:t>User can also define his/her own functions which are called user-defined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Note: There can be more than one solutions to the same problem.</a:t>
            </a:r>
          </a:p>
          <a:p>
            <a:r>
              <a:rPr lang="en-US" smtClean="0"/>
              <a:t>Solution 1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32" y="3110865"/>
            <a:ext cx="51054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0" y="2133600"/>
            <a:ext cx="3276600" cy="42780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this works?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line 1 to 8, we have created a function which takes two Required arguments.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10, the function has been called by passing two required arguments whose values are 10 and 20.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function call, the 10 values get assigned to variable x and 20 value get assigned to variable y based upon their positions.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function computes the max of two numbers using conditional statements.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457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650992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8600" y="914400"/>
            <a:ext cx="2667000" cy="575542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this works?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 variable-length argument named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all_lists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5, a variable named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initialized with 0 which will store sum of all elements.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8,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each list present in the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all_lists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11,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each element present in the list l. This is nested looping.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14, every element has been added to variable sum.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15 prints the Sum of all elements.</a:t>
            </a:r>
          </a:p>
          <a:p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can pass any number of lists while calling in line 21.</a:t>
            </a:r>
          </a:p>
        </p:txBody>
      </p:sp>
    </p:spTree>
    <p:extLst>
      <p:ext uri="{BB962C8B-B14F-4D97-AF65-F5344CB8AC3E}">
        <p14:creationId xmlns:p14="http://schemas.microsoft.com/office/powerpoint/2010/main" val="33549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18" y="1219200"/>
            <a:ext cx="4846483" cy="373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8012" y="584357"/>
            <a:ext cx="3200400" cy="5355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</a:t>
            </a:r>
            <a:r>
              <a:rPr lang="en-US" dirty="0" err="1"/>
              <a:t>check_if_even</a:t>
            </a:r>
            <a:r>
              <a:rPr lang="en-US" dirty="0"/>
              <a:t> takes default argument </a:t>
            </a:r>
            <a:r>
              <a:rPr lang="en-US" dirty="0" err="1"/>
              <a:t>num</a:t>
            </a:r>
            <a:r>
              <a:rPr lang="en-US" dirty="0"/>
              <a:t> initialized to 2.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2 check if the remainder is 0. If so then line 3 is executed which prints that the number is even.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Else line 5 gets executed which prints number is not even.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9, the function has been called with passing the value of </a:t>
            </a:r>
            <a:r>
              <a:rPr lang="en-US" dirty="0" err="1"/>
              <a:t>num</a:t>
            </a:r>
            <a:r>
              <a:rPr lang="en-US" dirty="0"/>
              <a:t> as 10. So the function prints it as even.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same function is called again with value 19 and it prints the number is not even.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4: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216152"/>
            <a:ext cx="6202680" cy="4498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0" y="304801"/>
            <a:ext cx="3168770" cy="50783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line 1, the function definition starts which takes </a:t>
            </a:r>
            <a:r>
              <a:rPr lang="en-US" dirty="0" err="1"/>
              <a:t>my_list</a:t>
            </a:r>
            <a:r>
              <a:rPr lang="en-US" dirty="0"/>
              <a:t> as parameter.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5 initializes an empty list which will store all the unique elements present in the </a:t>
            </a:r>
            <a:r>
              <a:rPr lang="en-US" dirty="0" err="1"/>
              <a:t>my_list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8 iterates over each element in the list.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12 checks if the element not contained in the </a:t>
            </a:r>
            <a:r>
              <a:rPr lang="en-US" dirty="0" err="1"/>
              <a:t>unique_elements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it is not contained then line 15 will append that element into </a:t>
            </a:r>
            <a:r>
              <a:rPr lang="en-US" dirty="0" err="1"/>
              <a:t>unique_elements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17 prints all the unique elements.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21 calls the function.</a:t>
            </a:r>
          </a:p>
        </p:txBody>
      </p:sp>
    </p:spTree>
    <p:extLst>
      <p:ext uri="{BB962C8B-B14F-4D97-AF65-F5344CB8AC3E}">
        <p14:creationId xmlns:p14="http://schemas.microsoft.com/office/powerpoint/2010/main" val="92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4572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5: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791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3192" y="635771"/>
            <a:ext cx="3658348" cy="5355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for finding the even numbers has been defined at line 1 and has been called at line 21.</a:t>
            </a:r>
          </a:p>
          <a:p>
            <a:pPr marL="285750" indent="-285750">
              <a:buFontTx/>
              <a:buChar char="-"/>
            </a:pPr>
            <a:r>
              <a:rPr lang="en-US" dirty="0"/>
              <a:t>During calling at line 21, the function has been passed a list of integers having both even and odd numbers.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5, an empty list has been created which will store all the even numbers.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8, for loop iterates over each element in the list.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11 checks if the element is divisible by 2.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so then in line 14, that element will get appended to even number list.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 17 prints all even numbers stored in </a:t>
            </a:r>
            <a:r>
              <a:rPr lang="en-US" dirty="0" err="1"/>
              <a:t>even_number_list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5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090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6: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92" y="1143000"/>
            <a:ext cx="5245608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7599" y="1143000"/>
            <a:ext cx="3902015" cy="424731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Two arguments has been passed to the </a:t>
            </a:r>
            <a:r>
              <a:rPr lang="en-US" dirty="0" err="1"/>
              <a:t>find_area_perimeter</a:t>
            </a:r>
            <a:r>
              <a:rPr lang="en-US" dirty="0"/>
              <a:t> function.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is default argument and other is non-default argument.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you can see in line 1, the default argument follows the non-default argument.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important to remember else the Python interpreter will produce error.</a:t>
            </a:r>
          </a:p>
          <a:p>
            <a:pPr marL="285750" indent="-285750">
              <a:buFontTx/>
              <a:buChar char="-"/>
            </a:pPr>
            <a:r>
              <a:rPr lang="en-US" dirty="0"/>
              <a:t>So even if we give only one parameter to the function e.g. 15, the function will take the default value of breadth and will compute the results.</a:t>
            </a:r>
          </a:p>
        </p:txBody>
      </p:sp>
    </p:spTree>
    <p:extLst>
      <p:ext uri="{BB962C8B-B14F-4D97-AF65-F5344CB8AC3E}">
        <p14:creationId xmlns:p14="http://schemas.microsoft.com/office/powerpoint/2010/main" val="3997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1808" y="5626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7: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08" y="1219200"/>
            <a:ext cx="4968592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143000"/>
            <a:ext cx="2514600" cy="25853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takes age as parameter.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line 5, it checks whether the provided age is greater than or equal to 18.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so then line 6 will get executed else line 8 will get executed.</a:t>
            </a:r>
          </a:p>
        </p:txBody>
      </p:sp>
    </p:spTree>
    <p:extLst>
      <p:ext uri="{BB962C8B-B14F-4D97-AF65-F5344CB8AC3E}">
        <p14:creationId xmlns:p14="http://schemas.microsoft.com/office/powerpoint/2010/main" val="8507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5656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8: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95400"/>
            <a:ext cx="46482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066800"/>
            <a:ext cx="2667000" cy="313932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takes two arguments. One is default and other is non-default.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Default argument follows the non-default argument.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**(double star) between two number will find the power of first raised to second.</a:t>
            </a:r>
          </a:p>
        </p:txBody>
      </p:sp>
    </p:spTree>
    <p:extLst>
      <p:ext uri="{BB962C8B-B14F-4D97-AF65-F5344CB8AC3E}">
        <p14:creationId xmlns:p14="http://schemas.microsoft.com/office/powerpoint/2010/main" val="8122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using function, one can avoid writing the same logic/code again and again in the same program.</a:t>
            </a:r>
          </a:p>
          <a:p>
            <a:r>
              <a:rPr lang="en-US" smtClean="0"/>
              <a:t>We can call a function any number of times in a program and from any place in the program.</a:t>
            </a:r>
          </a:p>
          <a:p>
            <a:r>
              <a:rPr lang="en-US" smtClean="0"/>
              <a:t>We can track a large program easily when it is divided into multiple functions.</a:t>
            </a:r>
          </a:p>
          <a:p>
            <a:r>
              <a:rPr lang="en-US" smtClean="0"/>
              <a:t>Functions make the program more readable and understandable.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define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block begins with a keyword </a:t>
            </a:r>
            <a:r>
              <a:rPr lang="en-US" dirty="0" err="1" smtClean="0"/>
              <a:t>def</a:t>
            </a:r>
            <a:r>
              <a:rPr lang="en-US" dirty="0" smtClean="0"/>
              <a:t> followed by a function name and parentheses( () ). For example,</a:t>
            </a:r>
          </a:p>
          <a:p>
            <a:pPr lvl="1"/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b="1" dirty="0" err="1" smtClean="0"/>
              <a:t>my_function</a:t>
            </a:r>
            <a:r>
              <a:rPr lang="en-US" b="1" dirty="0" smtClean="0"/>
              <a:t>():</a:t>
            </a: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Any input parameters or arguments should be placed within these parentheses. One can also define parameters within these parentheses.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code block within every function starts with a colon (:) and is indented (best to have four spaces in front).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first statement of a function can be an optional statement – the documentation string of function or </a:t>
            </a:r>
            <a:r>
              <a:rPr lang="en-US" dirty="0" err="1" smtClean="0">
                <a:sym typeface="Wingdings" panose="05000000000000000000" pitchFamily="2" charset="2"/>
              </a:rPr>
              <a:t>docstring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statement “return [expression]” exits the function, passing back an expression to the caller. A return statement with no arguments is the same as “return None”.</a:t>
            </a:r>
          </a:p>
        </p:txBody>
      </p:sp>
    </p:spTree>
    <p:extLst>
      <p:ext uri="{BB962C8B-B14F-4D97-AF65-F5344CB8AC3E}">
        <p14:creationId xmlns:p14="http://schemas.microsoft.com/office/powerpoint/2010/main" val="129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 for Function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Always name the function by the work it will do. For example, if the task of the function is to find sum of two numbers then name can be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find_sum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calculate_sum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Length of the name should not matter as long as the name of function clearly defines what the function is going to do.</a:t>
            </a:r>
          </a:p>
          <a:p>
            <a:r>
              <a:rPr lang="en-US" dirty="0" smtClean="0"/>
              <a:t>I personally like to make the function name as short as possible</a:t>
            </a:r>
          </a:p>
          <a:p>
            <a:pPr lvl="1"/>
            <a:r>
              <a:rPr lang="en-US" dirty="0" smtClean="0"/>
              <a:t>While still keeping it readable and understandable</a:t>
            </a:r>
          </a:p>
          <a:p>
            <a:endParaRPr lang="en-US" dirty="0" smtClean="0"/>
          </a:p>
          <a:p>
            <a:r>
              <a:rPr lang="en-US" dirty="0" smtClean="0"/>
              <a:t>One of the following ways can be used to name the function:</a:t>
            </a:r>
          </a:p>
          <a:p>
            <a:pPr lvl="1"/>
            <a:r>
              <a:rPr lang="en-US" dirty="0" smtClean="0"/>
              <a:t>All lower case words separated by underscore (_). This is called Snake casing. For example, </a:t>
            </a:r>
          </a:p>
          <a:p>
            <a:pPr lvl="2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find_sum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First word is lower case and the subsequent words will start with upper case letter. This is called Camel Casing. For example,</a:t>
            </a:r>
          </a:p>
          <a:p>
            <a:pPr lvl="2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findSum</a:t>
            </a:r>
            <a:r>
              <a:rPr lang="en-US" dirty="0" smtClean="0"/>
              <a:t>()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334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>
                <a:latin typeface="+mj-lt"/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8256" y="1282362"/>
            <a:ext cx="6477000" cy="25146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1700" y="1447800"/>
            <a:ext cx="6248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(parameters):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“doc string”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&lt;code block&gt;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[expression]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 the parameters have positional behavior and one needs to inform them in the same order that they were defined.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3962401"/>
            <a:ext cx="186994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4648200"/>
            <a:ext cx="6553200" cy="1981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1700" y="4876801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 ):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“This prints the passed string into this function”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print(name)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15269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Defining a function only gives it a name, specifies the parameters that are to be included in the function and structures the code of block.</a:t>
            </a:r>
          </a:p>
          <a:p>
            <a:r>
              <a:rPr lang="en-US" smtClean="0"/>
              <a:t>Once the basic function is finalized, one can execute it by calling it from another function or directly from Python prompt.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2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1 - Calling a Function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07" y="1960957"/>
            <a:ext cx="6437955" cy="2877743"/>
          </a:xfrm>
        </p:spPr>
      </p:pic>
      <p:sp>
        <p:nvSpPr>
          <p:cNvPr id="5" name="TextBox 4"/>
          <p:cNvSpPr txBox="1"/>
          <p:nvPr/>
        </p:nvSpPr>
        <p:spPr>
          <a:xfrm>
            <a:off x="1752600" y="5181600"/>
            <a:ext cx="8458200" cy="9233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both 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and 8,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be called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many times as needed, so you don’t have to re-write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code again and again.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return anything, no variable is instantiated or assigned.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4953000"/>
            <a:ext cx="914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127</TotalTime>
  <Words>2755</Words>
  <Application>Microsoft Office PowerPoint</Application>
  <PresentationFormat>Widescreen</PresentationFormat>
  <Paragraphs>222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 Light</vt:lpstr>
      <vt:lpstr>Times New Roman</vt:lpstr>
      <vt:lpstr>Wingdings</vt:lpstr>
      <vt:lpstr>Metropolitan</vt:lpstr>
      <vt:lpstr>Write Your Own Functions I</vt:lpstr>
      <vt:lpstr>Topics to be discussed</vt:lpstr>
      <vt:lpstr>What are Functions?</vt:lpstr>
      <vt:lpstr>Advantages of Functions</vt:lpstr>
      <vt:lpstr>How to define a function?</vt:lpstr>
      <vt:lpstr>Best Practices for Function Naming</vt:lpstr>
      <vt:lpstr>PowerPoint Presentation</vt:lpstr>
      <vt:lpstr>Calling a Function</vt:lpstr>
      <vt:lpstr>Example 1 - Calling a Function</vt:lpstr>
      <vt:lpstr>return Statement</vt:lpstr>
      <vt:lpstr>Example 2- Function returning a value.</vt:lpstr>
      <vt:lpstr>What Happens Without Indentation</vt:lpstr>
      <vt:lpstr>Parameters / arguments in Function</vt:lpstr>
      <vt:lpstr>Passing by Reference v/s Passing by Value</vt:lpstr>
      <vt:lpstr>Example 1 – Object is Mutable</vt:lpstr>
      <vt:lpstr>Example 2 – Object is Immutable</vt:lpstr>
      <vt:lpstr>Function Arguments</vt:lpstr>
      <vt:lpstr>1) Required Arguments</vt:lpstr>
      <vt:lpstr>Example of Required Arguments</vt:lpstr>
      <vt:lpstr>2) Keyword Arguments</vt:lpstr>
      <vt:lpstr>Example of Keyword Argument</vt:lpstr>
      <vt:lpstr>3) Default Arguments</vt:lpstr>
      <vt:lpstr>Example of Default Arguments</vt:lpstr>
      <vt:lpstr>PowerPoint Presentation</vt:lpstr>
      <vt:lpstr>4) Variable Length Argument</vt:lpstr>
      <vt:lpstr>Example 1 of variable-length Argument</vt:lpstr>
      <vt:lpstr>Example 2 of Variable-length Arguments</vt:lpstr>
      <vt:lpstr>Practice Questions</vt:lpstr>
      <vt:lpstr>Continue…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suman</dc:creator>
  <cp:lastModifiedBy>suman</cp:lastModifiedBy>
  <cp:revision>32</cp:revision>
  <dcterms:created xsi:type="dcterms:W3CDTF">2019-07-06T22:35:22Z</dcterms:created>
  <dcterms:modified xsi:type="dcterms:W3CDTF">2019-07-13T19:11:51Z</dcterms:modified>
</cp:coreProperties>
</file>