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B3362-28F4-4C30-9031-5CE3034D5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5AE8E1-F245-4A59-AD11-DDA4BC3EF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188552-1277-44F5-BA3C-71A4C4CF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0316-E256-4D88-9FF6-020C8E448585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9C214-5751-4273-92AE-A3E1AB76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5B3B06-7005-4390-BF9B-76044C9D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5058-07C9-46FE-A3D8-0489287D5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1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91BCB-B901-4DB5-A2DF-0E82E9E3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1EED8D-0C72-4573-89B6-B0DB2F69F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0690C-93EC-4504-8FEC-102136F0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0316-E256-4D88-9FF6-020C8E448585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A8706-F792-4A7C-B61B-994F17A6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220D0C-1592-4ED4-9CEA-3C8550F0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5058-07C9-46FE-A3D8-0489287D5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6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03BE08-C2E0-4259-82C5-E05AF2650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3915B9-DB64-466E-A6F7-C1D5C4B69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34034F-967B-4F2D-BA7A-F9D64EAE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0316-E256-4D88-9FF6-020C8E448585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9D809A-8778-4A41-A910-5781A875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3AF2CA-2DD0-4A75-9E21-E9B66E6B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5058-07C9-46FE-A3D8-0489287D5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9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EE2DE-F2D4-45CA-B149-3835E241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533B8-2AB9-4525-9593-75AF96FF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3EA7E0-EF4C-42D3-8F0E-34422473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0316-E256-4D88-9FF6-020C8E448585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F425D0-CE27-4C18-BA27-6BF5824B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6A75BD-7248-4364-8E30-37ACB56A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5058-07C9-46FE-A3D8-0489287D5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93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88749-FCDE-4A01-A5C3-BA75BB64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FAC7C3-EC60-4603-B32E-8CB54AB7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DAAB6-C135-40B1-AA7A-4BFA2963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0316-E256-4D88-9FF6-020C8E448585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29E7B-469A-4F2B-9FCF-F6571E69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A06D0D-8597-4F3F-B419-D1FCEA63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5058-07C9-46FE-A3D8-0489287D5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0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1EEAC-2E1A-4027-A0A1-CE4ABA3A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D96B3-ADBC-4343-8468-530572923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FD7CE2-71CD-4829-931B-ADAD17CC2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11FFD4-4769-4087-93FF-B7781F2D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0316-E256-4D88-9FF6-020C8E448585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B020BA-BC1F-49A9-9525-DFA27DCF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9AAC40-3B4C-47A2-BAD2-C23C6F02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5058-07C9-46FE-A3D8-0489287D5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3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C5C31-B684-4460-AD21-587A7362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E83DD4-5429-4862-AAE2-2777FC71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5094B7-F9D0-4CC4-80B2-0DB151D0D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7427EA-A00A-42F3-8280-B36EFB88F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487E98-0DD7-49EA-9E3B-B6FEDA0A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78F553-80DE-42A3-ACDE-ADA2A2F7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0316-E256-4D88-9FF6-020C8E448585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C62CF5-67F3-4576-87D0-CDF83A12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566109-88BA-436D-9756-273551E7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5058-07C9-46FE-A3D8-0489287D5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87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E5F33-ADF8-47B3-94A2-C70CAB4F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3D51EE-A181-480D-B6D9-5793E6B1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0316-E256-4D88-9FF6-020C8E448585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028249-D9E2-4D1E-9F35-5EC8DF49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8F14CD-6BF3-45C6-B779-1FD03FCB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5058-07C9-46FE-A3D8-0489287D5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30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9EBD68-3AF5-4ABC-BE77-14D07F0F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0316-E256-4D88-9FF6-020C8E448585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589FFC-13A9-40D0-BE19-468897F7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5D1DC1-DD7C-41D5-ADA9-0D2365AA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5058-07C9-46FE-A3D8-0489287D5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4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50CBB-34CC-4582-84BB-F756F5B5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3AC5E-B6B5-426A-9EC5-3694C3E7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898F9E-75B7-4837-BB87-10669BB6F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E1BE4D-C6B6-4FE3-90D7-A8038803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0316-E256-4D88-9FF6-020C8E448585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C89E56-BD09-4DE1-83FE-2F729DA8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38230E-1C47-44AB-919B-CA71794C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5058-07C9-46FE-A3D8-0489287D5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28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643EB-A502-4492-B4CA-1AC5FF18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1EC2F4-F655-41F8-93A2-D9F260440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449926-8023-4CFD-9ADB-40008045A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9DFA81-465C-48BD-8984-4C9C317B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0316-E256-4D88-9FF6-020C8E448585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8E017D-29E8-4123-B595-087267B4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CE4E9D-72C3-47FD-A8AC-DE000888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5058-07C9-46FE-A3D8-0489287D5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06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4D34F-4A8D-4C48-B0D9-35DC80F6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4993CF-CBD4-4B31-8C3D-F1442274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FF01B-2426-4C5B-A6E4-430331FB5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30316-E256-4D88-9FF6-020C8E448585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37CA18-C17E-44AE-BA23-3F80F484E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5BB692-1633-41FF-9D82-5D1CC7798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5058-07C9-46FE-A3D8-0489287D5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51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DD4454-C746-4699-8C46-D5296F0B73EF}"/>
              </a:ext>
            </a:extLst>
          </p:cNvPr>
          <p:cNvSpPr txBox="1"/>
          <p:nvPr/>
        </p:nvSpPr>
        <p:spPr>
          <a:xfrm>
            <a:off x="2567126" y="363985"/>
            <a:ext cx="7057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Тульской области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профессиональное образование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Тульской области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«Донской колледж информационных технологий»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3D557-0A75-4EC5-A0A7-ABFD92855019}"/>
              </a:ext>
            </a:extLst>
          </p:cNvPr>
          <p:cNvSpPr txBox="1"/>
          <p:nvPr/>
        </p:nvSpPr>
        <p:spPr>
          <a:xfrm>
            <a:off x="2567126" y="2291005"/>
            <a:ext cx="7057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междисциплинарному курсу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«Технология разработки программного обеспечения»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Разработка программного обеспечения «Классный журнал»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14B4A-1C5E-4BB0-A360-21F14F498577}"/>
              </a:ext>
            </a:extLst>
          </p:cNvPr>
          <p:cNvSpPr txBox="1"/>
          <p:nvPr/>
        </p:nvSpPr>
        <p:spPr>
          <a:xfrm>
            <a:off x="4758438" y="4037374"/>
            <a:ext cx="7057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4-П-1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Куликов Денис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Сергеева Ольга Александровна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63974-7981-4DDA-8695-895EE2F8087E}"/>
              </a:ext>
            </a:extLst>
          </p:cNvPr>
          <p:cNvSpPr txBox="1"/>
          <p:nvPr/>
        </p:nvSpPr>
        <p:spPr>
          <a:xfrm>
            <a:off x="3048740" y="61246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tabLst>
                <a:tab pos="231648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г. Донской, 2020</a:t>
            </a:r>
          </a:p>
        </p:txBody>
      </p:sp>
    </p:spTree>
    <p:extLst>
      <p:ext uri="{BB962C8B-B14F-4D97-AF65-F5344CB8AC3E}">
        <p14:creationId xmlns:p14="http://schemas.microsoft.com/office/powerpoint/2010/main" val="58729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381C54-F384-49F3-BE7B-6A2F248307BF}"/>
              </a:ext>
            </a:extLst>
          </p:cNvPr>
          <p:cNvSpPr txBox="1"/>
          <p:nvPr/>
        </p:nvSpPr>
        <p:spPr>
          <a:xfrm>
            <a:off x="779385" y="1556212"/>
            <a:ext cx="106051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курсовой работы: разработка программного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обоечпечения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«Классный журнал»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Объект исследования: учебное заведения.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Предмет исследования: проблема организации, хранения и учета данных об оценках и пропусках студентов.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387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5AE1D-EF8C-43BD-A0C6-93A9AC672F00}"/>
              </a:ext>
            </a:extLst>
          </p:cNvPr>
          <p:cNvSpPr txBox="1"/>
          <p:nvPr/>
        </p:nvSpPr>
        <p:spPr>
          <a:xfrm>
            <a:off x="4350749" y="4259997"/>
            <a:ext cx="30944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моделирования и анализа бизнес-процессов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Ramus Educational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4EEBF-C7BE-4BC7-8AC1-5C6AE2ACED26}"/>
              </a:ext>
            </a:extLst>
          </p:cNvPr>
          <p:cNvSpPr txBox="1"/>
          <p:nvPr/>
        </p:nvSpPr>
        <p:spPr>
          <a:xfrm>
            <a:off x="3048739" y="378818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Программные средства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B1B02-3237-40AB-AD99-3C6E444F8A25}"/>
              </a:ext>
            </a:extLst>
          </p:cNvPr>
          <p:cNvSpPr txBox="1"/>
          <p:nvPr/>
        </p:nvSpPr>
        <p:spPr>
          <a:xfrm>
            <a:off x="8165020" y="4360734"/>
            <a:ext cx="30944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процессор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C8834-2E50-4881-B5A1-28CA56951122}"/>
              </a:ext>
            </a:extLst>
          </p:cNvPr>
          <p:cNvSpPr txBox="1"/>
          <p:nvPr/>
        </p:nvSpPr>
        <p:spPr>
          <a:xfrm>
            <a:off x="932519" y="4259997"/>
            <a:ext cx="3094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Интегрированная среда разработки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PhpStorm</a:t>
            </a:r>
            <a:endParaRPr lang="ru-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D2996B-0588-4D3D-B726-5FC4FAB1A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24" y="1451410"/>
            <a:ext cx="2633053" cy="263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85DA400-AF67-47D5-AE81-97023A6F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94" y="1451410"/>
            <a:ext cx="2760769" cy="276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1BB6777-38C5-4F38-A106-F0898D654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511" y="1666269"/>
            <a:ext cx="2675607" cy="24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1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2471B-9D81-4D1A-8C3D-E2CD2BE52A13}"/>
              </a:ext>
            </a:extLst>
          </p:cNvPr>
          <p:cNvSpPr txBox="1"/>
          <p:nvPr/>
        </p:nvSpPr>
        <p:spPr>
          <a:xfrm>
            <a:off x="4105003" y="644621"/>
            <a:ext cx="454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Стадия «Эскизный проект»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A7FCFA-2B99-487E-9A44-F158EAC92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63" y="2859947"/>
            <a:ext cx="5713873" cy="38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9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77728F-EBB1-4CFF-BC0F-5C32BE825369}"/>
              </a:ext>
            </a:extLst>
          </p:cNvPr>
          <p:cNvSpPr txBox="1"/>
          <p:nvPr/>
        </p:nvSpPr>
        <p:spPr>
          <a:xfrm>
            <a:off x="1165193" y="1265041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диаграмма (дочерняя)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73AFD-8203-470A-9983-6CBF743DF04E}"/>
              </a:ext>
            </a:extLst>
          </p:cNvPr>
          <p:cNvSpPr txBox="1"/>
          <p:nvPr/>
        </p:nvSpPr>
        <p:spPr>
          <a:xfrm>
            <a:off x="3048740" y="551286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Стадия «Эскизный проект»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7F0B25-ACA0-441C-875E-F39699856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10" y="1726706"/>
            <a:ext cx="7188980" cy="49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8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797006-6693-40BF-82A4-D35228251E3B}"/>
              </a:ext>
            </a:extLst>
          </p:cNvPr>
          <p:cNvSpPr txBox="1"/>
          <p:nvPr/>
        </p:nvSpPr>
        <p:spPr>
          <a:xfrm>
            <a:off x="1484791" y="1298332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12857-44A6-46AE-BE84-46DC381BB281}"/>
              </a:ext>
            </a:extLst>
          </p:cNvPr>
          <p:cNvSpPr txBox="1"/>
          <p:nvPr/>
        </p:nvSpPr>
        <p:spPr>
          <a:xfrm>
            <a:off x="3048740" y="67202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Стадия «Технический проект»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3BDD74-0DDA-4146-87A4-9A4C20C7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" y="2079584"/>
            <a:ext cx="5918730" cy="41063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8B6B54-29AE-4935-B8B9-CE6E2F4D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43" y="2079584"/>
            <a:ext cx="5938833" cy="41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C309A9-5521-413A-A793-29DEC7F27333}"/>
              </a:ext>
            </a:extLst>
          </p:cNvPr>
          <p:cNvSpPr txBox="1"/>
          <p:nvPr/>
        </p:nvSpPr>
        <p:spPr>
          <a:xfrm>
            <a:off x="1227338" y="290289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программы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4ED0A9-DEFD-4F02-BD98-03233A59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06" y="913285"/>
            <a:ext cx="1181988" cy="54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9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450C81-66FA-416D-911D-36EE3C7B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1707608"/>
            <a:ext cx="5725324" cy="4667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BDFE8E-A57B-4282-AC89-8605C0A770FB}"/>
              </a:ext>
            </a:extLst>
          </p:cNvPr>
          <p:cNvSpPr txBox="1"/>
          <p:nvPr/>
        </p:nvSpPr>
        <p:spPr>
          <a:xfrm>
            <a:off x="1342747" y="482491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Стадия «Проектирование интерфейса ПО»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156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385786-C823-4449-AA41-4D196CDF3F28}"/>
              </a:ext>
            </a:extLst>
          </p:cNvPr>
          <p:cNvSpPr txBox="1"/>
          <p:nvPr/>
        </p:nvSpPr>
        <p:spPr>
          <a:xfrm>
            <a:off x="1502544" y="1958772"/>
            <a:ext cx="73129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работы были проведены следующие стадии: техническое задание, эскизный проект, технический проект, разработка программного обеспечения, тестирование и отладка.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получено готовое программное обеспечение.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CF503-6709-4490-B676-E0B0B961DF06}"/>
              </a:ext>
            </a:extLst>
          </p:cNvPr>
          <p:cNvSpPr txBox="1"/>
          <p:nvPr/>
        </p:nvSpPr>
        <p:spPr>
          <a:xfrm>
            <a:off x="2390312" y="82294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8479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183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Teleskop 150750</dc:creator>
  <cp:lastModifiedBy>Teleskop 150750</cp:lastModifiedBy>
  <cp:revision>3</cp:revision>
  <dcterms:created xsi:type="dcterms:W3CDTF">2020-11-24T17:10:00Z</dcterms:created>
  <dcterms:modified xsi:type="dcterms:W3CDTF">2020-12-19T09:20:06Z</dcterms:modified>
</cp:coreProperties>
</file>