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1952288" cy="6983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109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4036" y="1142888"/>
            <a:ext cx="8964216" cy="2431262"/>
          </a:xfrm>
        </p:spPr>
        <p:txBody>
          <a:bodyPr anchor="b"/>
          <a:lstStyle>
            <a:lvl1pPr algn="ctr"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4036" y="3667909"/>
            <a:ext cx="8964216" cy="1686041"/>
          </a:xfrm>
        </p:spPr>
        <p:txBody>
          <a:bodyPr/>
          <a:lstStyle>
            <a:lvl1pPr marL="0" indent="0" algn="ctr">
              <a:buNone/>
              <a:defRPr sz="2353"/>
            </a:lvl1pPr>
            <a:lvl2pPr marL="448193" indent="0" algn="ctr">
              <a:buNone/>
              <a:defRPr sz="1961"/>
            </a:lvl2pPr>
            <a:lvl3pPr marL="896386" indent="0" algn="ctr">
              <a:buNone/>
              <a:defRPr sz="1765"/>
            </a:lvl3pPr>
            <a:lvl4pPr marL="1344579" indent="0" algn="ctr">
              <a:buNone/>
              <a:defRPr sz="1568"/>
            </a:lvl4pPr>
            <a:lvl5pPr marL="1792773" indent="0" algn="ctr">
              <a:buNone/>
              <a:defRPr sz="1568"/>
            </a:lvl5pPr>
            <a:lvl6pPr marL="2240966" indent="0" algn="ctr">
              <a:buNone/>
              <a:defRPr sz="1568"/>
            </a:lvl6pPr>
            <a:lvl7pPr marL="2689159" indent="0" algn="ctr">
              <a:buNone/>
              <a:defRPr sz="1568"/>
            </a:lvl7pPr>
            <a:lvl8pPr marL="3137352" indent="0" algn="ctr">
              <a:buNone/>
              <a:defRPr sz="1568"/>
            </a:lvl8pPr>
            <a:lvl9pPr marL="3585545" indent="0" algn="ctr">
              <a:buNone/>
              <a:defRPr sz="15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39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866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53356" y="371802"/>
            <a:ext cx="2577212" cy="59181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1720" y="371802"/>
            <a:ext cx="7582233" cy="59181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0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30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495" y="1741005"/>
            <a:ext cx="10308848" cy="2904905"/>
          </a:xfrm>
        </p:spPr>
        <p:txBody>
          <a:bodyPr anchor="b"/>
          <a:lstStyle>
            <a:lvl1pPr>
              <a:defRPr sz="588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5495" y="4673392"/>
            <a:ext cx="10308848" cy="1527621"/>
          </a:xfrm>
        </p:spPr>
        <p:txBody>
          <a:bodyPr/>
          <a:lstStyle>
            <a:lvl1pPr marL="0" indent="0">
              <a:buNone/>
              <a:defRPr sz="2353">
                <a:solidFill>
                  <a:schemeClr val="tx1">
                    <a:tint val="82000"/>
                  </a:schemeClr>
                </a:solidFill>
              </a:defRPr>
            </a:lvl1pPr>
            <a:lvl2pPr marL="448193" indent="0">
              <a:buNone/>
              <a:defRPr sz="1961">
                <a:solidFill>
                  <a:schemeClr val="tx1">
                    <a:tint val="82000"/>
                  </a:schemeClr>
                </a:solidFill>
              </a:defRPr>
            </a:lvl2pPr>
            <a:lvl3pPr marL="896386" indent="0">
              <a:buNone/>
              <a:defRPr sz="1765">
                <a:solidFill>
                  <a:schemeClr val="tx1">
                    <a:tint val="82000"/>
                  </a:schemeClr>
                </a:solidFill>
              </a:defRPr>
            </a:lvl3pPr>
            <a:lvl4pPr marL="134457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4pPr>
            <a:lvl5pPr marL="1792773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5pPr>
            <a:lvl6pPr marL="2240966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6pPr>
            <a:lvl7pPr marL="2689159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7pPr>
            <a:lvl8pPr marL="3137352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8pPr>
            <a:lvl9pPr marL="3585545" indent="0">
              <a:buNone/>
              <a:defRPr sz="15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3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720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50846" y="1859011"/>
            <a:ext cx="5079722" cy="44309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84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371802"/>
            <a:ext cx="10308848" cy="13498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3277" y="1711907"/>
            <a:ext cx="5056378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3277" y="2550886"/>
            <a:ext cx="5056378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50846" y="1711907"/>
            <a:ext cx="5081279" cy="838979"/>
          </a:xfrm>
        </p:spPr>
        <p:txBody>
          <a:bodyPr anchor="b"/>
          <a:lstStyle>
            <a:lvl1pPr marL="0" indent="0">
              <a:buNone/>
              <a:defRPr sz="2353" b="1"/>
            </a:lvl1pPr>
            <a:lvl2pPr marL="448193" indent="0">
              <a:buNone/>
              <a:defRPr sz="1961" b="1"/>
            </a:lvl2pPr>
            <a:lvl3pPr marL="896386" indent="0">
              <a:buNone/>
              <a:defRPr sz="1765" b="1"/>
            </a:lvl3pPr>
            <a:lvl4pPr marL="1344579" indent="0">
              <a:buNone/>
              <a:defRPr sz="1568" b="1"/>
            </a:lvl4pPr>
            <a:lvl5pPr marL="1792773" indent="0">
              <a:buNone/>
              <a:defRPr sz="1568" b="1"/>
            </a:lvl5pPr>
            <a:lvl6pPr marL="2240966" indent="0">
              <a:buNone/>
              <a:defRPr sz="1568" b="1"/>
            </a:lvl6pPr>
            <a:lvl7pPr marL="2689159" indent="0">
              <a:buNone/>
              <a:defRPr sz="1568" b="1"/>
            </a:lvl7pPr>
            <a:lvl8pPr marL="3137352" indent="0">
              <a:buNone/>
              <a:defRPr sz="1568" b="1"/>
            </a:lvl8pPr>
            <a:lvl9pPr marL="3585545" indent="0">
              <a:buNone/>
              <a:defRPr sz="15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50846" y="2550886"/>
            <a:ext cx="5081279" cy="3751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7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5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0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279" y="1005482"/>
            <a:ext cx="6050846" cy="4962750"/>
          </a:xfrm>
        </p:spPr>
        <p:txBody>
          <a:bodyPr/>
          <a:lstStyle>
            <a:lvl1pPr>
              <a:defRPr sz="3137"/>
            </a:lvl1pPr>
            <a:lvl2pPr>
              <a:defRPr sz="2745"/>
            </a:lvl2pPr>
            <a:lvl3pPr>
              <a:defRPr sz="2353"/>
            </a:lvl3pPr>
            <a:lvl4pPr>
              <a:defRPr sz="1961"/>
            </a:lvl4pPr>
            <a:lvl5pPr>
              <a:defRPr sz="1961"/>
            </a:lvl5pPr>
            <a:lvl6pPr>
              <a:defRPr sz="1961"/>
            </a:lvl6pPr>
            <a:lvl7pPr>
              <a:defRPr sz="1961"/>
            </a:lvl7pPr>
            <a:lvl8pPr>
              <a:defRPr sz="1961"/>
            </a:lvl8pPr>
            <a:lvl9pPr>
              <a:defRPr sz="19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21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77" y="465561"/>
            <a:ext cx="3854924" cy="1629463"/>
          </a:xfrm>
        </p:spPr>
        <p:txBody>
          <a:bodyPr anchor="b"/>
          <a:lstStyle>
            <a:lvl1pPr>
              <a:defRPr sz="31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1279" y="1005482"/>
            <a:ext cx="6050846" cy="4962750"/>
          </a:xfrm>
        </p:spPr>
        <p:txBody>
          <a:bodyPr anchor="t"/>
          <a:lstStyle>
            <a:lvl1pPr marL="0" indent="0">
              <a:buNone/>
              <a:defRPr sz="3137"/>
            </a:lvl1pPr>
            <a:lvl2pPr marL="448193" indent="0">
              <a:buNone/>
              <a:defRPr sz="2745"/>
            </a:lvl2pPr>
            <a:lvl3pPr marL="896386" indent="0">
              <a:buNone/>
              <a:defRPr sz="2353"/>
            </a:lvl3pPr>
            <a:lvl4pPr marL="1344579" indent="0">
              <a:buNone/>
              <a:defRPr sz="1961"/>
            </a:lvl4pPr>
            <a:lvl5pPr marL="1792773" indent="0">
              <a:buNone/>
              <a:defRPr sz="1961"/>
            </a:lvl5pPr>
            <a:lvl6pPr marL="2240966" indent="0">
              <a:buNone/>
              <a:defRPr sz="1961"/>
            </a:lvl6pPr>
            <a:lvl7pPr marL="2689159" indent="0">
              <a:buNone/>
              <a:defRPr sz="1961"/>
            </a:lvl7pPr>
            <a:lvl8pPr marL="3137352" indent="0">
              <a:buNone/>
              <a:defRPr sz="1961"/>
            </a:lvl8pPr>
            <a:lvl9pPr marL="3585545" indent="0">
              <a:buNone/>
              <a:defRPr sz="196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3277" y="2095024"/>
            <a:ext cx="3854924" cy="3881291"/>
          </a:xfrm>
        </p:spPr>
        <p:txBody>
          <a:bodyPr/>
          <a:lstStyle>
            <a:lvl1pPr marL="0" indent="0">
              <a:buNone/>
              <a:defRPr sz="1568"/>
            </a:lvl1pPr>
            <a:lvl2pPr marL="448193" indent="0">
              <a:buNone/>
              <a:defRPr sz="1372"/>
            </a:lvl2pPr>
            <a:lvl3pPr marL="896386" indent="0">
              <a:buNone/>
              <a:defRPr sz="1176"/>
            </a:lvl3pPr>
            <a:lvl4pPr marL="1344579" indent="0">
              <a:buNone/>
              <a:defRPr sz="980"/>
            </a:lvl4pPr>
            <a:lvl5pPr marL="1792773" indent="0">
              <a:buNone/>
              <a:defRPr sz="980"/>
            </a:lvl5pPr>
            <a:lvl6pPr marL="2240966" indent="0">
              <a:buNone/>
              <a:defRPr sz="980"/>
            </a:lvl6pPr>
            <a:lvl7pPr marL="2689159" indent="0">
              <a:buNone/>
              <a:defRPr sz="980"/>
            </a:lvl7pPr>
            <a:lvl8pPr marL="3137352" indent="0">
              <a:buNone/>
              <a:defRPr sz="980"/>
            </a:lvl8pPr>
            <a:lvl9pPr marL="3585545" indent="0">
              <a:buNone/>
              <a:defRPr sz="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6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720" y="371802"/>
            <a:ext cx="10308848" cy="1349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720" y="1859011"/>
            <a:ext cx="10308848" cy="4430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720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D0476-7CC0-4CC3-91C9-5CF69244CB03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59196" y="6472590"/>
            <a:ext cx="4033897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303" y="6472590"/>
            <a:ext cx="2689265" cy="3718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C5E1F-D7D4-48C5-88EF-64569C9946E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04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96386" rtl="0" eaLnBrk="1" latinLnBrk="0" hangingPunct="1">
        <a:lnSpc>
          <a:spcPct val="90000"/>
        </a:lnSpc>
        <a:spcBef>
          <a:spcPct val="0"/>
        </a:spcBef>
        <a:buNone/>
        <a:defRPr sz="4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097" indent="-224097" algn="l" defTabSz="896386" rtl="0" eaLnBrk="1" latinLnBrk="0" hangingPunct="1">
        <a:lnSpc>
          <a:spcPct val="90000"/>
        </a:lnSpc>
        <a:spcBef>
          <a:spcPts val="980"/>
        </a:spcBef>
        <a:buFont typeface="Arial" panose="020B0604020202020204" pitchFamily="34" charset="0"/>
        <a:buChar char="•"/>
        <a:defRPr sz="2745" kern="1200">
          <a:solidFill>
            <a:schemeClr val="tx1"/>
          </a:solidFill>
          <a:latin typeface="+mn-lt"/>
          <a:ea typeface="+mn-ea"/>
          <a:cs typeface="+mn-cs"/>
        </a:defRPr>
      </a:lvl1pPr>
      <a:lvl2pPr marL="672290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2353" kern="1200">
          <a:solidFill>
            <a:schemeClr val="tx1"/>
          </a:solidFill>
          <a:latin typeface="+mn-lt"/>
          <a:ea typeface="+mn-ea"/>
          <a:cs typeface="+mn-cs"/>
        </a:defRPr>
      </a:lvl2pPr>
      <a:lvl3pPr marL="1120483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3pPr>
      <a:lvl4pPr marL="156867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6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46506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913256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361449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809642" indent="-224097" algn="l" defTabSz="896386" rtl="0" eaLnBrk="1" latinLnBrk="0" hangingPunct="1">
        <a:lnSpc>
          <a:spcPct val="90000"/>
        </a:lnSpc>
        <a:spcBef>
          <a:spcPts val="490"/>
        </a:spcBef>
        <a:buFont typeface="Arial" panose="020B0604020202020204" pitchFamily="34" charset="0"/>
        <a:buChar char="•"/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819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638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457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2773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0966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89159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37352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85545" algn="l" defTabSz="896386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2B4AA6CD-EBAE-9AA1-E772-49F85FC6DD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747038"/>
                  </p:ext>
                </p:extLst>
              </p:nvPr>
            </p:nvGraphicFramePr>
            <p:xfrm>
              <a:off x="-14514" y="-14514"/>
              <a:ext cx="12090400" cy="696889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2B4AA6CD-EBAE-9AA1-E772-49F85FC6DD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514" y="-14514"/>
                <a:ext cx="12090400" cy="69688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5376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10D3E54-E85C-4075-A48B-72EDFD34ABFC}">
  <we:reference id="wa200003233" version="2.0.0.3" store="en-US" storeType="OMEX"/>
  <we:alternateReferences>
    <we:reference id="WA200003233" version="2.0.0.3" store="WA200003233" storeType="OMEX"/>
  </we:alternateReferences>
  <we:properties>
    <we:property name="pptInsertionSessionID" value="&quot;1EC4FB80-3FE1-4F8B-A939-D072FDB19849&quot;"/>
    <we:property name="reportUrl" value="&quot;/groups/me/reports/10746071-4dd8-4d6b-a2d3-8a9161cce251/6f0487595d3a943564f0?bookmarkGuid=345201f8-6558-4534-8593-58a394c29e95&amp;bookmarkUsage=1&amp;ctid=addf3c56-d98a-4f2c-9bb8-8f3fe42a34f3&amp;fromEntryPoint=export&amp;pbi_source=storytelling_addin&quot;"/>
    <we:property name="reportName" value="&quot;dashboard financeiro Bike DIO&quot;"/>
    <we:property name="reportState" value="&quot;CONNECTED&quot;"/>
    <we:property name="embedUrl" value="&quot;/reportEmbed?reportId=10746071-4dd8-4d6b-a2d3-8a9161cce251&amp;config=eyJjbHVzdGVyVXJsIjoiaHR0cHM6Ly9XQUJJLUJSQVpJTC1TT1VUSC1CLVBSSU1BUlktcmVkaXJlY3QuYW5hbHlzaXMud2luZG93cy5uZXQiLCJlbWJlZEZlYXR1cmVzIjp7InVzYWdlTWV0cmljc1ZOZXh0Ijp0cnVlfX0%3D&amp;disableSensitivityBanner=true&quot;"/>
    <we:property name="pageName" value="&quot;6f0487595d3a943564f0&quot;"/>
    <we:property name="pageDisplayName" value="&quot;Menu&quot;"/>
    <we:property name="datasetId" value="&quot;b3bb2578-62b8-43ab-a16b-5ddeea72e298&quot;"/>
    <we:property name="backgroundColor" value="&quot;#FFFFFF&quot;"/>
    <we:property name="bookmark" value="&quot;H4sIAAAAAAAAA+1a227bNhh+FUM3zQAnkChSh941hx7QbAvqLrsogoEifzpsZcmVqCxekOcZMGBP0RfbT0pKm9itc3AHN4mvKJL+D99/pMQzT+p6mvPZL3wC3lNvuyw/THj1YRB7Q69o52KhqGIhTSQwnrEYQhLhajk1uixq7+mZZ3g1BnOo64bnlhBOvjsaejzPD/jYPime1zD0plDVZcFz/Re0m3HJVA2cDz04neZlxS3JkeEGLNkT3I7PKEKwFSJHLow+gREI085yCkSkCU0JYyFLOWMMcFvdbnCSLdxiSTv2O2VhuC6QjZ2DKJNEBX6aqVCyiIDKUjtf62KcdwJ//u/b2dSCwx2v7cYYFAlByd4jd0vu/NxqJWWmZBRLLhOfQhQREVsSSuem45rN9k6nFQKGMLYkd1D9cVlpgewcMBXULQ5n3k6ZNxM32rs0PyqbSsAbUG6pMNrMkJLSBS+EtjhbaQ6qEi3gVkYwnkBhBht1Oyh/cjuOyz93KkD+0nvqnx/hzDeVr3MtoLqktjcB9AU7kNxwp9a0ZauhXS+lWwan9Zm3rxGJlvYhzxtL9sk2r7V4ghLh78gaNO9tPkeuNgiUGTkpR27fEuLOFTvSVuXWqRCa91+4jdtcO3bfFfGj1vN5Ufd+3zKtytyNekEQhBxOIG9XPzZQzZCz2/GZ41bHwu7WNcqd82ltLWlDzE4d6KLony2uVVk6tLQEJ3+vddHkeY9OBBgTMaFZENHUJ0kGwVo48E7ZFKaaDTam/NO/9aP3fmfvnYd7ta57lf4KXTjJCI9Cn/MwyHjsJ1FI2FIXfiZPUDTkdNV/X2o0SSWOZ/tWqXlgL9bnl3o4D3ml20LnjHBL43QF+4KYd8leu7aE2m1fyNONPzaaDyQMrIe3pDpVvGdFuSCOhteK6/uMy8+f/qlXnmDGULTBPZcUWse8PDrsWyEy9J5X5cT9rVPVGuMCjf0SrWO1fMuzHP5I/IBAwNLNiMhok1IVbKYQJZsiiyAhSci5sp1eK7BvI+r3Y6igyx2F1KbD/tWVJHKD9NKbEwW9klVah0OmFxnr3cKsR/yA7tudR23ec/9ZVYa+Thq9z97dGQFnBBfHIJ87p9ttjwWvDExaCLR0BUsgs1eyreSTKYpR93W9f3qtCxseloEyNy/5t3HghW419N7o8bH5ig/0LuXa9MtnILvkWQ9bXXmz+mxdGG1rgUm2rNBfqXpdbXsNs9sU9ZUBejRXgId30til1RUW+jDxWQShojHlhBCeBIG/9PxWH/MpzB/c4iRmlLOA+zSIpUoDrrLb0spkKv2MilQGjEVKJXi+XIseGoeyEXgkmdrB4jPgcHlL9Gw8rmDM+0qx930OrDyHwQHiAVZc+PR3aR3pBArJByLX6BTQiv+8KbpuO7hFyTY2RvZOLxsRHyoJ1fbMGWhXV30/j8V470eBoo0RopI4jFmEhzkVcYlnO3aHZvh/U7cebDj96kGuMYnI8qqC/i1sLXglu6V1N/d19O8M7IMMIj9IMhZHifAVIWrNDfxboU09GJW5HGw0hZZcor5WXRzWD8jQN8Whq3oiFJTGACTNAqztBECuucFxqDSWnbwR1UOK5GV6twZViZ8Rn8k0yFKZMCKVWh7Bj+3CaorGusi/8+uL0WBDNLXB4l7Wgw7yPh+U18mL66LLysOd496dY16ZtY7269ftr7x/6GJ6ttIXuYuC+MgdUyJf8hQYJQnHgw82DnHAlh55DJyarDydP/SkIokokdSPUx4HPkvjxH/MYmvXGTlB1z+Wbt4arUdMpRGLsyzlNImYSlLCsbSveXO2ispzXxq222DRNnGxH8oQE2iQxqkKaBJyuvzD/4/eMj1+H7ppFbnPqCz+mniXkrQ8o99nPHsvu99a9l+j7FzAUgZRImUqIgoioKmiSzvSb1/IypQvCFcxEyxRCgLCILkjSaAZi2KakDRjXEgJLFv3FzAvqrLGduqLhD/IqsbwB1TabwBBW9Ez5gechiRiWRyqzN6HEmtu5l1dC3uvBjXEflmUhXlQ3ds11e+SzZUboegfzdRZlUimMMR9SRmBJA1CGrhrobp+qTHai+4bpSOy6KJH2Zh6ygUc8AIW3FdwH5ll+8722he/zs//A65It2G5KwAA&quot;"/>
    <we:property name="initialStateBookmark" value="&quot;H4sIAAAAAAAAA6VRy27CMBD8lcrnqArBIUlvUPVEeahUXBCqlmSNXIwd2Q4qRfx71w4Sl0o99BJ7J+OZ8fjCGulaBec5HJE9sYkxhyPYw0PBEqZv2GIxnY3fph/z8eyFYNN6abRjTxfmwe7Rr6XrQAUFAjfbhIFSS9iHSYBymLAWrTMalPzGnky/vO3wmjD8apWxECRXHjwG2RPRaSbvweOQHKH28oQrrH2PjkTKyyKv8mYIFR/mIy5SormeEJP9SgnS0f7ZaA9Sk03AeJmVOVapyIAX1YDnRb4LuJN6r26B72ffz21oBaLXpPOeIlEpu09yD3LXK91KVFVdiywbCF5kqYCmbNJ/SUbVO8KOSM2Hjem8a6HGJWiaNxfWWkN1e4mRR/WCbrC57W1YX6VH2/uvQXXBOr4TiyYUSe4U/nEgvB6Lsbbh8wMIudfjSAIAAA==&quot;"/>
    <we:property name="isFooterCollapsed" value="true"/>
    <we:property name="isFiltersActionButtonVisible" value="false"/>
    <we:property name="isVisualContainerHeaderHidden" value="false"/>
    <we:property name="reportEmbeddedTime" value="&quot;2025-01-21T02:04:45.541Z&quot;"/>
    <we:property name="creatorTenantId" value="&quot;addf3c56-d98a-4f2c-9bb8-8f3fe42a34f3&quot;"/>
    <we:property name="creatorUserId" value="&quot;10032003A42AB613&quot;"/>
    <we:property name="creatorSessionId" value="&quot;26be126e-65eb-40a7-91a5-4f117fc3a8a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teles</dc:creator>
  <cp:lastModifiedBy>luisa teles</cp:lastModifiedBy>
  <cp:revision>6</cp:revision>
  <dcterms:created xsi:type="dcterms:W3CDTF">2025-01-11T01:01:58Z</dcterms:created>
  <dcterms:modified xsi:type="dcterms:W3CDTF">2025-01-21T02:08:06Z</dcterms:modified>
</cp:coreProperties>
</file>