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52288" cy="698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36" y="1142888"/>
            <a:ext cx="8964216" cy="2431262"/>
          </a:xfrm>
        </p:spPr>
        <p:txBody>
          <a:bodyPr anchor="b"/>
          <a:lstStyle>
            <a:lvl1pPr algn="ctr"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3667909"/>
            <a:ext cx="8964216" cy="1686041"/>
          </a:xfrm>
        </p:spPr>
        <p:txBody>
          <a:bodyPr/>
          <a:lstStyle>
            <a:lvl1pPr marL="0" indent="0" algn="ctr">
              <a:buNone/>
              <a:defRPr sz="2353"/>
            </a:lvl1pPr>
            <a:lvl2pPr marL="448193" indent="0" algn="ctr">
              <a:buNone/>
              <a:defRPr sz="1961"/>
            </a:lvl2pPr>
            <a:lvl3pPr marL="896386" indent="0" algn="ctr">
              <a:buNone/>
              <a:defRPr sz="1765"/>
            </a:lvl3pPr>
            <a:lvl4pPr marL="1344579" indent="0" algn="ctr">
              <a:buNone/>
              <a:defRPr sz="1568"/>
            </a:lvl4pPr>
            <a:lvl5pPr marL="1792773" indent="0" algn="ctr">
              <a:buNone/>
              <a:defRPr sz="1568"/>
            </a:lvl5pPr>
            <a:lvl6pPr marL="2240966" indent="0" algn="ctr">
              <a:buNone/>
              <a:defRPr sz="1568"/>
            </a:lvl6pPr>
            <a:lvl7pPr marL="2689159" indent="0" algn="ctr">
              <a:buNone/>
              <a:defRPr sz="1568"/>
            </a:lvl7pPr>
            <a:lvl8pPr marL="3137352" indent="0" algn="ctr">
              <a:buNone/>
              <a:defRPr sz="1568"/>
            </a:lvl8pPr>
            <a:lvl9pPr marL="3585545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6" y="371802"/>
            <a:ext cx="2577212" cy="5918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371802"/>
            <a:ext cx="7582233" cy="5918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1741005"/>
            <a:ext cx="10308848" cy="2904905"/>
          </a:xfrm>
        </p:spPr>
        <p:txBody>
          <a:bodyPr anchor="b"/>
          <a:lstStyle>
            <a:lvl1pPr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5" y="4673392"/>
            <a:ext cx="10308848" cy="152762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82000"/>
                  </a:schemeClr>
                </a:solidFill>
              </a:defRPr>
            </a:lvl1pPr>
            <a:lvl2pPr marL="448193" indent="0">
              <a:buNone/>
              <a:defRPr sz="1961">
                <a:solidFill>
                  <a:schemeClr val="tx1">
                    <a:tint val="82000"/>
                  </a:schemeClr>
                </a:solidFill>
              </a:defRPr>
            </a:lvl2pPr>
            <a:lvl3pPr marL="896386" indent="0">
              <a:buNone/>
              <a:defRPr sz="1765">
                <a:solidFill>
                  <a:schemeClr val="tx1">
                    <a:tint val="82000"/>
                  </a:schemeClr>
                </a:solidFill>
              </a:defRPr>
            </a:lvl3pPr>
            <a:lvl4pPr marL="134457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4pPr>
            <a:lvl5pPr marL="1792773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5pPr>
            <a:lvl6pPr marL="2240966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6pPr>
            <a:lvl7pPr marL="268915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7pPr>
            <a:lvl8pPr marL="3137352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8pPr>
            <a:lvl9pPr marL="35855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371802"/>
            <a:ext cx="10308848" cy="134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7" y="1711907"/>
            <a:ext cx="5056378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7" y="2550886"/>
            <a:ext cx="5056378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6" y="1711907"/>
            <a:ext cx="5081279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6" y="2550886"/>
            <a:ext cx="5081279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005482"/>
            <a:ext cx="6050846" cy="4962750"/>
          </a:xfrm>
        </p:spPr>
        <p:txBody>
          <a:bodyPr/>
          <a:lstStyle>
            <a:lvl1pPr>
              <a:defRPr sz="3137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005482"/>
            <a:ext cx="6050846" cy="4962750"/>
          </a:xfrm>
        </p:spPr>
        <p:txBody>
          <a:bodyPr anchor="t"/>
          <a:lstStyle>
            <a:lvl1pPr marL="0" indent="0">
              <a:buNone/>
              <a:defRPr sz="3137"/>
            </a:lvl1pPr>
            <a:lvl2pPr marL="448193" indent="0">
              <a:buNone/>
              <a:defRPr sz="2745"/>
            </a:lvl2pPr>
            <a:lvl3pPr marL="896386" indent="0">
              <a:buNone/>
              <a:defRPr sz="2353"/>
            </a:lvl3pPr>
            <a:lvl4pPr marL="1344579" indent="0">
              <a:buNone/>
              <a:defRPr sz="1961"/>
            </a:lvl4pPr>
            <a:lvl5pPr marL="1792773" indent="0">
              <a:buNone/>
              <a:defRPr sz="1961"/>
            </a:lvl5pPr>
            <a:lvl6pPr marL="2240966" indent="0">
              <a:buNone/>
              <a:defRPr sz="1961"/>
            </a:lvl6pPr>
            <a:lvl7pPr marL="2689159" indent="0">
              <a:buNone/>
              <a:defRPr sz="1961"/>
            </a:lvl7pPr>
            <a:lvl8pPr marL="3137352" indent="0">
              <a:buNone/>
              <a:defRPr sz="1961"/>
            </a:lvl8pPr>
            <a:lvl9pPr marL="3585545" indent="0">
              <a:buNone/>
              <a:defRPr sz="19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371802"/>
            <a:ext cx="10308848" cy="134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1859011"/>
            <a:ext cx="10308848" cy="443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D0476-7CC0-4CC3-91C9-5CF69244CB03}" type="datetimeFigureOut">
              <a:rPr lang="pt-BR" smtClean="0"/>
              <a:t>21/01/2025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6472590"/>
            <a:ext cx="4033897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2A6A1C6-3269-901E-ADF3-EF2D8F9DDC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6737713"/>
                  </p:ext>
                </p:extLst>
              </p:nvPr>
            </p:nvGraphicFramePr>
            <p:xfrm>
              <a:off x="0" y="-1"/>
              <a:ext cx="11952288" cy="69834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2A6A1C6-3269-901E-ADF3-EF2D8F9DDC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-1"/>
                <a:ext cx="11952288" cy="6983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5E16293C-23A9-484D-BA08-7975332A4320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80F616A-10AC-46BE-B6CC-E95827F0C3C8&quot;"/>
    <we:property name="reportUrl" value="&quot;/groups/me/reports/10746071-4dd8-4d6b-a2d3-8a9161cce251/6f0487595d3a943564f0?bookmarkGuid=2cca9213-34c1-4d11-a45b-7fb6e872be2e&amp;bookmarkUsage=1&amp;ctid=addf3c56-d98a-4f2c-9bb8-8f3fe42a34f3&amp;fromEntryPoint=export&amp;pbi_source=storytelling_addin&quot;"/>
    <we:property name="reportName" value="&quot;dashboard financeiro Bike DIO&quot;"/>
    <we:property name="reportState" value="&quot;CONNECTED&quot;"/>
    <we:property name="embedUrl" value="&quot;/reportEmbed?reportId=10746071-4dd8-4d6b-a2d3-8a9161cce251&amp;config=eyJjbHVzdGVyVXJsIjoiaHR0cHM6Ly9XQUJJLUJSQVpJTC1TT1VUSC1CLVBSSU1BUlktcmVkaXJlY3QuYW5hbHlzaXMud2luZG93cy5uZXQiLCJlbWJlZEZlYXR1cmVzIjp7InVzYWdlTWV0cmljc1ZOZXh0Ijp0cnVlfX0%3D&amp;disableSensitivityBanner=true&quot;"/>
    <we:property name="pageName" value="&quot;6f0487595d3a943564f0&quot;"/>
    <we:property name="pageDisplayName" value="&quot;Menu&quot;"/>
    <we:property name="datasetId" value="&quot;b3bb2578-62b8-43ab-a16b-5ddeea72e298&quot;"/>
    <we:property name="backgroundColor" value="&quot;#FFFFFF&quot;"/>
    <we:property name="bookmark" value="&quot;H4sIAAAAAAAAA6VRsW7DIBD9lYrZqhyMY5MxXasqUqosUYbDPiIaAhbgqGmUf+9hR8rSrQtw7x7vHY8b600cLFw/4Ixsxdben84QTi8NK5ibMaGU4h1H2YgS2iVUSlXU9UMy3kW2urEE4YhpZ+IINgsRuD8UDKzdwDFXGmzEgg0YondgzQ/OZGqlMOK9YPg9WB8gS24TJMyyF6JTTSMsXrMjdMlccItdmtGlLkXb1LLuK5CiqpdCl0SLM2Ga7E9Klp7s37xLYBzZZEy0vK1RlpqDaORC1E2tMh6NO9rHwM+7n9chhwOT13pMiUaiUNQXuWe5+51epaXsOs35QouGlxr6ti//JTmpPhF2Rko+H/yY4gAdbsBRvb+xIXiKOxmceBQvuB77xznk/d0kDLP/DuyYrad/YpPNIS+/iGHk9h8CAAA=&quot;"/>
    <we:property name="initialStateBookmark" value="&quot;H4sIAAAAAAAAA6VRy27CMBD8lcrnqArBIUlvUPVEeahUXBCqlmSNXIwd2Q4qRfx71w4Sl0o99BJ7J+OZ8fjCGulaBec5HJE9sYkxhyPYw0PBEqZv2GIxnY3fph/z8eyFYNN6abRjTxfmwe7Rr6XrQAUFAjfbhIFSS9iHSYBymLAWrTMalPzGnky/vO3wmjD8apWxECRXHjwG2RPRaSbvweOQHKH28oQrrH2PjkTKyyKv8mYIFR/mIy5SormeEJP9SgnS0f7ZaA9Sk03AeJmVOVapyIAX1YDnRb4LuJN6r26B72ffz21oBaLXpPOeIlEpu09yD3LXK91KVFVdiywbCF5kqYCmbNJ/SUbVO8KOSM2Hjem8a6HGJWiaNxfWWkN1e4mRR/WCbrC57W1YX6VH2/uvQXXBOr4TiyYUSe4U/nEgvB6Lsbbh8wMIudfjSAIAAA==&quot;"/>
    <we:property name="isFooterCollapsed" value="true"/>
    <we:property name="isFiltersActionButtonVisible" value="false"/>
    <we:property name="isVisualContainerHeaderHidden" value="false"/>
    <we:property name="reportEmbeddedTime" value="&quot;2025-01-21T17:55:07.624Z&quot;"/>
    <we:property name="creatorTenantId" value="&quot;addf3c56-d98a-4f2c-9bb8-8f3fe42a34f3&quot;"/>
    <we:property name="creatorUserId" value="&quot;10032003A42AB613&quot;"/>
    <we:property name="creatorSessionId" value="&quot;d7662997-7256-4b75-aecd-50e1a6e85d11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teles</dc:creator>
  <cp:lastModifiedBy>luisa teles</cp:lastModifiedBy>
  <cp:revision>9</cp:revision>
  <dcterms:created xsi:type="dcterms:W3CDTF">2025-01-11T01:01:58Z</dcterms:created>
  <dcterms:modified xsi:type="dcterms:W3CDTF">2025-01-21T17:56:32Z</dcterms:modified>
</cp:coreProperties>
</file>