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1952288" cy="6983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>
        <p:scale>
          <a:sx n="75" d="100"/>
          <a:sy n="75" d="100"/>
        </p:scale>
        <p:origin x="7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036" y="1142888"/>
            <a:ext cx="8964216" cy="2431262"/>
          </a:xfrm>
        </p:spPr>
        <p:txBody>
          <a:bodyPr anchor="b"/>
          <a:lstStyle>
            <a:lvl1pPr algn="ctr">
              <a:defRPr sz="5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036" y="3667909"/>
            <a:ext cx="8964216" cy="1686041"/>
          </a:xfrm>
        </p:spPr>
        <p:txBody>
          <a:bodyPr/>
          <a:lstStyle>
            <a:lvl1pPr marL="0" indent="0" algn="ctr">
              <a:buNone/>
              <a:defRPr sz="2353"/>
            </a:lvl1pPr>
            <a:lvl2pPr marL="448193" indent="0" algn="ctr">
              <a:buNone/>
              <a:defRPr sz="1961"/>
            </a:lvl2pPr>
            <a:lvl3pPr marL="896386" indent="0" algn="ctr">
              <a:buNone/>
              <a:defRPr sz="1765"/>
            </a:lvl3pPr>
            <a:lvl4pPr marL="1344579" indent="0" algn="ctr">
              <a:buNone/>
              <a:defRPr sz="1568"/>
            </a:lvl4pPr>
            <a:lvl5pPr marL="1792773" indent="0" algn="ctr">
              <a:buNone/>
              <a:defRPr sz="1568"/>
            </a:lvl5pPr>
            <a:lvl6pPr marL="2240966" indent="0" algn="ctr">
              <a:buNone/>
              <a:defRPr sz="1568"/>
            </a:lvl6pPr>
            <a:lvl7pPr marL="2689159" indent="0" algn="ctr">
              <a:buNone/>
              <a:defRPr sz="1568"/>
            </a:lvl7pPr>
            <a:lvl8pPr marL="3137352" indent="0" algn="ctr">
              <a:buNone/>
              <a:defRPr sz="1568"/>
            </a:lvl8pPr>
            <a:lvl9pPr marL="3585545" indent="0" algn="ctr">
              <a:buNone/>
              <a:defRPr sz="15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39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66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53356" y="371802"/>
            <a:ext cx="2577212" cy="5918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1720" y="371802"/>
            <a:ext cx="7582233" cy="5918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0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30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95" y="1741005"/>
            <a:ext cx="10308848" cy="2904905"/>
          </a:xfrm>
        </p:spPr>
        <p:txBody>
          <a:bodyPr anchor="b"/>
          <a:lstStyle>
            <a:lvl1pPr>
              <a:defRPr sz="5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495" y="4673392"/>
            <a:ext cx="10308848" cy="1527621"/>
          </a:xfrm>
        </p:spPr>
        <p:txBody>
          <a:bodyPr/>
          <a:lstStyle>
            <a:lvl1pPr marL="0" indent="0">
              <a:buNone/>
              <a:defRPr sz="2353">
                <a:solidFill>
                  <a:schemeClr val="tx1">
                    <a:tint val="82000"/>
                  </a:schemeClr>
                </a:solidFill>
              </a:defRPr>
            </a:lvl1pPr>
            <a:lvl2pPr marL="448193" indent="0">
              <a:buNone/>
              <a:defRPr sz="1961">
                <a:solidFill>
                  <a:schemeClr val="tx1">
                    <a:tint val="82000"/>
                  </a:schemeClr>
                </a:solidFill>
              </a:defRPr>
            </a:lvl2pPr>
            <a:lvl3pPr marL="896386" indent="0">
              <a:buNone/>
              <a:defRPr sz="1765">
                <a:solidFill>
                  <a:schemeClr val="tx1">
                    <a:tint val="82000"/>
                  </a:schemeClr>
                </a:solidFill>
              </a:defRPr>
            </a:lvl3pPr>
            <a:lvl4pPr marL="1344579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4pPr>
            <a:lvl5pPr marL="1792773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5pPr>
            <a:lvl6pPr marL="2240966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6pPr>
            <a:lvl7pPr marL="2689159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7pPr>
            <a:lvl8pPr marL="3137352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8pPr>
            <a:lvl9pPr marL="3585545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63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720" y="1859011"/>
            <a:ext cx="5079722" cy="4430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0846" y="1859011"/>
            <a:ext cx="5079722" cy="4430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84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77" y="371802"/>
            <a:ext cx="10308848" cy="1349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3277" y="1711907"/>
            <a:ext cx="5056378" cy="838979"/>
          </a:xfrm>
        </p:spPr>
        <p:txBody>
          <a:bodyPr anchor="b"/>
          <a:lstStyle>
            <a:lvl1pPr marL="0" indent="0">
              <a:buNone/>
              <a:defRPr sz="2353" b="1"/>
            </a:lvl1pPr>
            <a:lvl2pPr marL="448193" indent="0">
              <a:buNone/>
              <a:defRPr sz="1961" b="1"/>
            </a:lvl2pPr>
            <a:lvl3pPr marL="896386" indent="0">
              <a:buNone/>
              <a:defRPr sz="1765" b="1"/>
            </a:lvl3pPr>
            <a:lvl4pPr marL="1344579" indent="0">
              <a:buNone/>
              <a:defRPr sz="1568" b="1"/>
            </a:lvl4pPr>
            <a:lvl5pPr marL="1792773" indent="0">
              <a:buNone/>
              <a:defRPr sz="1568" b="1"/>
            </a:lvl5pPr>
            <a:lvl6pPr marL="2240966" indent="0">
              <a:buNone/>
              <a:defRPr sz="1568" b="1"/>
            </a:lvl6pPr>
            <a:lvl7pPr marL="2689159" indent="0">
              <a:buNone/>
              <a:defRPr sz="1568" b="1"/>
            </a:lvl7pPr>
            <a:lvl8pPr marL="3137352" indent="0">
              <a:buNone/>
              <a:defRPr sz="1568" b="1"/>
            </a:lvl8pPr>
            <a:lvl9pPr marL="3585545" indent="0">
              <a:buNone/>
              <a:defRPr sz="15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277" y="2550886"/>
            <a:ext cx="5056378" cy="3751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50846" y="1711907"/>
            <a:ext cx="5081279" cy="838979"/>
          </a:xfrm>
        </p:spPr>
        <p:txBody>
          <a:bodyPr anchor="b"/>
          <a:lstStyle>
            <a:lvl1pPr marL="0" indent="0">
              <a:buNone/>
              <a:defRPr sz="2353" b="1"/>
            </a:lvl1pPr>
            <a:lvl2pPr marL="448193" indent="0">
              <a:buNone/>
              <a:defRPr sz="1961" b="1"/>
            </a:lvl2pPr>
            <a:lvl3pPr marL="896386" indent="0">
              <a:buNone/>
              <a:defRPr sz="1765" b="1"/>
            </a:lvl3pPr>
            <a:lvl4pPr marL="1344579" indent="0">
              <a:buNone/>
              <a:defRPr sz="1568" b="1"/>
            </a:lvl4pPr>
            <a:lvl5pPr marL="1792773" indent="0">
              <a:buNone/>
              <a:defRPr sz="1568" b="1"/>
            </a:lvl5pPr>
            <a:lvl6pPr marL="2240966" indent="0">
              <a:buNone/>
              <a:defRPr sz="1568" b="1"/>
            </a:lvl6pPr>
            <a:lvl7pPr marL="2689159" indent="0">
              <a:buNone/>
              <a:defRPr sz="1568" b="1"/>
            </a:lvl7pPr>
            <a:lvl8pPr marL="3137352" indent="0">
              <a:buNone/>
              <a:defRPr sz="1568" b="1"/>
            </a:lvl8pPr>
            <a:lvl9pPr marL="3585545" indent="0">
              <a:buNone/>
              <a:defRPr sz="15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50846" y="2550886"/>
            <a:ext cx="5081279" cy="3751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69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95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40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77" y="465561"/>
            <a:ext cx="3854924" cy="1629463"/>
          </a:xfrm>
        </p:spPr>
        <p:txBody>
          <a:bodyPr anchor="b"/>
          <a:lstStyle>
            <a:lvl1pPr>
              <a:defRPr sz="31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279" y="1005482"/>
            <a:ext cx="6050846" cy="4962750"/>
          </a:xfrm>
        </p:spPr>
        <p:txBody>
          <a:bodyPr/>
          <a:lstStyle>
            <a:lvl1pPr>
              <a:defRPr sz="3137"/>
            </a:lvl1pPr>
            <a:lvl2pPr>
              <a:defRPr sz="2745"/>
            </a:lvl2pPr>
            <a:lvl3pPr>
              <a:defRPr sz="2353"/>
            </a:lvl3pPr>
            <a:lvl4pPr>
              <a:defRPr sz="1961"/>
            </a:lvl4pPr>
            <a:lvl5pPr>
              <a:defRPr sz="1961"/>
            </a:lvl5pPr>
            <a:lvl6pPr>
              <a:defRPr sz="1961"/>
            </a:lvl6pPr>
            <a:lvl7pPr>
              <a:defRPr sz="1961"/>
            </a:lvl7pPr>
            <a:lvl8pPr>
              <a:defRPr sz="1961"/>
            </a:lvl8pPr>
            <a:lvl9pPr>
              <a:defRPr sz="196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3277" y="2095024"/>
            <a:ext cx="3854924" cy="3881291"/>
          </a:xfrm>
        </p:spPr>
        <p:txBody>
          <a:bodyPr/>
          <a:lstStyle>
            <a:lvl1pPr marL="0" indent="0">
              <a:buNone/>
              <a:defRPr sz="1568"/>
            </a:lvl1pPr>
            <a:lvl2pPr marL="448193" indent="0">
              <a:buNone/>
              <a:defRPr sz="1372"/>
            </a:lvl2pPr>
            <a:lvl3pPr marL="896386" indent="0">
              <a:buNone/>
              <a:defRPr sz="1176"/>
            </a:lvl3pPr>
            <a:lvl4pPr marL="1344579" indent="0">
              <a:buNone/>
              <a:defRPr sz="980"/>
            </a:lvl4pPr>
            <a:lvl5pPr marL="1792773" indent="0">
              <a:buNone/>
              <a:defRPr sz="980"/>
            </a:lvl5pPr>
            <a:lvl6pPr marL="2240966" indent="0">
              <a:buNone/>
              <a:defRPr sz="980"/>
            </a:lvl6pPr>
            <a:lvl7pPr marL="2689159" indent="0">
              <a:buNone/>
              <a:defRPr sz="980"/>
            </a:lvl7pPr>
            <a:lvl8pPr marL="3137352" indent="0">
              <a:buNone/>
              <a:defRPr sz="980"/>
            </a:lvl8pPr>
            <a:lvl9pPr marL="3585545" indent="0">
              <a:buNone/>
              <a:defRPr sz="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21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77" y="465561"/>
            <a:ext cx="3854924" cy="1629463"/>
          </a:xfrm>
        </p:spPr>
        <p:txBody>
          <a:bodyPr anchor="b"/>
          <a:lstStyle>
            <a:lvl1pPr>
              <a:defRPr sz="31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1279" y="1005482"/>
            <a:ext cx="6050846" cy="4962750"/>
          </a:xfrm>
        </p:spPr>
        <p:txBody>
          <a:bodyPr anchor="t"/>
          <a:lstStyle>
            <a:lvl1pPr marL="0" indent="0">
              <a:buNone/>
              <a:defRPr sz="3137"/>
            </a:lvl1pPr>
            <a:lvl2pPr marL="448193" indent="0">
              <a:buNone/>
              <a:defRPr sz="2745"/>
            </a:lvl2pPr>
            <a:lvl3pPr marL="896386" indent="0">
              <a:buNone/>
              <a:defRPr sz="2353"/>
            </a:lvl3pPr>
            <a:lvl4pPr marL="1344579" indent="0">
              <a:buNone/>
              <a:defRPr sz="1961"/>
            </a:lvl4pPr>
            <a:lvl5pPr marL="1792773" indent="0">
              <a:buNone/>
              <a:defRPr sz="1961"/>
            </a:lvl5pPr>
            <a:lvl6pPr marL="2240966" indent="0">
              <a:buNone/>
              <a:defRPr sz="1961"/>
            </a:lvl6pPr>
            <a:lvl7pPr marL="2689159" indent="0">
              <a:buNone/>
              <a:defRPr sz="1961"/>
            </a:lvl7pPr>
            <a:lvl8pPr marL="3137352" indent="0">
              <a:buNone/>
              <a:defRPr sz="1961"/>
            </a:lvl8pPr>
            <a:lvl9pPr marL="3585545" indent="0">
              <a:buNone/>
              <a:defRPr sz="196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3277" y="2095024"/>
            <a:ext cx="3854924" cy="3881291"/>
          </a:xfrm>
        </p:spPr>
        <p:txBody>
          <a:bodyPr/>
          <a:lstStyle>
            <a:lvl1pPr marL="0" indent="0">
              <a:buNone/>
              <a:defRPr sz="1568"/>
            </a:lvl1pPr>
            <a:lvl2pPr marL="448193" indent="0">
              <a:buNone/>
              <a:defRPr sz="1372"/>
            </a:lvl2pPr>
            <a:lvl3pPr marL="896386" indent="0">
              <a:buNone/>
              <a:defRPr sz="1176"/>
            </a:lvl3pPr>
            <a:lvl4pPr marL="1344579" indent="0">
              <a:buNone/>
              <a:defRPr sz="980"/>
            </a:lvl4pPr>
            <a:lvl5pPr marL="1792773" indent="0">
              <a:buNone/>
              <a:defRPr sz="980"/>
            </a:lvl5pPr>
            <a:lvl6pPr marL="2240966" indent="0">
              <a:buNone/>
              <a:defRPr sz="980"/>
            </a:lvl6pPr>
            <a:lvl7pPr marL="2689159" indent="0">
              <a:buNone/>
              <a:defRPr sz="980"/>
            </a:lvl7pPr>
            <a:lvl8pPr marL="3137352" indent="0">
              <a:buNone/>
              <a:defRPr sz="980"/>
            </a:lvl8pPr>
            <a:lvl9pPr marL="3585545" indent="0">
              <a:buNone/>
              <a:defRPr sz="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63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1720" y="371802"/>
            <a:ext cx="10308848" cy="1349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720" y="1859011"/>
            <a:ext cx="10308848" cy="4430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20" y="6472590"/>
            <a:ext cx="2689265" cy="371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9D0476-7CC0-4CC3-91C9-5CF69244CB03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9196" y="6472590"/>
            <a:ext cx="4033897" cy="371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303" y="6472590"/>
            <a:ext cx="2689265" cy="371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43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6386" rtl="0" eaLnBrk="1" latinLnBrk="0" hangingPunct="1">
        <a:lnSpc>
          <a:spcPct val="90000"/>
        </a:lnSpc>
        <a:spcBef>
          <a:spcPct val="0"/>
        </a:spcBef>
        <a:buNone/>
        <a:defRPr sz="4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097" indent="-224097" algn="l" defTabSz="896386" rtl="0" eaLnBrk="1" latinLnBrk="0" hangingPunct="1">
        <a:lnSpc>
          <a:spcPct val="90000"/>
        </a:lnSpc>
        <a:spcBef>
          <a:spcPts val="980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1pPr>
      <a:lvl2pPr marL="672290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2pPr>
      <a:lvl3pPr marL="1120483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3pPr>
      <a:lvl4pPr marL="1568676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69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465062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913256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361449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809642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8193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6386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4579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2773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0966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89159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37352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85545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1A079778-4DD8-16F7-AE68-1B7B39DC81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3284314"/>
                  </p:ext>
                </p:extLst>
              </p:nvPr>
            </p:nvGraphicFramePr>
            <p:xfrm>
              <a:off x="0" y="-1"/>
              <a:ext cx="11952288" cy="698341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1A079778-4DD8-16F7-AE68-1B7B39DC81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-1"/>
                <a:ext cx="11952288" cy="69834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537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45E62751-7FB1-407F-8089-7361FF560BD0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4FC9D9E2-4EC2-4990-AD50-A40C50373BBE&quot;"/>
    <we:property name="snapshot" value="&quot;data:image/png;base64,iVBORw0KGgoAAAANSUhEUgAAAy4AAAHICAYAAACoMb4dAAAAAXNSR0IArs4c6QAAIABJREFUeF7svXtAVNX6//82tbHsYBdBLdQK0vJWkJSXLLRS8IOKGQczRAsV7ylaKpW3yluIHu+onNSw9JAJ6FfUTDHyUhRUipVBhXBSwTKnYzmV8vutfZnZe8/eM3sGZpgZnvmjZGbtdXmttdde7/U8z9oNqqurqy9fqQZ9iAARIAJEgAgQASJABIgAESACnkigaZMGaEDCxRO7hupEBIgAESACRIAIEAEiQASIgEiAhAuNBSJABIgAESACRIAIEAEiQAQ8ngAJF4/vIqogESACRIAIEAEiQASIABEgAiRcaAwQASJABIgAESACRIAIEAEi4PEESLh4fBdRBYkAESACRIAIEAEiQASIABEg4UJjgAgQASJABIgAESACRIAIEAGPJ0DCxeO7iCpIBIgAESACRIAIEAEiQASIAAkXGgNEgAgQASJABIgAESACRIAIeDwBEi4e30VUQSJABIgAESACRIAIEAEiQARIuNAYIAJEgAgQASJABIgAESACRMDjCZBw8fgu0l/Ba9eqcd11DfRfQCmJABEgAkSACBABIkAEfJLAdde5v1nXrrm2TBIuruXr1tzLz11Ey+Z+aNyooVvLpcKIABEgAkSACBABIkAEiICrCZBwcTVhN+Z/4rsKBLdpgRsMjd1YKhVFBIgAESACRIAIEAEiQARcT4CEi+sZu60EEi5uQ00FEQEiQASIABEgAkTA6wgcLviy1ur8WNj9tZaX3oxIuOgl5QXpSLh4QSdRFYkAESACRIAIEAEiUAcEalO0iNV3t3jxOOFCseWSkdwAcCTIiYRLHcwCVCQRIAJEgAgQASJABLyAAAkXL+gkb64iOw2ChIs39yDVnQgQASJABIgAESACnkHAWeGiZlUR86r3Fhdl17724QUsPnzBoR5v9Y9G+O7FYNVrbpr9Dff9/+bfa/W7+NuF2e3RpJHlWGHx+yGd/LD5n7dD/FuZj/R79tucJ/zx4qO32ayHVl3Y9yRcHOp2SkwEiAARIAJEgAgQASKgQcBR4eJuUaKn4zzOVUxaaaUQ0NMgaZrs+NZ4PLip7DJXCRetut7Y+DpUvtpOVocnN57BsTO/m79TCiXxBxIujvY4pScCRIAIEAEiQASIABFQI+CIcJGKlueT37TK7t8LXqwTyB4rXGoqWkSaSsuKK4TLvANVePOjn7kixfK0rDIsjVrb1CxAJFzq5J6gQokAESACRIAIEAEi4HMETpWWoeqXX+22SxQtaoJFenFdiBefFy6TetyKhREBZs6uEC6DtpTjw5LLXBm/zGmP6xvafnu9WIej4+5Ej7U/ygSPdECQcLF7b1ECIkAEiAARIAJEgAgQAZ0E7FldOre7G7c2+wd+qryAV5a/ZTdXd4sXjxcud9/aGKUz+XiV3mllOJTYlvt3g5e+RvWS+8xAr14DGs382grwbTc2RNnMe1wqXFjmSivKrPDmeLlPc6v6NJv7La5eqzaLFfG6ncNb48l75G5t7hMu57FjRhrGfms9PpPnzsbUB6Tfn8OOGevNaa1/Byr/3wp03MAr+qjRY/DW/7W0ZFCZi+fGFGA3bsa69ZMxxKIpAfNvluRW16MIy6J3YYHKraRWF5ZMWh9EDEDV2BD51V+8Df+5P5i/s9dmu3m0D0Px4khIm2bzzleUL6a11EOrzSJDeZ9Iy7LmJ/wqLVOtvubf78KerOEIszt1OZDAqp9VxgKAgnXz0X+vmK96Gu5Xsa5qfWuuloWh1jhxoAWUlAgQASJABIiA1xKwJV7sWVtEoSK1xrhTvHi8cGGB9luG3s4Njum7K/HF1Lu4f4vCZe4HF/DHX9ewuD+/TGTfSz/uEi6sTDUXsN0j2yD87hvNVRLTDL2/GTYOaaUZ6M8u8AThwuohW/wqF50qi0WZUIBi4ashXOSLVMVcIFtYawsXdpVd0aGsj3ThKxarbJOONuteZMuapi045G1xXrhY9Z9Qvt36uky4aLVZLkzUx4NSRCnysiFcpGOShIvXPmup4kSACBABIlBLBLTEiy3hIhUoJFwUHaEV4yJaWUTh0mnp9yg+b+KuZr9t/uwSRv7nJ3NuzgiXqlfb44bGjp8qJhY6I7cSq4/9Yq6DGL9SXQ38Y471qWZa7mt1IVwsIkWyKJQIB/MCsP3NiPr2V+xWEQJy4QLILBRqwkWy+y8TSarfq+ycS4WFpui4GVHtf8Xub1XEjViORpvE9kS1vxm7v/1V3h6ul8U6WcrQtHRIxrl0ca5Mz8rcesdkwdplz1pg6StLPhKxY2VR0VFfVwqXdUXoNVa0SFnqaa671RhRSaNmedMSLgrhScKllp56lA0RIAJEgAh4NQE18aIlXLRECwNAFhcN64UoTtj/tYSL+Js4kpwRLjddfx3OvWI5CUwUFgdGtUW3NjdYWUnCVlncjAom8hYh5g7G3MLYRy1gX22k973nJrw/PND8U90KF6mLlbjTbVkgJ88dgzbv8i5jyoWgtbiRpLFalKoLJBGCZXEv1kFtES/JQ7F4NdclYgCKW+fzLmzKBa5ZuNyFZPyABbI2iXnfheSIH7CAuS5pXh+G4mcuoCNzO7PrLqa2GNea/5wRLhJXK2VdzO21UV+XCRdlG61Fl2X8WFzuzOPA3BaeyVejx2B8+XrepUxVuIj52xCuXv3YocoTASJABIgAEXCegFK8qAkXW6KFhIvA3lmLS4/VP+JY2R/mHtQSLl+8cLesl4Nvu17V1UuaSOvEsD+vVuPWeZYAkZIXgxH8Zon5Ur3CRSpy2L/rVrio7NibRQcvIiDGIGiJhfZh2PPod+jPxbsIwkPXbrqEunkBLboSqSziJZYZuYiSCq3ZmAoxlkXhciRZyJvrK7ZJrG/7MKy7qwBjVRbI4qKasxiEFWnH8EgHk1W7bE06Gq5i5kW8isVFYmVQWnN01dddwkVST7HvzCJFMq7UxIyVuLXhthg1egCiPtqlKrSdn+7pSiJABIgAESAC3k9AKl5sCRetU8bI4uKAxUU5XPTGuCivsycufp3bHo2u493H1I46/sfsb8CH3Ms/4ksod3/9G4a++1/uR+XRxyxGx/+101a/1YVwUbv9xAWl1HrBBbhrLG7li8wQ5AvB/KoLe4jB+mrxKZLAa3Mwv40YF003MVvWGkkZTAhMA2Zwhwfw17QVDhpgdVff2be4XfGHDai5bVlTtbjTWUSUVVyHwrpgdSCBinCxKsmGm5jN+rpDuGi4+NWacJGIzuLFlnFIrmLe/5ClFhABIkAEiEDtEbAnXGyV5E7Rwurh8cH5SljSGJf343m3qp9/v4opOedx+c9rVmyVFpdhgnhQJnznmTvMX5X+/Ce6rvoBf12txqaY2/F0Zz9Zcmke0utYom6rf8DJ8yY8ec9N2Clx+7J1DbtO/P3mGxpiTTR/ClfdCxepZcJ2HIV0MWi1Oy61ssy9B7vnSk8Vs+MyZcPiIusUW4cESBbvaotiswDj0kkXuKI7HG/tafO+cMqVtCyVBb4t64C5zioWFz3CRX3RrRHwrvO0MNX6OihclHFN9mJ8bJ30VjvCRVtQknCpvYcd5UQEiAARIAK+QcBZ8ULCReh/Pa5ieoaKUrjoucZT0tSFcNFccKocVawlHNQWwlYB+2YLis4YFxXrA7cAvd1isZHHONg+scvsusYaIY35WBwJiMc5i8H6QtllKq5xNk9DUzvyWYRmw5XLmp+jMS5nLUdGK8SL7vq6ULjYO+HLZoyLikC1KUa1bmabRyd7ygxA9SACRIAIEAEi4B4CUuHSoEEDPNq1C1ewlnvYkhfHoPktzdxTOUkpXm1x0UOLhIseSpb3uGgJF2vhoczXcpytusVB6eKlkl5x9LL6+2B0xrjYE1rSshTCJUBxrcjEeoFs+2hmjpDmAln7fTg1Fy4tZe/EUT1pzN6C3kHhomeU8WnsiTDb7oFq45OEi376lJIIEAEiQASIgBoBWyeMeRIxrxUuSojK2BbxdxIueoabPeGifWqX9KWR4qJS01VK9qJFPe/tEOouW/zbOVVMsDCYrSZWxzWrWHiUwgVSUWGpp9UC2UaAvfVpaGr9YEf42ItxMb+3Rj2uxqoOjtRX46WYMkuVnqGlTKOZr/R9QVrWMvWXYaoKF6u6KQ5qkL1U1ZmG0DVEgAgQASJABHyHgL33unhKS71OuByZcKcqu56rf1T9Xu1UMRYc33z+tzg6/i60a349dx1zTftt/r1g4ffh68uwMCIAL+05j+mP3obyX//CxB63cun2n/4f+ra7iUvP8pn9QRX+Z7qG1KgW5u/ap5RwcTFv9ONfisnSsmOS7wsw4O2iSxge0gw/XPwTnZd9z+XRZ0MZDo5uCxbgb5x3LxoIr5DxGFcxzVO7WOushYDF1cr6DfKWxbTKm9BVFrXW8QgaO/ayQO/7kbz3S3DB7DZfkCnU4SfhtDHV99WoHMnL5dkKO4RDB1SPPrbJTD5U7b9sUVvg8Hy0DgSQngzXEUtQjJfY4Xc2Y1+EQxLMJ7Apbyt18aB7QtMlXBTjistcu1wSLrrpU0IiQASIABEgAqoESLjUcGBoxbg4mm3OiNboE9TUfJkoOERBwYTDlsJLiA9tZhYedy3+DhlD70DPtvwb71cd/UVTuLAA/ll7K7Huk4uy08LEci7+cRVG0zV0TC3lfheFi7R8UbhIv2P/dp9wcZQqpScCRIAIEAEiQASIABHwFQIkXGrYk7UlXJRHD6sJF/E76W+s+gGvnUbaU63w30t/IfSOJlyLjpT9gRcfvc0sctILfsX1jRpg3M6zqsJFmTcTLnP2V6Hy8t/m9CRcajhY6HIiQASIABEgAkSACBABpwmQcHEaneXCmooXpWhRWjSYu9iF2e1x2/xvEXbHDVzBO4a3RttFp7nvRfEy+/HmmhYXMc/f5t2LTstKUZwUxF0nFSyPCJab3sFNcbtfI85V7P5/fY8vhZdgisJlx0kjPi2/gsWRvIsZWVxqYRBRFkSACBABIkAEiAARIAI2CZBwqcUBsuTwz/j1ylXdOT734M24R4hdUV6UvK+Si2N59XF/NGnUAOs//RVjHrrZnIz9vqBfABYf/hl/X6vGy72b48iPv6Pnnbzb2OkqE9r5G8DSsU/rZo0xrtst5utj36nApB634pE7b8Q3VX/iXn8+hoZ92DWDO/4DYYG8SBLLYv9vev11SA5vbo5vIeGiu7spIREgAkSACBABIkAEiEANCNCpYjWAR5fyBMjiQiOBCBABIkAEiAARIAJEwB0E1F5C6Y5yHSnD404Vu044UcuRRvhy2mvV+lt34rsKBLdpgRsMjfVfRCmJABEgAkSACBABIkAEiIAXEPA44eIFzDy2iiRcPLZrqGJEgAgQASJABIgAESACNSRAwqWGAD3pchIuntQbVBciQASIABEgAkSACNQdAfG9gO6sQbUDnkLO1IuEizPUPPQaEi4e2jFULSJABIgAESACRIAIEIEaEyDhUmOEnpNB+blf0LJ5MzRu1NBzKkU1IQJEgAgQASJABIgAESACtUCAhEstQPSULK5dq8Z1dLqBp3QH1YMIEAEiQASIABEgAkSgFgmQcKlFmJQVESACRIAIEAEiQASIABEgAq4hQMLFNVwpVyJABIgAESACRIAIEAEiQARqkUCtCRfmocRemMi9hoXexVKLXURZEQEiQASIABEgAkTAdwn8/Tfg4sOofBdePWtZjYULO2qtUcMGaHgdwMRLXRy9Vs/6jJpLBIgAESACRIAIEAGfIfC7qRquPkbXZ2DV84bUSLgwkdK4YQOwQ6xIsNTzkUTNJwJEgAgQASJABIiAEwRIuDgBrZ5eUiPh0rgRcH0j8gurp2OHmk0EiAARIAJEgAgQgRoTIOFSY4T1JgOnhQuLZzE0bsC5h9GHCBABIkAEiAARIAJEgAg4Q4CEizPU6uc1TguXxg2B6xuTaqmfw4ZaTQSIABEgAkSACBCB2iFAwqV2ONaHXJwWLtc3AhqTm1h9GCPURiJABIgAESACRIAIuIwACReXofW5jJ0WLobG/Gli9CECRIAIEAEiQASIABEgAs4SqLFwuViKr76pBFp2RJe7/JytBl3nBQRIuHhBJ1EViQARIAJEgAgQASLgqwRqJFzKcjDijVMYPKwbcDIH39w9CzP7+7sX1YX9mLcamDinL25zb8n1rjQSLvWuy6nBRIAIEAEiQASIABHwHAI1ES6XDr+BtQ2nY+YjBnmDfjuF3Pf2wXhXDAaHB+J6AH+eycPOnArc0cmA//r1Q2yoER++U4J/3FyKgt86YGjfAHy9Pwf/bWG55rdvdiHrwCXcNTAGj7QxAGf2Y/v3/4DfD8dhvDcOsd398dvH8/DMaxWIXbgUw0P9gAtFyNqVh99aDERs/yCubPrUDgESLrXDkXIhAkSACBABIkAEiAARcIKA6a8avIDyf99iW9q7MLbuiS4PPoxuQcxV7Gfkr3wXjZ+OR8sv03H89rEY2uksshcU4p6JvYEDK/FxYBLGdLuA7Ol7cOvkeLSr2II3v2yPKc+E4uf9G3G+xwz0NeRh9c7GePqfrfDl20fQYtRw3P/Te5j/eRAm/F8b/Pj+OhifeBm9G+Vh9Tbg6XHhaNGIlZ2FG4fGoMXJLci/LQHPdLnBCSq+dcnVa7XTHhIutcORciECRIAIEAEiQASIABEgAkRAQYCJlit/VtcKFxIutYKRMiECRIAIEAEiQASIABEgAkRAScBrhcu1aqC6dgQXjQoPIdDwOscrwsYBfXyLgDMvoqVxQGOAxoBvjQHWGpoLfK9PnWmRo+OA5gJnKHv2NdIx4LXC5epV4MpftGr17KGmv3YNGgA3Ghw/EvvPv6rx11X95VBKzyZgaNwAjRo6XsfLV2gucJya517BzPeOfv6+CjDfdvr4BgFnX0z9x5/VuFZL/u++QdK7W3HD9Q1wnYObmqz/2Tigj28QYP3PxoH4IeHiG/3q9a0g4eL1XVgrDSDhUisYvT4TEi5e34U1bgAJlxoj9IkMSLj4RDfWqBFK4fKH6W9UXfzDnOf1jRvhH02bOFWGW2NcyOLiVB957EUkXDy2a9xaMRIubsXtsYWRcPHYrnFbxUi4uA21RxdEwsWju8ctlVMKl4rzl/Dhp9+Zy+7XoyMJF7f0BBUiI0DChQYEI0DChcYBI0DChcYBCRcaA4wACRcaB+QqRmPAIwmQcPHIbnF7pUi4uB25RxZIwsUju8WtlSLh4lbcHlsYCReP7Rq3VYyEi9tQU0GOECDh4ggt301LwsV3+9aRlpFwcYSWb6Yl4eKb/epoq0i4OErM99KTcPG9PvWJFpFw8YlurHEjSLjUGKFPZEDCxSe6sUaNIOFSI3w+czEJF5/pSqcbQsLFaXR0oSsJkHBxJV3vyZuEi/f0lStrSsLFlXS9I28SLt7RT66uJQkXVxP2/PxJuHh+H9XLGpJwqZfdbtVoEi40DhgBEi40Dki40BhgBEi40Dgg4UJjwCMJkHDxyG5xe6VIuLgduUcWSMLFI7vFrZUi4eJW3B5bGAkXj+0at1WMhIvbUFNBjhAg4eIILd9NS8LFd/vWkZaRcHGElm+mJeHim/3qaKtIuDhKzPfSk3DxvT71iRaRcPGJbqxxI0i41BihT2RAwsUnurFGjSDhUiN8PnMxCRef6UqnG1K/hMtvp5D6vglJI0IEYOdwcFE2AmYmopMGwsr9c5GBsUjq21Ke4kQaUs8Osv5eLZ/KXKTmtpSUq7e/1OpXhIxF59B3ZiQC9GYjTWeuSyscXLQOeH4u+igyOrl5Liojrb93pjhnr3GdcPkOGUlLcVKoWEDEXH19qNKQk5vHIuNL4Yf7E7HIPK6cbTVdpyTgWuFShIykNOuxwO6RRdmo1BgjbE5I3XvOXNVOz61DXGcAJ9Iw860i/vuAQUiyukfZ/Sy556Tp0RJ9Z9byPcfyL3zIJ8alq4SL7B5m3VaD+YDuXtcScJlwqdqP1IXvm+938/3saHN0PFvtZVkr6w17hXj5764SLpX703DygUSr9ZCX4/LJ6pNwsSNcNHvdLcIFYBPZ/lZz+YUR+zhSrpMiyueFy+b/Ic6eyNAhNk9uTgNG8KLXUWaOpvfJ2UdHo1wmXDhx8gkeUIoF7vsz6Jtq2cxgi9svQnlxwi10oSZSdWwoSO5dTvwUPqwibnRA4ZLoKM+Jcam3dHenc51wsdzDABOWc/HT/wlC1E2NtJrj3VSutxXjSuGSUdQFccrNSSUge88Ee7/XBHhNn/s1KdvDriXh4mEdUgfVIeEiChdu0gEeOJuN/ZWSnTfphCHZIe10fwgqW/EWF+munXm3RrJrG3A/s/A8xFtcpLu54i69NF9x91YcDLLJULJjC8musCSf1LNtELA3m9tFtlcX6eLZ0oYQdLr/LG7nLC7SHekQxLHFnLRdLtyddKnFRSlcpH3C7ZS3xH7zTrzQbpWb0yJcJJYxrr/OIODLIlRGTMADhUfNFj1xgdL3rGXHnt/hBbdgYuOOfWjX1wLbVcJFKkakXasuKAWR8DyQ8W8gTtXaqbCmqIwXy44eu68+xQMScWS+3aUbFZJ7X3p/xqUOQqV5vAiWmvMSaw8kY9ZHFjzuES7g52fROq5zrpZa4Pg5lxdAVvcz1xeK+RmSfuPmcWYJV79WtOY5bRGogwVGbRbpTuEi7VN+Pj4rsc5qPBNk96vFa0H12Xpe6rEh2YTQsd6QWXal93ptwvbgvNwnXOSbQ9Jng9U9jzSkFgL4sggBbA6Q3tf1sI9cPXxIuEiFi3kHVrKwME8kbOKyLDbYZMQsITIXMg1TMTfIzw4SHkoW1zRxIROQa8s1SyFWuIcqe7hZ59OHW7zAIjC4RVYITkrcUyx1CbFYCdh1ZpcS1vZs3K7YiZYuumUWIBeNUJcKF4mrmHIRYJ6cmDC0494nFaxmsSHbsZe7+kl3VpWToMUd0f4C2EXIPTJb1wkX6U67pelSK5rlW4tw2f9FiLAza1mcWoSm+J3awkY6FoqQsRmqVj/Z7rt5PoGKe6j0oaoQQlIXMVfuArtxxLhNuJgtWWze1DFXq7jjyd19JPez6vwcCUjEqta1tp8RbuyIOizKlcLF4iqmdNmU3Gf27iU14aL1bLUrXLTWG/LvORHjI+6geodWnQsXWZ8KtWb98P/aCBZ0G/Ox3kZSOpsESLjILC5iHIpkkSEKlweK5AtZpduH6PMu7thL41CkCxCJTz3rGX7hLFg2VP3iLe5hcVgnuI3JffPN+TDVb467ESfcltivWheLcOn0hdwdzbKoVts5FK0D2paI2rjnXCpcrFzF5Dy5PmmhR7hYFr/mBYdsnOgTLspdfnIdcYfFRX2zwK7FRSlmVS0aahYVhXDRiFNTFy4h5vgZi0iytaByYLFVGzerG/Jwm3BxcK6Wig4Rg+b9rDo/y4WL9lxg5xnhhj6o6yJcKVysXMVk8WcSbwNbm1kqwkXz2WpPuGitN5Tf63QZreu+q83y61q4KPuUa5v0OWAlcPW59dYmI1/Pq34JF1QgI+n/WVw02AATXT+sXLKE3TZ7FpcHipAh7sKa89OycsgtJVaDS3NHhw38T7nkD3AHCWgcKiBbRIk3i/MWl05fWILVrIMG+fyfnRmJBi64S9wpXOSxKkI8Q60JF0swtjxWwrJw1tyhder0BRd0Rh1m6SqLC+9uIVgnpe2zinGRxz1YWVo1XLGsBZD8ntWKlZGNBY3dfN7iSRYXe8Py76uA6a9qm8nkFjaptdnOwS3iXB36qdWOty2Li/XGkj6Li/kAFXu7/vagePHv7hMuUouoZBPCHnsHLS5mS4l0HWJvvcG5rEncTMniomtEX7sG/PGn7bnAOjhfugGlsJwqrVzKtVc97yNdnVKDRPVMuChO/pGe5GNXuLTkAuXF04QsMS4S39eAlgjAw7wPvGTHRjPGRfB9hPl0Ku2ThawWOlL/a9GHUlW4aNdF3bIiiXGR+M0HBLQEQseCWX3MDJTxODUYiMpL3SlcZP7MrA//jy0MJW4/M9tgvyJgm9VXdiKRaC1TPtyk48Cct2UcqsW41FcfdrXh4zLhIuySmU8Bk8YWyXZbJbFiXAXlVkiY/Zc1TiiTNEopZuQnWon3viQfNl5YHN0IWPzrJVZZ/nqVGBep5ZZiXOwIF8nJgMqT3VTmWLW52jrGUT5GpKfOqQmXALEclRgX8VpLGS44fa4W521XZuU+4SLtv5YICGiFvuYNQxZ/FIIBEWexi3P/Fk8olcdH2X22BkjKUKwbxDGivt5oqeP0Qlf2Qt3n7TqLi/S0SN7KFmBe87FxADwgnMJqdc/LrKl6Tpise47eXIP6J1y8ubfqUd1dJ1zqEUQfaKpLhYu7+dSBiPCV0+tc5Srm7iFA5TlPwGXCxfkqOXylr9yPDje8Fi9wlXCpxSpSVi4mQMLFxYApe+cIkHBxjpuvXeVTwgXncGjxeuC52ejtDjfAE+sxq+ghLIx/wOuHBQkXr+/CGjfAF4RL8Zb5qIxw0/1fY+KemQEJF8/sF3fWioSLO2lTWboJkHDRjcqnE/qWcPHprnJp40i4uBSvV2TuC8LFK0B7eCVJuHh4B7mheiRc3ACZinCcAAkXx5n54hUkXHyxVx1vEwkXx5n52hUkXHytR51rDwkX57j50lUkXHypN32oLSRcfKgza9AUEi41gOdDl5Jw8aHOdLIpJFycBOdjl5Fw8bEOdaI5JFycgEaXuJ4ACRfXM/aGEki4eEMvub6OJFxcz9jTSyDh4uk95J76kXBxD2dPLoWEiyf3Tj2uGwmXetz5kqaTcKFxwAiQcKFxQMKFxgAjQMKFxgEJFxoDHkmAhItHdovbK0XCxe3IPbJAEi4e2S1urRQJF7fi9tjCSLh4bNe4rWIkXNyGmgpyhAAJF0do+W5aEi6+27eOtIyEiyO0fDMtCRff7FdHW0XCxVFivpeehIvv9alPtIiEi090Y40bQcKlxgh9IgMSLj7RjTVqBAnEzyuGAAAgAElEQVSXGuHzmYtJuPhMVzrdEBIuTqOjC11JwF3CxViYgVwMQGxoM1c2h/J2koC7hEv5B2tQcs949L7TyYrSZS4l4BbhYizA9lwgMjYMfi5tDWXuDAF3CReaC5zpHfdd4x7hUoZDa79D8Lgn0Np9TaOSdBIg4aITFCVzLwGXCxdjGQ7tWIPNGbtwEr0QHdcX/SOiENrKoGjoJZTs3YrNWR+gxNgWPeLHY0REO5WFjd500uwvoTgrHZv/k49yNEPwkwmYPLwX/BtJ0lQdwOsvrEaxKv7OGPOv+ejtD1R9MBuT3wLGrJqP3rdq9FVxOhLf2I2eM3civot7+9PZ0lwuXKoKkL11Kza9l4GquxIQHfUkop98AsFmhiewZdhs5Go0IFLJsiof29fvQFZxGfzujMKIqQno4W+n9b+cQPaWdGz7tAzwa4c+0QmIVRtjf1fi6I5VyMo+gXK/doiMn4b4HgHamV/Ox8rRqfi8dzI2jQ6TpBPa9OR8vPtcZ8X1ZdibPAWbfwxA9Jw0xLZ3tudq9zrXCpdLKD/0HtZvSUfuF0CPpxPweOQARIQGwDwb6LwP1Vpt/GoHNm/OwNGz0DUmTEdTMXLVp+gzfRtGh0pz5PvtSMR8pMUr+01MdwmH3hiJ9X9PwIo5T8De0KvdXnJtbi4XLnbnAqF9eu9Dvfe1FJviGpv3+OXTyF6+ANuK25ifA9KsfPWZ4GrhUlW4A9u2bsT27ZUIjh+CyCefRmSvdvCTPpcF0MZP1+D15R+gXHUuZYl0POPVbhud40A+tzyJwSOeRUR76Sasb84Z9VO4sInn7aXY/MFpGNkCIHY8Ynu3tTykrAZSGbKnTcE2QwJWLIhSfxjYmUTUp3QTSrLewJv/OYHWz6XhlSfVFiF6B74J5YcysH77bpQYgdYdhyB6TJxs0WSeyITFrrROpsI1mJzyAUxdJmDFzCfqfMfRpcLll3y8PnIwNpS3Q+itv8J0WxcYfjqAwh/D8MqeXIw2L+rLkP1CJCbvqETr0F5ojTM4WlgG/yFp2PmvIZKdGL3p5KLlUHJ3jNyizHsTcv8lGWNndyAxLBGft++Fe1pYrq/8Oh8lVVFYUbAJg1oBVVkj0XXiboTOOYSdo9UWNSYcfSMEz6ytxPScC5gkWxC5dsFRk9xdKlxKMjAyZgoONQ1DKAqAu56A8eQBlFTFIe2r5YjgxEsBVgZGIuXOMPRo08TclCtn8lH4I2QsTYWpGDpwAQr926HHfS3A91EYpudkYVKoUhALWZ3djcn9RyK7qi1CH22DJue/xdFvKxE6PRfbpoRZ5qTLBVj5TCRSCgMQ3KM9An7WSCeBXbwhEv3nNcOSj7chVmZJEto0PRdlU6SCxoTC5dEYnFKGQatysSK6bU26rlavdZ1wuYSjbwzFM2vLEBx6My6ZWqCT4QwOFZYh9OVD2DlOuJd03ofKRhs/mIE+z6Wjihs/QPlHBSj3H4IVOWkYpLqVewIbBvbG682W4+O34xS7vUK/+Sdg04eL1TcofszAyEem4FBUGj5bN4SEC4A//qzGtWt2hqOuuQCA3vtQ730tEy0H8OrjQ7FFmAvAzTEBGLQuDyuiFGuDH3cgMS4Re39kGVieAzLh4qPPBFcKl5LtQzF02gE0CQ0DCoHgJy/h5AenURW7CSeWRknWRZdwdPlITE7JRxWDbjWX8qJF1zNeOTR/0RgHijm5anciIsfuEOaWJhrPG9+cM+qfcDGdwIbhsXj9qLBgvGx/AcA/fHYh+p0ivPKoygJExyRiPW2WIXvsU5i8u4z7KWLVKaRFK4WL3oFvQvGqaPRfVAB/boF7RfUByS9uYV7smutUvgOTByYiu3Uydr6bhNCmtbrmcCozVwqX4rW90X99L2w6PB+dDo7EK1iCtGgDSgrPo3VoO/Ni0XR0AXr+MxUPLv0cabH8Iq58+0g8Mu1TTPpPEab34MeC3nQyEMVr0L/fbAQsOIpN8e24n0q2DMXjyefxyr5DGN1RXNjywgWy8VGAlSGRSOlkWdyIwgX+SXj3eDKEqlmKFBc0bI4l4cI9VPZOC0Ji5WJ8+FYCjKua48ijFzCpSyUKT/2B0C7iol1tkV+J7LEdMPkTKesybB/+IF6qTMK7mcnowXyNjPlIiRmMlQFqi1C+a7ix+EYLvJa3DfHB/MPuaEo0nlneVnaflm8fikemncek/2Rheg+2oyama6EiTAAID7/cp3fiyMu9FJsy6sKlPCsRgyfuQGulaHLqDq7di1wmXLj7cBV6vH0Mr9x7AInzgNfXDYHh2wJUBoYhWJwLBeFi7z6Ut/oENvTrjdcNknm1fAcSuyfi84k7cWSmsl8A288aod8A9F76OTYJc5KlTBOOLgrBM6sqARIuZiz2hYsRe6fdrWMuYPO/vvtQ730tHS9W1/x9Glue64FXK+djz77xEB8J3DWFqRi8sy0m370LI19VeabDspnla88ElwmXX3bjpS4jUck9ky9hZWA+elYkIbSqAMVXwtBRttFQiewXJuNMbAxM/0zESjXhovcZr5gqizf0Rv95TSQbXmyt+KDieSPMLQH88yuYWYPE581d0k0L35wz6p1w4SeerxC/8Rhei5AuACBfMJoHk60dMCGRjknE+jFegJUD30ObSe2w57kZioWpkFrvwBduuIPjtuHgy4K1pDwDid2n4PPpufhM2FVVFS7iDlK5rV3A2l2E6MnNdcLlIrLH3oPJ9/K7zYwJL1ysrV38BCJfQKJqNyaHjMTRmYfw2UR+N1ZvOmm7TWdP4PMfrqD1/WFoLS6OhEWNbHFkqkTx598Cdz2EjoIbm1koScSMWbioimC2kx6BwSknuCqQcGEU+An9pMCwcLkgXKwsUZdQcvQrVAZ0QY9gwQQviMCTknsLxgN4tcNQbFE8wIpXdUD/Rb2QVpSGCCu/nUso3L4VnyMMsdK4ik8XoO1TqZJ+YhsYQRi5JRk72YNUHEhfpaJr/wXose6U1Y6suAiytrZY2p4iqatoLWI7h5uneF6Mh6uEC3/fdOG5MnEiCBerrtJ5H8rmNkHsGJd8jneHiUK4Entf6IDEb1QWoxAXI1pC17IIQcdk7MxJgsyQJ5S3l1WChIsDwqUQKwP76poL9N2Heu9r2RMBVV99iu/+boMHQy3eH+U7RuKRF1SEyWUTTE0NMGptRkqFi489E1wmXApT0XbgV8KGEbvXBOGiumAxwXTZAENTLes1oPsZL8tf2BQzLsfH71gsrsy60nXsacsalcXjbS0AHn5WFp9bmNIcg5dLnxO+OWfUO+HCFiiDU5KwsyLZsgAQBEJrFauHce8UdB61H6O1rC1s0OmYRKzHvjDwjWo76nxq3QP/xwPYkHsawZHS4OIyZI96EJMbWdS3tXARXJw+6mXDdUGPzKj9NK4TLpdxKLktRpp406/JlnDhFp0PYcWxTRa3DtFlRCpcdKazR8n00Wy0G/aezJpjfY24iJW6M4m7a2UIDT2PQtNE+Q6dIGy/Cw1DYWEBCRcOKr9I3Bl9CHvGdYa2cLHuAV6oKjY6BEGbPSUXZdMt7leFyztgcIqWcFEfEeXvDMYjLzWTWFyExe4OxbxVmIquA1WEi3kjQ83aYi1cRNFSbuUCaW/Euu93VwkXZuHo/JyJdw002RAuVk1Vvw9lyX7MwDOPTIGf4rnCP4MUIpRtmNp91giLkNAwhBYW4J6NpVjCbb7xH96S3AShAQUolO26uq+fXFmS62JcirGh32M65gIH70MFDOv72h4t5t57B555T8OKbhYntiwuvvdMcJlw4daBmRjMeTzYEy5i32kLF7Xetf+ML8P2YQ/iJT+FqycnqhbYeXarXeubc0a9Ey78ouN+iQ87AG6HM0NlwWhvB0w+NDVdsWzNT6ouCNoX2B/4wrWmfLweNBhZmhYXMS6jrW0ffHtzq4t+d51wARjDnsPewz3DpiE6YDcOBqepWlz4RU06F2/A70JfQuHyoRicUoD4t0rx2pP8okFvOi1UxpJ8nCwvQ+6yKci9Sxk/o7hKWJRuj9+GEwsssUjmsbfxIaSNWoUH3zpmrl/5O0PxyEstkbaxDRJH2Zv8XNShTmbryhgXnst3iJiejK4/JeLKUD2xP8KcAOWOufB9pcRyKbpgBqjtrmsAEa95WP7g4uet8xj0r1ysGNIW+JvF3bH4qxYKS7FoXTMhfuliRLZugoB7wySHDSiEy5AzvJtoVTtMev8Qpj+kEYvjZP/V1mWuEi64nI/XHxmMrHviMDk6ALkftccKPbEhGvehrL3CYkPpBqwqXEzMAh+JFFMCliyIQusmLdCpizIgWFwkbUJa+Ugkfjcfe3IEFyKhHUfHbELilyMxGRTjIvaFfVcxQO9coP8+VKoWwR1bcV+r3x+8lbe8fDdWTNuF1jbizWytOXz1meAy4QLB3feHKEyf/hDKJ17BUKmFW7Wz9AkX/c94IT+lxVSHcBFdfR9UupWzGM3pvjVn1DvhAiForjwqDa9PfgIBl/KxOWkktqksGEX3m94zt2FMqAHNJO46amPYlcJF/8BnNRODbK9ges5ec2CwpX5paL2dBeEWABFp+HijNNC8tpYaNcvHlcKF1ax872y8+voaHOKCG9uid/x4jLE6AeoEtvwzFq8erVQ0Rm7tYLv3+tKpM+EXMgAeGo9Nq+ejdyttdnwfymNsWGpL3y4B5nXA5MuCu4kpHyndBmNb7E4c6VuAdnZ3bWrWb7V9tSuFC3fiy1svYfKKHShhEZb+7TBoRDImPx+FYK3zcAUrRyeVGAPjoRnoPzwd5QoIHV/mrTr2P4JbqprbJotZGTgUW7jxKvl0VIgiqbuQOVlbxK57H0uiFHE7w5Iw6ZtUrPylF3o0zcdRg2QhbL+ybk3hMuHCTQa78XryHGw4xMcbtu6dgDHjbJ/YpnUfOitcpK6e5jzujEPau8sRYfattyySTj+aj8EDN6KPEGvHu0ADSz5egSaLOpBwkXSEHuGiey7Qex/KBoKN+9rWYhhA6LhtWD/jCflJk5JrdAmXAt96JrhOuLBdyBPYkpyIFVmnuaB7//ZDMOLFaRonibKO0Cdc9D/jnRQuxWswuN9sWFvNfXPOqH/ChS3ydiSi6ws7JLf/E5LgWOFrcQdMdg5tAHrM3IxNEyWn/eicRDSf8jotLvoHvhjgmW4VZMtPcpcwemIAslbl454ebXH0aBniJbvzbl2N2CjM1cKFL9qEkncSMfmTmxF8cj+yf+mCJZnbEMsFSQsf7ujLjcg9VAmDXxk2vJMP1YWo3nRqbb58CcZfTiMrZQRe/agX0vakIUJVvAg7QietXQekD7CIH9ihAh9gRM5ejKicgc6jzvEB3L/oMTd7ygjg6+Fa4SL2sQmHUu7A5qoE4JN0HLp1PN7dNB89rI6VFoOfu6gHxLPn3re7kfXeARy5bACOpmNviVLkavEVNxtYDJLGKWTG09i7IwMHPzHBgHxs2X0asQp3Id4dJR+hzwkbM5UHsGJWIrYUSk8ekvg9CydcRfzArJBr0GnJ59hkjsfwnLHgUuEiTvklGZg8IR/N7jmBg1m/otPSLGyK5Q/OkH+070NZOt0WF8HF46MwxK9agsl9WqDy4FK8MjEdhbKdV+kiKYA/DKIps6y0Q1a/3kjrzQL+22MvOziCLC7mrtAnXByYC3Tch5ZxoOO+VhlhJuMlVJa8hzcTZuDoo4qTJnWuOXz1meBS4SKyvXwAKe03ojIeOLrlAPzH7cTml3upnLaqT7hA9zPeCeEixilD7XAl35wz6p1wEf25q6Lm45X4zvAznsDm12dj7+UhsgUj75K1Bv5PJmPF/AR0wlfYPDsRKR+0kFkxpHOOKy0uuge+4Gpy9FFrlyPprh5/3GoAstjD7+R4vPvxfPTwgNPERJ7uES68pYIPzv+DP7njVrkLlqV/xRPe+srdDK0eOnrTqTytBBFbPucQ9qgdaSz4zF9S2cGXjz1hYdU0AfE/pCP3wW04yNzKdJibPWep6kbhwg7pEYPz2xcg5alIHHxapQ8E98sNVkdjqlATdsBMOq0tvJk/Hz10HUMs7OCalC5oYtzFeLxbOt98spw4l1ncG0XhIj2qWRy3ipguDxkQ7hAukATnX+GColtg06nF6K20vtm4D2W4NGInrVzFxIMdxu3EafMJcEJ8w9oESR3kiyTe5TUfkfFtsWULO40wF6M7CsG9JFycEy565wIud6370DIKHLuvrW82fl4v0zg4SGpp54/F116P+M4zwS3ChbOk8MH5HT9dgMFPfSDEvij7SKdwES+z94wXD+hQxqhpPrvtxSn75pxRz4TLb8geexcm/6B44AunBFVKFoy8L+vNWPLxTss7EMQHlsbC0qXCRc/At6m8Lccjyt5DIi6wpuRi53R1S1JdrF3cL1wCuMXr4IOL8WFOAqRGF679AidovidFoKQ3HduBudoEfn7SmIICpARGqh+taD46V/30O+XY4wN9MwB0tjz0SLhoDmVLcL6w8PPfhtOvPSE7RlhkqrRyWGcqiIDcAdrv25Bc5GhwvHhkbqSVpVSoOzuxKk9yfGrxGjzebzaCzb7PwsNMcZAAxKN6h2jv8NbFXMDKdLdw8efulQ/w2oe5iFe8hJM/sU3rFEoJIVVruhhwnYw9RUn8EbdCupKXD+FDiUth8doe6P9GO8khDcpFkhBXxbwCzGKahItyjDpkcZEKl1DtuYCVoX0f8jVw9L5mVhZTw2bwk24gWp0waEuc2P7NV54J7hYu3GmDYYkIePu/eK23MgbQhnBx4hkPqN+/Ymzz9D2nMMn8njk9793yzTmjngmXM1gZGIqUiTtRNrOX5C63Hnz8rpjCzUMMyFR92ZDt3Q/NB74tVzGHBr79YHvz4lZ6ShaLh0mJwODlTTB9TxYmdfGM4FxXChdT8QEUt3oCobdKLS4G/r0eBjWLi96FqN50LBiUufQYZC5HJm5nJxVqp9txvrTs3S33yY9JFMeVtWhWOViChIvsNiz/9ABMHZ/g3tVhES7CaWNWFhfhgbJbbs1Qva/1ild2scPvUBJ2ednhAGJgtqQS/PHLclc2PvBY+n4g7Yctn/Yrj3MfdZlwuXwCh4rboPdDzXgBIb7HhRP+BhWLi+37UD4ehLR9JC+vE12QH5TOMyewMqS37L1MEAOFZe/wsO438SQyy3ulSLg4I1wcmwtYCbbvQ8fva8FdsKH0KGzx2aw4kl/SQH0xLqI1xjeeCa4TLmUoPGRCx97sXW6SU8Vkp43pt7g4/ozn8+ZPopR6dogHrjwkm4/0vXfLN+eMeiZcBIvLJ3LXKHHByHbTRRcd/tzsfNkxyLxpfg0iJSdKSYdxbVtc9A98PcrbhrASTqTZ0NpzgnNdJlz++h4bnn0Ir3/HArGn4fG/M7ANQxBZuQMr3rmCEWriTViINrPn/28r3VfpeGbRbkTO3Il4tmMivlm5aRRGP/sQWlw+jYNbM3AU6m/FFt/dohYUzsag6thjwrdRM5iNOiRcLLcr24R4fCS2N30C8QlxuOfrkTh5Txpaf74AKZ90tY4zEt/dovHiQEvGonh9WtX9svitwXj9gyi88k4COkI8XhXoMSwZfe5qInsqyo8353+y+zJcUQiJ4+qXT7F57W5ckVlRbLk3iO4vSdj5frJHvIyWtds1wuVvFG+IQf953yI4ehQm976CbTuA6CcrkbUiA1cSDmHbxM4yq5vN+7DqAF5/YTXwXBpeeZJ/L1Txhkj0n1eGHsPi0Ocu4LtDGdh+FFYnWIqLkCZR4zHi/pY4/2U6Nuz+Q/HWdLV+M8FohMRyS8LFYeFycS9e6hOnfy6wex/qu6/lcwEgvgldHAOXfvgA297JB+IFV1+VXRLHhAt7dYP3PxNcJVzYJkCfURlowg7neLYdTo46gXtWtcFnKQvw+YNaVmgbc6muZ3wlDs1LxHpMwIo5T4B7f5QYaN8jDkN7twPEcSB99ojH76MXYqc/iXtk+83tEDHuCfBnevjmnFHPhIt4FO4aVN0pLBh/+RLb3tuBEshjXGB+MWMvxD77JO6BsLBsnYw9mUnoqGKY0JxElItW6QRky+Kia+ADEF5EVxUchdGxD6GFNP9bLS+3szXJ8QuidDz4r8+Rxo5breOPy4QLaxcLpH97KdZn7MKhb/kTw7iThCYlI57tvMo+theiehes7E3HynPYTSU78Oa8BcJpRgEIjp6I1+aMRw/rt9/h0Kt3YORb0gBreS11iWYSLnJoLMj232uQ9l4GCrnTulgfjMKLUyYgIlh+g5dsGYzHk7/F9JxTmGT1kkpJtnZErjy+QbTiqN9s1i8K1fEyXOaiIhtXbdF7XDJemTLE8hZ4OyfhMBeXwQMXwDA9FzumhOG6Op4LXCdc+IZVHU3Hig3pyP2AP0kIdzIxOw0vPqd8EafJ9n2oOpdfQuHal/DieuHkujufwOhXFuOVCOUca0JJ1ht4PUU46ZClmz4fL0az3V/xo8efnoSLw8KFXeDAXGC2tjTTelGovvva+lhsxRhgpxyOWYxXR/eq4ali1vEvZkZe+ExwlXDhhsG3u7F5/Wps317Anw4pnjQ5Okoyf0pHmO170v4zXv1+NX66Bq/MWoVsbn3C5vB5eG1GFFo3EspWPT1SrJfKCyg1vIT4K7xvzqh3woUbnLJBwS9WXpmRhN7mYyeFAfBLATbMfgFp3NF4/MLyzfnjORcjtY/m4tHW5GDnVDH7A5/ZFvlFsepHciqN7cWtMHg/kbyHog4XLC4VLpJ2VX0wG2mYaN4hrcMmU9EqBNxyqhjb5HprMD5/ULCGubAnmBvAm420TyZ0YdFenbVrLC4KJMxisgZIFHc+vZqY71XedS+glLNy11zgez3knha5UrhYWnACW4Z9igc5yzh9PI1AvRQuntYJVB9rAu4SLsTeswm4S7i4i0J58QkEdJS7H7mrbG8uxy3CxZsB1YO6u0u41AOUXt1E9wgXr0bk85Un4eLzXeydDSTh4p39Vtu19jXhUtt86kt+JFzqS09rt5OEC40BRoCEC40DEi40BjySAAkXj+wWt1eKhIvbkXtkgSRcPLJb3FopEi5uxe2xhZFw8diucVvFSLi4DTUV5AgBEi6O0PLdtCRcfLdvHWkZCRdHaPlmWhIuvtmvjraKhIujxHwvPQkX3+tTn2gRCRef6MYaN4KES40R+kQGJFx8ohtr1AgSLjXC5zMXk3Dxma50uiEkXJxGRxe6kgAJF1fS9Z68Sbh4T1+5sqYkXFxJ1zvyJuHiHf3k6lqScHE1Yc/Pn4SL5/dRvawhCZd62e1WjSbhQuOAESDhQuOAhAuNAUaAhAuNA58RLteuAVerqUN9hUADAI0aOt6aq9ccv4au8GwCDZ14AyKNA8/uU0drR2PAUWK+mZ7GgW/2qyOtYmsDtnB15MPWh7Q8dISY56eVzgXseX/lz9rpYbZJ1qC6urr68hXHMjQ0ZotWNjzpQwSIABEgAkSACBABIkAEiAARsCZAwoVGBREgAkSACBABIkAEiAARIAIeT4CEi8d3EVWQCBABIkAEiAARIAJEQA8Bch3WQ8m705CrmHf3H9WeCBABIkAEiAARIAJEAMDvpmpUOxaxQNzqKQGKcamnHU/NJgJEgAgQASJABIiAJxAg4eIJveAddSDh4h39RLUkAkSACBABIkAEiIBPEiDh4pPd6pJGkXBxCVbKlAgQASJABIgAESACREAPARIueihRGkaAhAuNAyJABIgAESACRIAIEIE6I0DCpc7Qe13BJFy8rsuowkSACBABIkAEiAAR8B0CTguXCwfxTvZ5NLlZm8XF31tg0PA+aK6RpHB5cwxOEX6MSsNn64bA33fQ+lxLSLj4XJdSg4gAESACRIAIEAEi4D0EaiJc8qv6oNd92m39Ou8g/MPVhQsTLUcevYBJod7DylLTAqxcDkyaEuaNlXe6ziRcnEZHFxIBIkAEiAARIAJEgAjUlECdCJeLx5C4uRHS1Bb+haloO3AB36zpuSib0hbZYzPQel0SmMYpXD4S5bGbMOismC4KKwo2YVCrSi7dmXsX4OSdH6H/3r1AxFeYPHE3IladQlp0AFCYisSPAKQswF5m4RlThq6sLK4cJkJYHh0webdYdhiqskZiGwbg5MRE/pp1vXBUTFPPrEQkXGp6t9H1RIAIEAEiQASIABEgAk4TqCvhsvJwECYxMXF2BxLDpKLAWqT0+GQktrXZhEmhoqWjLbKX56PHFOZaJvlubAecGcOsOLwA2RPBBEsZVgbmo2dFEkKZKFrflnNJK2dualAIo8JUrEQSZwWqykrF0YeTwMruuneA+RreSkQWF4cGnKEx0KhhA4euocREgAgQASJABIgAESACREBKoK6Ei9ziUikIkTbYJnXBEoVEqx1I3N4GaY/mC8KiACsDIyGGx8BsCRFFD2994a00kn8zi8uZOM76wllSODFkseJwImUiM7cIBp+cCxh6xpLOcg0JF4fuIhIuDuGixESACBABIkAEiAARIAIqBOpEuOASsscGCdYRVimJcBGtI1K3sFZMXKTiCICeU5gYKcDKsWcwVBbMryFWHBQuopgRUUkFDgmXBmhQXV1dfflKtUM3EwkXh3BRYiJABIgAESACRIAIEAGPES6sInKryfQcIVBfEuNijk1hydn3H/USYlGEv4VYGD4d1K0sDggXPk5GiHFBMnZWJKG1xDJjES5COtSvk9AoxoWmECJABIgAESACRIAIEIE6I1A3Fpc6ay4VXAMCJFxqAI8uJQJEgAgQASJABIgAEagZgZoIl5q+x6VmNaer3U2AhIu7iVN5RIAIEAEiQASIABEgAmYCTgsXYljvCJBwqXddTg0mAkSACBABIkAEiIDnECDh4jl94ek1IeHi6T1E9SMCRIAIEAEiQASIgA8TIOHiw51by00j4VLLQCk7IkAEiAARIAJEgAgQAf0ESLjoZ1XfU5Jwqe8jgNpPBIgAEVGwG5IAACAASURBVCACRIAIEIE6JEDCpQ7he1nRJFy8rMOoukSACBABIkAEiAAR8CUCJFx8qTdd2xYSLq7lS7kTASJABIgAESACRIAI2CBAwoWGh14CJFz0kqJ0RIAIEAEiQASIABEgArVOgIRLrSP12QxJuPhs11LDiAARIAJEgAgQASLg+QScFi4XDsL5F1BeQvbYIJwZcwGTQi2MqrJG4hUsQVp0GVYG5qNnRRIkPwOFqUg8E4e06IAagi3AyrFnMHTdEPjXMKf6dDkJl/rU29RWIkAEiAARIAJEgAi4gsBP72Fkl0TsFvJO3vszkrrqK6gmwiW/qg963addztd5B+Ef3gfNrZJcQvbyF7AHE5A2JUz4lYmJ1UDEEkzSEibuFi5nd2DlJ72066MPsc+kIuHiM11JDSECRIAIEAEiQASIQB0R+Ok9pB5/FElPMUtEAVITyhCX/jT02CXqTrgcALALiN2EQa3AWVNWnmkLgAkFIHtsBlqvYxaXAqwMjEQKgOnTk3HyTmZxKcPKsfkAFiBldxRWFEzAmTCWJhk7OStNJbLHdsBkTskJ3zHR8xHAMkqs6IUjgsWlfHlzpN15CmlcmcI103NRNgXmcsH9LQqsOupjDyiWhIsHdAJVgQgQASJABIgAESACXk1AJlwqsSMhA23Sk4CUEeCW94vuR+4F9vdtiFwktHTmXlyYHoa6FC49YoFtnEVDECpz2uKI9O91SWidNRLb2mziXMoKzSKDuZKtRpuCTRh0NhVtB4ITLNK0Yn8y9zPueqSi7fq2+IxzD+NdxXpG7MIRIW9OOCGJK6cqKxVHH07CIJDFRXpfkHDx6lmCKk8EiAARIAJEgAgQAQ8gIBUuzG3sVWBJ+tMoS7kNq+/+GpuYJeazVDTP68WJFfYpSLkN+eE/Y2z731Dd+CbHG3HhIGrmKnYAPab0wtHl+TALmIfzBdcsi8UFy1OBKUKsi9lVjFlchBiVszuQuL0N73ImcSVjImcwM9MwS03OBU64WOJjBCuOxJLCBE7XiaKznXBNKxIudSpcjJ9lIP2XcEztGyjUowL7lxejw5R+EL+xGrll+7Ds246Sa/gUFftTcap9Evoyq56dDyt3Fwbi2a5+9pKq/246hV1ry9FhUj8ENeSTsDy3GsMxro9mze2UJWm7RhtrXG/nWqt+FavjzmLzb81a98aA6BD4CzwcLcqR/nM0b0pPBDyewO9GGE2KWhr84Hejx9fcJRU0GY0wsfYbhOyvmmA0mmDw84NBOcew3ypKccroh5AOgda/u6SGQqYm1m8G+JkrCpguGmG6UVJ3lpSrP+B3i9ggV1bKDXkL/WEpyVDztvkaIzd0g0cXIYtxeZmzrjB5UpAyAmeGbcaQ24HK90cgo81mS+zLZ6kYeSYOq/o0RIMmtzrevFoRLkMAFpC/twv6z5FaOKTCpTmOPMoH8cuC920JlzYZZpEitbjIhItgcUnjDgMI4PIWLTtmGBTjIhsXbre4VO0YhZ4lE3B6RohQkSIsumcv+n03C+I3ViP3YimOV/mjWzu56ChaHIx9j5dgpo7gL1ZuMhZiwxBnz24wYtfkgagYnYdxnVkNTTg8JxR5fQsxp6ezDyZJ2zXaWPN6Oz4PaF7x2UK0WwAsnRbOnYBRVZCKeb8l4cir3eEMAfv9x/isRlD+RsS0rMV2UFZEwAMIsPEfv7sDgqRTUv95yBqlMROyjYMjAUgYFgInt1/c12on6mo6PBddVwUja1scghqaULS4H5INy5A1JUQ+v/xehGVD47DVFITApiZUlPohISMD4zo7MwuxzaM8+D8fhxC9UH/Pw7zuqxG8MxPP3g2YPluIyJcNWJqThBBpFc5lYnSvEoy39WxzX4/UvCSuPQtR0TmQ74/LFahoPxdZywYi0MnNK+hiZETROxtR1VPfJmXNG0o5OE1A5ipmyUUqXDzT4iK4bS0HJjGLiVkoSGJcmEUlLBF7AURERXHB+3yMiy2LC3Ml4+Ni2EfV4iKJcRkMFsPS1jouRoyvoRgXjqNnCRe2eD9nQODlYzh2riPCIzvwu/nSRf3VKhRl5aGiXXf47QrHsb68cKk6kYe8E1UI6Nwd3cQduKtGlB7eh0JDKDqWLcQyg0W4VJ3IQd5pf4Q+2R1B4gOLpT++D8fP+aNDSChC7pY/yYy7JyC6YgIOju0AmPIw76E89Pt0LroZWPmK/EwVKPraBH+/chwrMsjLOVeEzCPl6NjNDznhx3jRJmujRr3PncLhI4WovCUU3Xt2QKD4kDx3CrsOFgJtQxHSVfI9p6/4evg1LEahsr1Vp3D4o2IY24bisZAg+DUEjKePoaJRAKqKCoF24Xiss2RVxYTLumAc2RgjHN0nCq8k+H9xCiY/oLCoHMEh4Ry7qq/zkHfKaP6bG3Gq/WdE6ZFSGLqGcG1idShtGooOyMG08LcRuGwZxkcFcYs11TydnmXpQiLgPIHq6mrzxdy/LP9RzfS6666Tfc+Ey5rgY/o3U6zuP+fr7vIrnaqrEfunhiPzsX3Y0GUfYp8vx9Q9s9BNYYEqWtwRychA1gxe0JiOL0Tk0tbYkhmnbbXXbLBzmyPG3CT0yQpH7pqO2D80AeXT9mEmexBIP7oW5S7vidorwKo9/OZdTrdjWBqpV/UpqqOLURUyR3VH6Vh9m5S112DKyWECeoSL4B4mxrhEreddyH43XUV1tXyO1FV+jSwuukqgRB5GwLOEC3vYJRTi+dnDEfTt21hcNQoHl/WDH/v+wwicnhGE/TPDkd5yLsYHHMOyxZnoll6Cme2KsHbpMQT2DUTJqlnY/3gOckcFoXRjP0wsGY6ZjxiRPj8Vhhn8IqFi+3DE5nbHzKevIGN+BRL2paLvLfxDM73tXEwNNmLXh+UYMHsWut0i6bGLOZg4uALj88Yj6Mhc9DzYj7M2VKnlZ2K7UxthmDEB/bAPazI7Yume8ehweR9efmIjms+egIDjqVi0vTu2MOFibmOIRr0NKFqXiuOB/RBYkork3Ahk7UtA0NdrEDmlHHEz+uH6r3LwRcAEzB4WZNmh5B4Mc2GcsJBjtmhzMFax6y7uw7R+GxHI6vHxQmTcuQy5YzuA2wX+IgGzn22N3xqG4/lIiRuccjHy30yMfrYKU/NiUDyqO/5tmIXxkYCxZRwGVM1Cny2BmDM6AMcXv43A5fsw7j6jev91lS8exAXdqm55MuECtliwytPD7iiqTr0hcPXqVU3hoiZkGjdurEu4VOTOxbQFmSg6Z0BQ3wlY+mYCOtzIL95ePvz/+8iOysTpGYHIHDULeF2wRkruzYrFwZh3LgZ+RzJRZIjB0vfnIjA7CdPW70OpyR8h0XOxdHY/BDbk89zfPA7Ggxk4ZRiI2cticOGtuUjfX4WgYQuFdIDpRDomjk/FYaMfHpuUjlWjOsAA5fXhmLpmNZ7vbFTUNQS4WoH986ci+Z0i4IE4LFg+F33vUBkqbE7pvw+GboUwROepLIhtL2JlVlzZotiEUxsFBghCt8hRmDMjBn65o9BzZh6ABGxn87Deel6tQGZiP+y/sTuKGsbwzyllc7QW5ez7V4AFwgaQTMBWHcPaV5Kw5qARfn0mYOnr49GtjFm6qxDjl4fMIgNi3szBG4+b7PJk+bJx4P9ZDg6bQjEzfSOeF6xS3Bibk4EihODZecswh83zXH33ISC2EjnbK9AhOQNbnmP9LHxU2sOepfMapWJ8SXfFmFuIvk1P4d9TE7CMa0sSNixj4xjAuX2YN2kWtp424LEB7PnpjzmKZyCEscWJFSxEu2fSAYTjDcH6rlr/ejPz+GZDaxKc7/x7XHyTpa+3yvOECydQmKuExI3KvKgH51YW/s0sdGsIbpFtdhUT/W+LUtH1nY44sjEceaOSgHlvI+YOwOJyZcTWp2bCNC8dTweaULR2IHJC9mFppBFbY+JQMjoDU8P8NXx3mbtYHIxTMhG0tTv29TmGOT0r1PML2Sd5OLGHrbDIqFiIdvvDcTq5u0Yb2YJErd685YPzA79aiGUPZaBD/kYMLJ2Lrm+1xvbXYxB4i8LHml3AHjYvAnPejkEgKpA5fC7w5kb0K0pCdNkoifWoEAO/TAJsud+xfuAeIMLnlu7Cw5AtVCSLKDAROBClY/Iw7j6AcwEpGoQTU7T6T124bBhSIXEV08pT08HQ1+9dap+XE2Dz17Tv4zDgPnHJ2xExLNbv9wqUGgMR5G/E4cUDMe/WNdx9yu6jzhuDkZUWJwgZbeEy7ffV2JIcDr9zRhja+sNQVYpSQxCCDKXYOqEfCocUYmmkiRMY74VkYsOoDjB+MAuRU42Y+n4qnm1Xhfcm9EPJ8GLMeaQUax+fiktvZGJq52IsixkFvFGMmV0F4dIzB0uHBfHXbw5FbmYc/GV1BSreiUFk0XAcXDQQ3AaEkE4tOrD0rYGIPDgcB7k5S/lxUrh8kYrO85thS0YCQlCBoiITOvQMgoFZzjulIzhnI569z+BQPXE6HdH/l4dn8/hnjNXHYeFiwtaYfsgbkImlzwbBWFQIU4fuCDq1EO2mm7Bq6yw8dmMVjIZAmLLs82TjK/a7uchdHQf/ooWITTRgwZdJCCnLQOzAQsTtS8UAZtXu9zZCczLxrIEXLt25/jeiyhiIQKkbI9eeYsR9msS5dZsu5mHNuNUIWL4P3XKCIR9zfih6LRTLbs3AhrFBKF2XgPhfkvDZq91xanlHLGqWiS3xQaj6cCHiJxiw1JZwCSnF1pH9UPJcIWY+5gdDhUb9dcS6evmU4dPVd1q4+DQVapwaAbcLFxxfiHaHRXHCqqQmUGwLFzEeRhQuUxutQeykQwiK7I7Ai8ew9uI/BeFiebBbhAtbDM9B1dhws19uwCOj+KD9c8ewdW0GMk+UoKIiGHNyVmOAIraC5TPaGI5ua0sQns/cxFj9VfILtCFcbIoz+U6qud5RFVgbMx557Qei2x1VOL7aiKfZ7pO/EadyNyL9vTyUllYAQ9OxfYLEJ1y2u2cRUOFHpDE/lj6wK1xkrmLikJIIM46X4m+F8FT230wNi4tcuGjlScKFpjbvJMDtiF9NxczHxNVhALeY9mMuq0XFqDIBVYcXYlrDefxmjsziqXI/CPcms7hYuaCZKnDqs3IYAZzaPhzHHmPWZ8hdcBQLbbMlIGQfovtlI2hCd05IVBxZg9IB+5AV76d9vayubNMhFIWxJZjZjbmLHsOiezMR+nkq+irNFFdPYW3/GKw51x2z92xUEQROChdusf4fBD43HAPDOiLI7FIr3TRxoJ6M47p+iF1bgW7J+7AhVkWCOSpcHj2G0T2KkSBszJlHtZXbnb56yl0RLe1km1Zdi2KEzTPg+IJgZIYUYinbbLMVk6OMcfELxsCxs/B8N39uE1E+5k5hbfhCNN8qiLr/ZiL+2SrMFKzzZrcvKSOJ14HM4iIIZPEa5qanWn9n3dW8c/rwuVqTcPG5LnVZg9wvXNgDZEQ5pubMQjc/wHhkIaK3d0TWioESlzAt4WLA2vDVCMxcjQG3VmHX1O4oji9BzBf9sOiWDN5XnAmjjSwOox+Kpg5E8Yg8TH0AKFoejjWtM7FhiIGzBhTG8j7JpnNVQEt/GGBC6Wel8A/pAL+GzHe3I44NUPGp5SbaWTge/za3e2QQrAtW+WkIhpiLa9BnbSC2LxsI/19yMJE9qGS7TUFc/azq3TkHkUv8sIW5F3AP/nQ+aP1qEYoahiCECYbvMxC7wIBV5hgUweIyvhzjM9gu2TEs6p+J0JxU9D29EJ23dMRBVo/SdMSy4NLMOFTZs7joEi7MGtYR6e3zsCraH6VvxXBBttuHGVX7b2bXUmx9aipMi3LwfJAR+18ORWYYW1hVYNn9qxG4j3eHUc/T2RPdXHZPUcZEQBcB9RgXZhUdiPfum4XxjwXCWBvCxXQMi3rNRcWYCYi7z9854TKpBAnJ/YTYNgD+HdGtHW+x0VyEmucKxUKb26xajY5HN2KA4qyU0i0xiC6dgNxuOYhmMSRpAy1lclQF4TJKEEHsKxbH95kJQT2DUCqdv5TCgYsF3IuSb4uwNcsfC/KYi7AN4WKjntxcO7gE43O6IycmE+E5G602uTQDz7VcxZwVLhr11CtcuHTtj2FDtzwdwkX9sAG7woW1uV85xn85HCW2xox5U08qUOViVSlczPWPdvbgHV23KyVyMQESLi4G7EPZu1+4sB070b/2IuAn9XeW7bioW2Kqdk9A5NRjwN1BCGIeum+UYGarHEwcuhAV/v4w/G1CUcAoLoDc74s1iB2xGhV+gQi6xQS/EUy4+AP/zcG0obOw65yJK39OyiwMuKUUmUvnYPE7RTDCAP+ohdieonZaCptEw3HqOclpYmr5GXLUXcVaVmHX5H6YdhwIahsEfBGKBQozuUmt3tEm7Joag0U/+sO/KTvJJgDP569GeGk6kmeuxuFzJuCWEExdk4FxXSVBouyBMfRtGK+Wcj7zfd/Mwapottg34viCOIx+6xRMZpcvg9z9TjnQNQNulRYXdqDCMSwaMQr/ZgcD9JyFLWt4/2bV/uvK2pOK2IQ1OGUIQcgtRfAbw4SLH44v6I74t2J4/3ONPH3ofqSm1CMC6sKFzXtvm60RnNtUpcTi8q9gwYWqCrsSu+P4kEK80dcPFe+MQh8Wc7cxBlYWFzYHJBgxNScBHdimzMyOyOA2BnRaXKJKMO+hVARsTse4B/xgPHEKxg4dzDEymsLFXFfeVSz+xyRkzejObS5FL1cJpufiW44hhgkKv1JsHToQJRMLMecxedA753Z2+J/IWhGDoEZGFDE3pJJROLKsH0qXd8S8mzKRxVzf2KbYSPBuSN/vw9azoXi2pz9gOoV/PzMepjeYKyvjnYogwd1LVz2F+JbjQ/igdFFsfTYvXH76mZbFpSoHo3scQ8znLA6kAlsTw5EXyfpDcBV7mrfgmDkXKQ9F0ceTc0X8fTW2z+7Hb07FXMJM0VVM3Dxkm1kDU9F6s+gqZuMUNBuB9NZj2YTjr4UiPWgfNgwL5MZnZGkC7yq2uCMWtcrB9vggGA/ORc9EAx/nKbjzbc9MQIfLrF7DgRS2eagQq9LNT2n9yVXMq2dPEi5e3X1urXydCBe3trC+F6bY3avvOKj9RMBTCKgLFxOK1sVh9NoK+LcMhP+tVTj+wDLeVeziPrzcbwIyh7Dg/BCYvk7H6BELcfyiH7r1DMLxRsxFVkW4gFmnByL5iB8CbwmAv98xGIY6IFyG+HPB+aMTWFnSzSaF25Z0YauoK34/hX+Pj8OiI0ZAslFi7ourVdg1PRwZIfyCljOkfJGK6CkmzFGeLCYJoOc2mfokYdWbCfxxxuf24eUxScj8GujQk4mXUE64dDidiUUvL8TWL5iznB9CRq3Ghhnd4ccs5jPDMXGHsDlir57M5rObj9Hhj21mFS3CsoFTYZqnOFlMsM6z8xQsHxZgvhodc0chfsExGG/pjm5txf5gm2r78PI4Vn8TDPfFYOnaheh71lq42OXJnLCZcPmiO/xOHcMpdMC49ExM5Ta12EEFoxC/+BiM8EO3GRlcjJPB3glfDgkXqLeFxQL9lx1yk4T9Fw2yPgpBFfa/koBp208B93VHB+MxhHDCBTi1cSBiFwdgNhecr1F/T7mxqR5OESDh4hS2enkRCRdf73YSLr7ew9Q+IkAEiIAVAYeP2yaGRKAOCZBwqUP4XlY0CRcv6zCHq3vtL/xhAm64QX4Uq8P50AVEgAgQASLgNQRIuHhNV1FFAZBwoWGglwAJF72kKB0RIAJEgAgQAS8h8OfFn/Br4xYIuMnZ19p7SUOpmj5BwGnhcuEg6D0uPjEEdDeChItuVJSQCBABIkAEiAARIAJEoLYJ1ES45Ff1Qa/7tGv0dd5B+If3QXOVJFVZI9F14m7ul+k5FzAp1ImWFaYi8Uwc0qLLsHLsGQxdN8RyGuLZHUgMS8Relm1UGj6T/mazqAKsDMxHz4okOFMlJ1rhNZeQcPGarqKKEgEiQASIABEgAkTA9wjUjXApwcrlFzFpSljNgNoRLis/6YVJ0QFgImlbm03OiaOa1dCnrna5cPnzajXOG//yKWjUGCJABOo3gQYNgMCbr6/fEKj1RIAI1BsCJ8/+4dK2tm5mQKPrGjhexoWDcN7iUoKVgTkKq0YBVo7NB7AAKbujsKJgAs6ERSIFydjJWT8qkT22AyZzRhrhO93CJRVHH07CoFYFWLkcgmCy/LtweXMMTmGmn1yUTWmL7LEZaL0uCa2Z4MEAnJyYiL1mq42kHlz6MMBs3WH13oRBZ1PRduACSz0dp+uRV7hFuFz4398e2XiqFBEgAkTAWQK3N3PswIvTlVdw9ZqzpdF1RIAIEIGaEWjfogmc0QY1K1Xf1XVjcWF1Yy5ZkUgRF//c36vRxrzwBydYOPGgsJaYLShw1FVMTbhAImZYvZgwsQiXrnsHcG5m5cub48ijFzAJqViJJM56U5XFC6Ien4jCiGdeuDwVmOJ7rmYuFy76hiylIgJEgAj4NgHjlau+3UBqHREgAh5N4CZDQxIuWj2kZjVhFoztbZDGrBnm3wNgtoyIcTF2hIvoKsZZRLj8pCJFImIKmYXkK95a0kouXETRJIqloWcssTmsSXx8jmCFuVewwAii7OSqU0iLDvDoselI5Ui4OEKL0hIBIkAEiAARIAJEgAjUKoG6s7gIzZCKCjHAXk24tMkQAvElMSvOCBe1MriqVCJ7eT56TOmFo1JXMcHaIxUumvEyhRZrDMtRtMgMalWrXVZnmZFwqTP0VDARIAJEgAgQASJABIhAnQiXi8eQ2HkAf+IXhLgQFn9iS7iwk8OYa5nQZZylQ6+rmDlOhrlxCfEsUVGIuHcCb4UR8o3gLCSQx7gohIvZuiKJtWHubPwJaXzsDcxlOHKameePRRIunt9HVEMiQASIABEgAkSACPgsgZoIF3qPi88OC9WGkXCpX/1NrSUCRIAIEAEiQASIgEcRcFq4eFQrqDLuIEDCxR2UqQwiQASIABEgAkSACBABVQIkXGhg6CVAwkUvKUpHBIgAESACRIAIEAEiwBGofH8EOnw/ERem1/AFjgBIuNCg0kuAhIteUpSOCBABIkAEiAARIAJEgHv/SWoCe1Ej0Cs9CTWVLiRcaFDpJUDCRS8pSkcEiAARIAJEgAgQASIAfJaKkWfisAQv4iW8iU1PsfeEVGJHQgbK7nsDCxYByXt/Rq+82xC5CMDMvYJlpgCpzSPA3ucOvIzcC0z0VOLnczegyc03EVkiYJcACRe7iCgBESACRKD2CVRXAzuLfsMPF/5Co+uATncY8Ph9TYWCKrBv5R58w/66rRtGDuuCZtIq/A2gUe3XyWaODpT5fcVZ/PrbZTRoANzq9w+0vb2FJeufv8L29z/Cj5eaokX4PzGy65/4csce7P3pTzS5rQuG/vNBtODadpH//ofLgCEQEWP6486iTGz6+CJ+NdyLEZMexZ3mXM8j78BldHvibjRxBItqm/7ENwdO4JYnHoSk1lyuV679jUM/n8HZK//D9dc1xL033YauzVpa+mwv0C8i0JEaUFoi4JUEClJG4MywzRiC9zDyVWBJ+tMI4ITLfSgb9zOSuvICBXvZv3lB00ZhmWGuZhltNnO//3zuLzS5+XavZEGVdi8BEi7u5U2lEQEiQAQ4Ai+/X4Uvyq/IaDz94D/w3CM3A/gKi1OAGdO7qNL6JGU9MH0MHnYXy8/WYzHGYEZX+wV+evIbnK36RZbwzttb4v72dwM/f4R5bzfFlCkPCkLsT3y5chm+GTQDsW0AXPoci5ddxti5nXH8ta0wjJ+I8NsA/P0nrvxyAIt334s5z98NKATHpb2ZOB4Wg34srd6PrTb9kI20/0Yi8ZHrZbm9UXIUZX8YZd891bIdIvzvtttneqtF6YiAxxP46T2M7JII7hUi3CcKaV9txpDbpQJFLlbMQodLcx8Ss4Ur13+NTU+BLC4e3+meU0HfEi4/f4rde76B0RCEPk/3REtjEXZmF4I9Zu4KT8Cjrb/HR28fwg9sEzM0BlGd/fie+ON7HMw+hHIE4fEh4Qj8W/H3T3n4COF4tC1w7kg2zt87CPc78oD0nP6mmhABIuABBE6f/xNTt523qsmN11+HzHF3WC2Cz3+8FbmXWgPHvkKrp7pg7+L/AI/8Ey8M+R+2H3sQM4a0wPkd65HXfRCwfj1+vLkLwh9uiuOV1+POHw7j3OOvItG0Hv2334IXwi8i+xjwUJe7gcKv0OrFiWiZvQp5LboAeeUIf70/vlm4Cb+GdcfNXx0G/j/2zgUuqjJv/F9BRBBBA7wFeM1Q8rp4Yb3EX9c0I9HUrNRwF0paZbfI7bb7bvbuZlYu+UYXLGil1C5qSpppF5c0Vw0W76ImmoiKApojgojKf8+ZGZjhOsCBmYHf+XyUYeY5v+d5vs9h5nzn9zznPPRb2r2zmDj6E/n7OXTa/hab2wTif/Z7fg6K5o+BxiwRXC28xre70iolHDJ6OKfXvsPukfOZYfxitWgnL8W24UUTQfv5wxj29evJ3hPDeXGqSc6jaD//99wuBjz/OMHKrJTS7SpbVv2H4Y+MxiPzW15KvMrwwe1p1yuf5IOmbB4nOOUtlrfsTzcPV9olLa+mT/l8+sEJQn8XVJrBOXglhzd//k+Fvnm3cuXlO0dXGLMyuTRKaE92v/sWu/yC6OTRg+Dzn/HSSTeGBt9D5+TP+blPIM4pqbT/XTShisTJJgRslEBZpsTQQMO0MUVAyjIrlYvLqF0xbB8ezdQu+sX9+mlmIi42OtQ22awmJS7FOh24u+OU8TFxx8cR2XEN8UQSMdDAPnsT8WmDiJjY2Www9q2Mo/iBSAKLviH+X/4MKfjS7PeI7l+qcWaSQPzZiUSV298mR1YaJQSEgM0S+PFkIS99kVtp+z6NvB0354O8OiOJ1iM76qeKPejLub0nOJXyGXuHvEpwsiHjcnYTr5YXl8RdJ9JbGgAAIABJREFUDHs+lG5c5/yBA6Snf0+S40ze6JpkyJqc59NXDGWUrMP1flzbdIG7lSlOx5LY3X8e3b4xvG6Mb9y3305e/eA2nn3iTiCL5UtOMGXB6NJpbHmXdfyQdrDSfo0L+hU/xb3NpSeiCXY2FLmwiZc29+fFR8umV6kC5g5HnObwYnArft78Hknf7efajLd4duB5dn+2mk+ujeOV391pkIr9vLoUnn3Sn+QlK2m/4LcMUMJXYPM4A758lS2D5jA3sCOtjRmXKvp0ZO0muk2dWDpdbMelMyRmHajQN6cWDrx91z01i8vUo7x0+De8eF97Ncb5tW+RPGQ+M26u5tWjE3l2QhsoMuVrs4evNKxZE6hs2pcyLWw7o3JnkVk6JayKjMvZGLwmvKwSDAkNgftEXJr14VSHzjcpcSnt/6EPScx/mDDnJOJz/Ajq5U/v7u44ZW9i1TYvevfzZcCdnXFyUPbQsS3+a3wjptH91o/Ev6ujp/MvdCv9vZiwEQdIzPLDtdifKVN64FIH0LKLEBACQsBI4Ej2dZ7+tGLGxbllCz6fp5zEm04Vu07y0uUwew7BJ5er8lEqLhc28Wryr3j2QZOMy6r/ELxgIoWrYtQT4zltvtXLjam4LNGX6aicvOf7cy29HU8+0lNtnnObfJKWGl4vLy53bOPVpB48q4pGRXHJLyjku917Kh3o+0YP4+q/3iXO7bc8O7xsLc/y53YSvHi6Yb3KJZIWbuLO53uQFNuKPy74lV5Oyk3r+vmzt0wyN0f5v3eL+OMTPdmyZBN3LjDEqsDmcTXTc/mnb1n6SSuevPcIccr0tyr6dOSzTXR7sExc9l/J4a1KMi6eTi684n93BXHZt/Q9rj2pTOczjOX4//Bq3kyeDdZPP9NnyB5nRt4/y54XcZE3iWZKQK4q1kwHvg7dbnLiUpiRROIuP8JmDsKluABd4Q10aYlsdggjYqQLhfmFFJz5klX7hhH1kDIvGYrT1xC7MRf3Tq7ccPEnPCDT7PfIXmnEprri5DuOyPHm2Zo6MJddhIAQEAIs+OwC6eeKzEhMGtiWuXeXX+OirAN5lc097qZj8krOz1jGjGN/JZGZRD7Sjl1/Wc6loH6cT/oP3RY+DgZxIelVll79FQPPfsOu7tHmGRdTcWEmwTtjSO5yN/5Xz9PpvtH8/M9y4jJ4F79fAXPD74XNb7HZQ5kqlkp28Hzm9jNfB7Jz32EuXPzFrF9+nTowqE8vdcF98tI3SCr0oZsbtB40nbDbt/HSmxl06uHGtTPX6Rj+W+bc0YZrqf8kes1V7ry9Fb9kZtF18mjOf3OC1p7X+TmvB39cONEgO9dJfv8ruj0WSqe9/+T5bzsyoU8r2g3vR/Ybpmzm0/HLTVzu7saRzO788f+dJLrKPp1k2btFzH3CfI3Ri8d+4FxRvlnf7u/Qi/s7Kn3bX5Ylw58JozL4v2RfQm/byf9dCGXTgo4kLXyP7CF3087Zh+DL3+rFpct5tixZqZ8qlr6fzo/MZ7ysUZZ3iGZGQMSlmQ14PbrbpMSlcO/HrCscxyNBXuZIinYQv8aTiJn+hudPsC4+k7ERwRhWueif/0U/VSxiiq/574apYiFn32BLl7mEDXStB3LZVQgIASEABddv8XnaFU7mFNPSsQX9bncmZID9Xw60pKSEn06d4Zcr+SiXFfP0aEtP3wY+Ez+QxHJCmdNPmyPrWvJKPuk6kzndzeNdvlHEd7mnOFuUj3MLR/q4eTLyNrmKmDbUJUpzJiDi0pxHv3Z9b1Lisi/+z3zn1AN13Xz3ewhxTSO1yBXdriO4PxzF+MJvWH3KFfcTP5AXGEXI1Y/Z1iWc0fnJpOoKOL2/gMA50/A9bv57wNE4w1qZAvYlLiN73FPyjVjtjjMpLQSEgBBoUALXiqC1ce1MPWu6dvU6rduYZ5LqGVJ2FwJCoBoCIi5yeFhKoEmJi6WdlnJCQAgIASEgBISAEBAClhFQMqkNuRVehwauoiGbL7EbkYCISyPClqqEgBAQAkJACAgBIWBvBC5dutSgTXZq7U6LFuoVk2QTAtUSEHGRA0QICAEhIASEgBAQAkLAagRkqpjV0NtdxSIudjdk0mAhIASEgBAQAkJACDQdAiIuTWcsG7onIi4NTVjiCwEhIASEgBAQAkJACFRJQMRFDg5LCdituGw+YWkXG6fcKF9o49Q4dUktQkAICAEhIASEgBBoKgREXJrKSDZ8P+xWXH6zCtKyGx6QJTXc1hqeCYLht0P/DpbsIWWEgBAQAkJACAgBISAEFAIiLnIcWEpAxMVSUtWUM4qLUuTenuBrdldLDSqQEEJACAgBISAEhIAQaKIE6iMuxTlH2XP8op6Mey+GBnhbROn62T2ccRlE9/bVF79yfA8630HcrtF9oixqnBSqkoCIiwYHh6m4DOwIQxv4JtEaNFlCCAEhIASEgBAQAkKgjgRSiPGawCLD3iHvpbP8gbpPOamPuFz+/mUid/fnqVFeXM/cwEc504mdP4iabiF7JW0FP3rNYqxf9Qj2xzzGiZnvM7ljHVHJbpoSEHHRAKepuHRsA6G9NQgqIYSAEBACQkAICAEhYGsEzq5hTv8N3L8/kakafVFbX3H5y6XHiZ2sZFqyWB++gh4Jz9H9yAbWf3uZ7pOmM9LPGTK/5tMTbXE/eZiiX01i7I0tpeKSt381m7bp8Jowi3t7KamVIk5uWsGmKz3xOrgS5/l6calYztYGp+m3R8RFgzE2FRcl3Jz+0MpRg8ASQggIASEgBISAEBACNkQgZYkn24PziA4s3yjTLMyf+So3miFcYG34Ck71eZlF6cs4/EQmzyQDi1+m/+Y8oonBa8LL7ErZT+fOdbMgJePyzJkpLLnXh+tnV7PwQ18WzbvAgtedee4vvfjuhdV0X7qIsT8tJmTTYJY91pPrjj1x/+ExEv3eJ9prBXPjPPjrH3uy9e/xdPnfGMaeXMwD3w7n/Yc8WPfKO3gtfJ/JRebl+i6K4VdtbWhgmklTRFw0GOjy4nJPD+jmoUFgCSEEhIAQEAJCQAgIARsikLIkBhYoUlL1duHzMFb4JRIdqIhLH049YRCd1Bi83vXjcMI0OpBCTPgpZiVMw62ohJKSunVSEZeZa25w753u4D2ch6YF0eq7aMa9lkF3Lyg6e5iRS38imsVEZYYbMjOQt14vLmFnHmPhzUXq86XPZT7GQvTPGaeKjfrRvNy3fd9nhsywqdug1WMvEZd6wDPuWl5cBnSEYXX74kCD1kgIISAEhIAQEAJCQAg0DIGUJWFkPlLZNDG9pMxN0terX/eCmnHxSzCITmoMczJn6dfDqFPO5rIR6p1xKZsqZuhz2mLCDk4n8dGecBNQZsGkVS4u0TcWMzdzFsum+XBk2YP8cPdnzMiMZoEuWn3ux9ce42zY+0w+ZV7upwmfcX/XhmEsUasmIOKiwdFRXly6t4Nx3TUILCGEgBAQAkJACAgBIWBLBJSsyQQMU8HKGnbh8xi2D49W170oGZdneL16cdEw41JBXG5m8dUzEbx/xhkcg3ku7imG/lSFuAwoK9u2zzxiXrwHz0vJLH78Bfa5BtDqEkx5/30me5mXe/PFe5DJNY1/YIq4aMC8vLjc5gLT/DUILCGEgBAQAkJACAgBIWBrBFR5ebm0VWp2xW9F6XMhoSFwX03i8t+0jCFOfda42BoaaU/DEhBx0YBveXFxdIDwARoElhBCQAgIASEgBISAEGjiBOpzVbH0E+eaOJ2m1z2fju1p26Z1nTom4lInbOY7lRcX5dWZd0EbJw2CSwghIASEgBAQAkJACDRhAvURl23/OdaEyTTNrg3y9xNxsebQViYuIXdAFzdrtkrqFgJCQAjUn8CBrCL6+cgto+tPUiIIASFQFYH6iItQbV4EJOOiwXhXJi6j/cDfU4PgEkIICAEhYEUCirhs3J9P+EgPOri3tGJLpGohIASaKgERl6Y6str3S8RFA6aVicugTjCkswbBJYQQEAJCwIoEFHF5bu0FPNs4Ej6qHXff6WrF1kjVQkAIWINAUVFRg1Z7o0SZW9+iQeuQ4E2DgIiLBuNYmbgEeMMIHw2CSwghIASEgBUJGMXF2IT7B7jxu5HtaNVSTjKsOCxStRBoUgQk49KkhrNBOyPiogHeysSlV3sY002D4BJCCAgBIWBFAuXFRWlKrw6t1OxLf1n7YsWRkaqFQNMhIOLSdMayoXsi4qIB4crExdcd7u2pQXAJIQSEgBCwIoHKxMXYnEeDPJgx1N2KrZOqhYAQaAoErCEu6Un/x54bHajyorzXLtBy8B+Z1KcpEG46fRBx0WAsKxOXjm0gtLcGwSWEEBACQsCKBKoTF6VZgd1aq9kXv9vk+u9WHCapWgjYNQGriEvyVryDx+BVFbncrWzPGcOoSsQlZ/0cAudv/O8dNEN4M2U5ocqa5rQYuk5aZP6cGvsCSZHPwIvly8GCL3KJGmzXQ9fojRdx0QB5ZeLSrjU8KJauAV0JIQSEgDUJ1CQuStvaODuo8jI+oI01myp1CwEhYKcE6isu1w6s4euW9zGpj4uBQCHpG7fAmMn0qeJ6Iul1FpcrJK0/QujkIXBuLXM/9WPZk11JilyBb1w0g5XnXoK/x03FW3k8ZIPiN0w0ikvpGKUQG5nJQ0o5Ox03azRbxEUD6pWJi6sTzLpLg+ASQggIASFgRQKWiIuxeeMC2vC7Ee1wd3GwYoulaiEgBOyNQH3FRelv7rZ/8m/vh9SpXenrPiF3xG8Z1aFqEnUXF5OYpeICsUsh6skhhgyLQWIMRdOWzuH0DEPGxVRcSvextxGzXntFXDRgX5m4ODpA+AANgksIISAEhIAVCezLLOCFdXkWt8CnvRPhozwY2t34zafFu0pBISAEmikBLcTFKC9r06HvlOqlRSlbf3FRpoCZZFnUzIsl4pJCrM+9LOEF1mVFIzPFanfQi7jUjlelpSsTF6XgbweAk3zxqAFhCSEEhIC1CKQcv8g/t+dySlc7EXlwiDthv/awVrOlXiEgBBqEwAXWhq/ALyEa5RRdv6UQE36KCfdtYPTjyrqPsi3kvY/p//jDKCs/yrY/81Wu6f6glbgoddy4AS0tuFdu/cRFkY+38TOubyGlbhkXn+2MEHmp1ZEq4lIrXJUXrkpcZvQFD2cNKpAQQkAICAErEVDE5acTP5HxiyvpF924XGTBGYGhrf18nNV7vvTu2MpKrZdqhYAQ0JrAhc/DWOGXSHSgIXJqDHMyZ7H8Af28rAqvm8jNrIRpVDZ7S0txsbS/dReXKyRFvq9fz1JaWVXZF32ByqeKmexjaaOlHCIuGhwEVYnL/XdAZzcNKpAQQkAICAErETCKi1J9wQ1H0vPcOHLR8kX4LR1bED6yHZMGypuhlYZQqhUC2hI4u4Y5q7qyfIF+WtTa8D/B3xKZ2kVfTdMXl1PE+vyKJaVUDVO+qryqmLm4pC31YophZ7mqWO0PTRGX2jOrsEdV4jK2G/Rsr0EFEkIICAEhYCUCpuJibMLZfGc1+5J91fKU8ujervx2hAcd3C3P2Fipy1KtEBAC1RIwkRVMJcbOxEXu42KXx7mIiwbDVpW4BPlAP7nGnQaEJYQQEALWIlCZuChtKVEWt+a5qQJz7YZli/m82zqqU8cUiZFNCAgBOyZgmB72Gn8ynzZmRxkXO6bfrJsu4qLB8FclLgM7wlBD6lSDaiSEEBACTY1AkQ4d7rhbnrhodAJViYuxIZeKnEjPa8PJy5bLSOjAtoSN8MC5ZYtG749UKASEgBYElAX529VAo8wW6tvPVDEtKEiMxicg4qIB86rEpfdtENxVgwokhBAQAk2PwK1cUj9OYJvOj9FTHibQ6Uc2bjqCzrknY6aNoJNDAYe2rGHfBQ96TwwlMD+ZxJN+hAX3KGWhS1vDNqd7COnn3mB8ahIXY8UnL7uo2ZdL15wsaouyYP+3I9vR38eGrc2inkghIdA8CaQs8eReNpOrrnUp2+xljUvzHDX777WIiwZjWJW4+LSFib00qEBCCAEh0OQI5G2JZavbMHr3HERfTyco1IG7O04ZHxN3fBzh7ZJY7RbOI30OsurdXEJGHCFmLYx+OpIx7RQcp9m4NI6s3vOJnNi5wfhYKi5KA67ddOBInhuH8ixfiK9cMlm5dLJsQkAINF8C1riqWPOlbd89F3HRYPyqEpf2rWF6Hw0qkBBCQAg0OQLFqXHE7u3M6JBQAjuZdO/QhyTmP0zgkQQKZ0cS6ACp8Qm4BBaz82JPuOxPxBRfOLSGdeedyLs2lAgbERdjL85fVRbvt+FMfmuLxm1YDxf1ni9dFYGTTQgIgWZHQMSl2Q15nTss4lJndGU7ViUuTo7w2/61rEB3hHW7bzBl3F1QeIKtX/5A9lUvBjw4EY+UBL47aYjn4M/Y2SPwUX7NKzfF5HQy2whmdFfI3pHEef9QBnjWsh1SXAgIgQYnoNv7MfFbcgmcHcXoLlCYkUTiLj/CZg7iWHwcREQyANinPA5UbvMWzsB9H+MyezLnP/ia3iGubE4bVKm4/HLpIjduFOPl3ZHr14vIPnsGv276aWZHDh/Av28/9XH6wX30uUupBX4+cRwfv260bNmSC9nnaO3iwtGcW+p9XOqyHb3YhsN5bupllGva3F0cGN9Vx5zx+m97Tvx0lO4976CFgwPZZ7Nwc/fAza0tusu/cO1aIR06dlb7l5V5im499Klt074cObQf/wD9G3DmyQw63+6LU6tW5F44j1MrJzza3UbB1Xwu/3JJfU3ZMo4doWdvf/Xxof17COg/SH18/Ohhet3ZV3185nQmt3l64eLqyqWLedy6eRNP7w4UFRVxIfssvl27q+WOHj7InX3vUh8fPrCXvv0Gqo9PZvykjoOjoyPns8/i6tqGtu4eXNFdpuDqVTp27sLNmzfJ/DmD7j17V9j/aPpB7uyjj3v61Ek6dOqMs3Nr8nIv4ODgSPvbPCksLOBibg63++rnKv909DB3GNpv2q+Mn47Qo9edtGjRgnNnTuPerj1t2ripTJRjxrtDJ4qLr3M26zRdu/dUY5lyTT+4nz536RmfOnmc23260tLJiZzz2bRydsajXXuu5l9Bp7tM5y4+lJSUcOL4MXrecWcFxj8dOcwd/kbGp/D08qa1iyuX8nLV/W7z8qbo2jVyLmSrx6iyHUs/SG8DC1PGSh3KMeGgHDvnzqjHjVtbd7Ud1woKVGY3b9xQ+XXreYee8cF99DX8HRw9fIA7DX8fmT+foFOX22nVypncnPO0bOlEu/a3UVBwlV8u5tHFx89wjKTT6079sWt27BxLp1dv/fNnszJp194T1zZtqNvf50/4+HU3+/t092hH/hUd+VeuqO28desWP5/4SR1Xe9pEXOxptKzbVhEXDfhXJS5K6Dn9oVXNn9n6VhxLIv54AYVn/YmKGKROHdE5u+NetIO4zzyIDNN/WPFLMon/8iNsiv4kpFhnPsUksuMa4olkJgnEn51IVAN+G6sBPgkhBJovgew97LtVTMo3rswccIB1heN4JMhL5ZG9MYHDI8MZ0+4cW+L3MCAwk41EEuGVxOp/F1DQ4T7C/H8gvgpx0QpqbaaKVVan7npL9epjx3+xbPH+hLva8Oiv2+HhYtmVyrTqp8QRAkLAegREXKzH3t5qFnHRYMSqExdlqpgyZczybQ/x8RChiItx++Ub4v9lmB6ifJuzMoHCaeEEll/TaphiEuacQHyWH67F/kyZ0gMXyyuvfUnTDFH5zE+RecYowNgQJZOU9C9O05OxU4PxubqHdUlp6IDuweGMphEyRtW1WzlfKs5l55aj9A4ZgWmyKi81iS3HL+MZMJkxbmls+SGTbHd/ptw/FE/JdNX++GnGe+Tt+JB1+8+hy3ele0gkPXYs5DunHvrjrfs9hPXPIH5lLj26Xuayz8NM4UP1C4mIgTq2xq6n47xHCbiwyebFxTjEmToXDl90I6+w5ulgypSxOSM8GNq9Qd+9mvHRJ10XArUjkJ+fX7sdalm6RUvliw25ymAtsTXL4iIuGgx7deIysSf41GrdaTlxydtB4mcFjJ87jk7KCXXRjySucSVspiH7Ymi/6RQTl71xxKa64uQ7jsjxDbdot3yGqELmZ3SrSjNG+1bGUfxAJIFFBiHr/qXhhMzQmb1xDZsxKpfZqtDuwKOs2pxL8VUnxj8+kdLlB+kfk3jxPsJGGAa0uBicnCA1jkTnSMJuNnC7NThWJYSNEcg5yCHuIsCG7/dU34yLKfHiWw7qpZOVxfu3Smo+SZkxxJ1Hf+1hY4MmzRECQkBrAtbIuOyP6c2j/6y+J48mHiN6sNa9lXh1JXDjVgkerg60KCkpKbl6TbmdmOWbsxO0dKz5g8fyiLUr+ZtVkJZdu30aqnR14jLaD/xrtb7ERFzObmLVbvOsSfHOOFa3i+QRk0X/hXs/NptiguHEP+TsG2zpMpewgZZN0agbn0oyRMbMzzDDN6tmGSMd2+K/xjdiGt1v/Uj8u8WEjThHYo4fQb386d3dHSel/Q2eMaqp3YbpORFl4nIoMY7zQYNx17nTfYA/no7FFOZf5tjmTVy+51FG/9wI7TbNFCkDZvJ71rYq1kCVz3DprLAmqpp2c+sE2z76F8ryLc/B0ytc2jd7xyby+k0kwOCLpb9faoTMXN3+KJrUXlqKixFMTkErNfuSdaXmdPRA39aqvNzZqVWT4iqdEQJCoIyAvYlLzvo5BM7fCITwZspyQpXviNNi6DppkflzahcvkBT5DLxoKGfstlJ+2yhOPWl+OWk5LqomkH/9Jh3dW4q41PcgqU5cftUJflWrpEfZCXX2pldJPOVFJ8U72g1jSuhdHHtPv2BXudIQuh0k/qszA3MSzKeYuBszGAXsS1xG9rinGN9gN8I0FwCzzI8CtnzGSJmFlb6G2I25uHdy5YaLP5Ghd6ErvIEuLZHNDmFEuK9qhIxRDe2morjsi1/I6Ql/JsT9R+I+cSI8zJdjB06QlXYAQiIZf6GBM13l10CV/914IJdbA1U+wxU21sPssrsNviaqpnZnVzPdKfsbYpem0fvJZxmvpL5Mf8+WDFd937ss2b8hxMVY70+X9NmXq8XVLwRUblSpTB2bNLCtJU2WMkJACNgZgfqKy7UDa/i65X1M6lM6J530jVtgzGT6VPHdbd0zLldIWn+E0MlD4Nxa5n7qx7Inu5IUuQLfuGgGK8+9BH+Pm4q38njIBsVvmGgmLorM9OUP/l+JuNTiWBVxqQWs6opWJy5ervCAfV3co5ZUygSgQuankoyRWfBya3co2kH8Gk8iApLVqWINmzGqpt1qIyvPuOgvT3uOjfF7CIqYqF+PYDzx7pLUqO3Ws6yYOTJfA1VJhmveCNRcWKOuiSrfTpPfszexapsXvfv5MuDOzjgZ12TfOseWlQfp5JlB9uBIxnco97siLg2emavln0MTLN6Q4qLgyi9uyeG8NigSU9N2952u6mWTlW/cZBMCQqDpEKivuCgkcrf9k397P8SkPpC+7hNyR/yWUR2qZlR3cTGJWSouELsUotTsiSIlBokxFE1bOofTM8oyLkrG5hPu5+DPivRIxsXSI1nExVJSNZSrTlyUXWf0BY8me3PoshPQffF/Nsv8jM9fZZYx+o3XbvZ0CWd0fjKpugJO7y8gcM40Oh1KIrXIFd2uI7g/HKVmLvSLkBsyY1R1u8NGK5dGLRMX1x0JbOsSTojzN8QlXaa79zkKeoUTcP5jTrr5qe32nBnFGEMGoLHaXam4VLIGqkKGa9pQs8vuNs6aqGrE5ZYy5a6QgjNfsmrfMKIe0l8tL3tTAvsGhzMgLY59gyMZkGb++/jsBs5wafT+YO9hGlpcjHyUaWNK9iW3sPopYZ3cW/LoCA/u7t2QU2DtfdSk/ULAvghoIS5GeVmbDn2nVC8tStn6i4uJoJQKjCXikqKXnBmZhmyNiIulR6uIi6Wk6ikuv/aBu2x48a1GGCRMoxCoRgCUaXiVrIEqbZYhwzWz+w9WWBNVfbv1bTzBuvhMxkYE455/kI1rd5MHFJ45wWXfIHrdOo9yXRv19x4P84T/D3zW4Jm5RhlUm66kscRFgXCzpIV66eSDeW7cvFX9GsrQgW3VtS+tnay31tKmB04aJwTsiIBW4qJ0+cYNaGlBUrZ+4pJCrM/b+BnXt2CQEQsyLmlLY+BJw5QydZqZiIulh6qIi6Wk6ikuvu5wr/7eXbIJgXoSqF4AUk3WQOkMmaLyGa4bK80zY2GNsiaqmnZnfMPqU664n/iBvMAoQq5+rM9w6e/jR/YmfcZFXeNi+nujZLjqOVxNYPfGFBcjrrzCVuqNKzNrWLzv36mVKi8DfGte5N8EhkK6IASaLAEtxcVSSHUXlyskRb6vX89SWllV2Rd9gdKpYihrXuay2aSRE946zLLJ1cxps7RDzaCciItGg1zTVDGlmvt6we2yrlQj4hJGCAiBxiJgDXEx9i3jF1d1+tiV69V/faqse3lwSK2uO99Y+KQeIdD0CJxdw5z+c1GuqaVsL2zOIzqwft20L3E5RazPr1hS2uUXWJcVzeAqrypmIi6mF2sym15WP37NZW8RF41G2hJx8XaF33SHtnJFT42oSxghIAQag4A1xUXpX8ENRzX7cvRi9Yv3h/VwURfuKzevlE0ICIEGJHB2DTG7RhP9gJIlSCEm/BSzEqZRn5yBfYlLA7KV0NUSEHHR6ACxRFyMVa04CCW1u2WORq2sGEZpxjNB+udbOYIiV37u+p+yCQEhIAQUAtYWF+MonM3XL96/UFD1tz/tXB3VqWPjA2q+QpmMrhAQAnUkYCYuF1gbvgK/hFFs95qAchcT+DNf5UYzBOW1PsxN+u8FMEOXcViRG9NszXObyV2gX8yel11M63YNdt+GOnZUdrM1AiIuGo1IbcXlYI5GFdczzG0u8KfhFYN4uoCyLsf0/qI/ntXLjS1st0pgcOnt7MHRQS9qj59CAAAgAElEQVRbDi1AWaar9MvZRtpqC7ykDUKgPgRsRVyUPihftijZl0O5bSmuZvG+s1MLXFs54NrK+NP0sclzzhXLtSl9zkF9b5FNCAiBcgRMxUURkf+B10wyLhc+D2OFXyLRXdYwZ1VXlqtyomxGyVGkBi58HsP24dGM2hVG8ZgPaNda/uDkWKuegIiLRkdIUxOXyrCsPAi2IlyKWC2oRLgqa7eS4TqqXJrKBrZ2reHpYfqGKBLo5QId2+ilSxHFlvKebQOjJE0oT8CWxMXYtkvXnNTsyymd8WZz2o+b8iWIiyI/lchNmRC1oI2zIkUOmAqP6WO56pn2YyMRrUzAbI1LJdkV5d7x76Wz/IEOKBLT9/GNhnUwKcSUZmX0fVDWx4xKDqPH75cj3mLlcbWD6kVcNBokEReNQFoYprbicshGMlzKzUiN4lK+qy1agHIcGbNab6fajsgoGa4nflUmXEo7XVrqhUvpkwiXhQeunRazRXExojxx2ZVDuW7oali8b030jg5KVkef2alKbjxcHPByc8TTzdHws6Vke6w5aFJ39QTMporpixqzJ1O7KI/DeIbXVXExbilLwsh85HX4H2VamT7jYtyU8pJxkYPOEgIiLpZQsqCMiIsFkDQs0hTFpTyejw7A4VwNodUjlHcbiB5qWYAP90PWFcvKNnQpVydIn9vQtTT9+LYsLgr9azcd1KljR2pYvG9vI9Xe1Sgx5X+2LJUcyebY26g2kfZWIi6kxuA14WW1gyGhIXDf6ywfvq3s6mPG9SxVZGtkjUsTOTYauBsiLhoBFnHRCKSFYURcLASlUbHaiku6jUzNU6bhibjU/yCwdXEx9jD7qrN648rzV53r32k7ieDm7GCSpdELjpdbS7Pn2sr8GzsZzebdTGtcVax5E7fP3ou4aDRuIi4agbQwjIiLhaA0KibiohFIOw1jL+JixJue58bp/NbcuNXC5J+D+thGLujYqEeCc8sW5eTGXGwU2bmtjVzNpFEHRSqrQEDERQ4KSwiIuFhCyYIyIi4WQNKwiIiLhjAtCCXiYgGkJlzE3sSlqqFQpOXGLb3AmP0rMf5u8lrpc/rXio37mT2vL1/d1c3s5bBQrsioX19TUWrK1t040lIpKJsQaAACIi4NALUJhhRx0WhQRVw0AmlhGBEXC0FpVEzERSOQdhqmqYhLQ+HXC5EiOAbxKSc9ZrJUohcds/K3WnD9pgOFNx24dsOBWyW2KwfKfXIUkXFzboFy0QHlkvnqT4eKPxXJKX2+mnLG/Vu2qDyOWXxDHOWCIFXV61hJHPGthjr6tYsr4qIdy6YcScRFo9EVcdEIpIVhRFwsBKVRMREXjUDaaRgRl8YdOFVibjhw7aajKjLKv0KTx9duONqF5DQuteprUyRKubePMm1O+dla+ak+dlB/Khc5ML6m/lSf079Wul/pPi1opT42vG5Sxpb6bG9tEXGxtxGzTntFXDTiLuKiEUgLw4i4WAhKo2IiLhqBtNMwIi62O3AiObYzNjXJkVGIWhklyShCBvEpL0P9fGzrIhN5eQ171RVn13a0aCE3M7OdI9o2WyLiotG4iLhoBNLCMCIuFoLSqJiIi0Yg7TSMiIudDly5Zovk2M84Lp7aAVsTl4amJxmXhibcNOKLuGg0jiIuGoG0MIyIi4WgNCom4qIRSDsNI+JipwNXj2bXJDnKxQqUG9OWlLTgFoafyu+grtEpKYFbtChXRv+abDUTEHGpmZGUaJ4ERFw0GncRF41AWhhGxMVCUBoVE3HRCKSdhhFxsdOBs9Fmq2KjCk4l4lNOhMylyESEapQkQ1mDSCl13rwFN5ULJ6iPW6iPS3+avF7+eUXCGnsTcWls4lKfvRAQcdFopERcNAJpYRgRFwtBaVRMxEUjkHYaRsTFTgdOmq0JATORUa4Ip0hOCVXIj0GITF83EyST/UyeVyTOVKL+PqWjTBXTZPQkSFMjIOKi0YiKuGgE0sIwIi4WgtKomIiLRiDtNIyIi50OnDTbbgnc0eMOhvS6zW7bX5eGyxqXulBrfvuIuGg05iIuGoG0MIyIi4WgNCom4qIRSDsNI+JipwMnzbZbAiIudjt00vAGJiDiohFgEReNQFoYRsTFQlAaFRNx0QiknYYRcbHTgZNm2y0BmxeXs2uY038D9+9PZGoXE8ypMXi968fhhGl0qCX9emdcLmWw/8gF6BRA/+7utaxditsLAREXjUZKxEUjkBaGEXGxEJRGxURcNAJpp2FEXOx04KTZdkvAHsQl5n82sP++11n+gFFRLrA2/E9s6HM/ry2ovbjk/5JHi9Z1nB536gvCXj7MlEeGw8EvONLjeZ6b6N2445/7NS+9DfNfvAfPxq25WdUm4qLRcIu4aATSwjAiLhaC0qiYiItGIO00jIiLnQ6cNNtuCdiFuOzqStcvt+OXEM0QhfTZNcTsAr6EWWrGRRGZPsxN0g9DyHvpeslJjWFOph/9H5/LIuCFzXlEE8Nxzxl07myavrF8+C5//zLvOi7guZHlbtp55TBfrdmCrvt0pgT70Oq/9V3PTGbdF1ncfpczZ9zHM2Owju9WHadtuwxSrvTloXs6kP71F5zpWLbPlSMbWP/tZbpPms5IP2fI/JpPT7TF/eQudP6zmBHkzZUfXuLhv2Ux45V/MHuwO+TuYf2GZK50nMSMiT3VumWrPwERl/ozVCOIuGgE0sIwIi4WgtKomIiLRiDtNIyIi50OnDTbbgnYh7iMZhZ/YoVfItGBkLIkBhaMYnv4KVVc+DyMZzBmZPTZGP6WyNSzMXhNgK9yoxmiTDn7H3gtYRqu9cm4XNzFS1ELye0znbETJzF5sJJtyeLT8Jdwfn4RPb57mnW93uLF4Axipmxh6Puz4IMIPu3zEbGTs4gZ9g63f7CIoekv8PB3w1m+cDxn3o/m5LTPiHBdwdzXnXnuL7347oXVdF+6iLE/LSZk02CWzevL/tfnkfu7JGa3WsHcl+C5d2bR3VmpOwb3F5+ne/ILfHJ7DAvHtrXb49GWGi7iotFoiLhoBNLCMCIuFoLSqJiIi0Yg7TSMiIudDpw0224J2Iu4RD9wihhFVP4Gz6zqyvIF6H9PmMapJWFkPlK2BubC52F6yUHJuMwyTDFLKS1fL3ExjPT18xns3bCYNxyf4+NpGbzwm4Wc7O4NBVkcCY5nz8zjRC2Ehe9OxzNtMVGZ4XpxeeI4Ycpz51cTtbIXsdGDyFv/GIl+7/NYbjTjXsuguxcUnT3MyKU/EY1xX+/SctG3ry6LnbuBqP+5pq/n/Gqe/qw3/4gaYLfHoy01XMRFo9EQcdEIpIVhRFwsBKVRMREXjUDaaRgRFzsdOGm23RKwH3HpgCIkz3w5gPv/Fs3ULmUiUl3GRWtxKb54gWseHWjrqExZW83cD7yJfd6Dtx5NY8qH4XRXjgTltStf88KTl5mXMJ3bf1xM1NmaxUWRlLCD00l8tCfcNMQplZ4qxOXmTmIez2KGUs+hd3g8ZQzvzfG32+PRlhou4qLRaIi4aATSwjAiLhaC0qiYiItGIO00jIiLnQ6cNNtuCdiTuChrW4zTvTpQJi7l17ioa1kC/7vYRV3jUjHj4lZQQImDS53G7Oz2eJ5/fQ3XXZ0pcgxg3uuLGNsFzmyYR9T7WTjjzMi/xDNvqDP735rNwu+L8G5VRKvphqli1WRcogdk8dUzEbx/xhkcg3ku7imG/lRJxmXAYeIfiuDEY0ksuse7rO72Acx9fRHBtb3MWp1INP2dRFw0GmMRF41AWhhGxMVCUBoVE3HRCKSdhhFxsdOBk2bbLQGbF5cGIFvvyyFb2KYruTraerlz8sMHeb9TPIvukUsnW4jOJoqJuGg0DCIuGoG0MIyIi4WgNCom4qIRSDsNI+JipwMnzbZbAiIutRu6z79Lo+DadQt2KqE4/wK6/Os4uHjh4eGCgwV7SZGGITDrvuG1DiziUmtkle8g4qIRSAvDiLhYCEqjYiIuGoG00zAiLnY6cNJsuyUg4lK7ocsvKKrdDlLaJgi4uZa7fLUFrRJxsQCSJUVEXCyhpF0ZERftWFoSScTFEkpNt4yIS9MdW+mZbRIQcbHNcZFWWZ+AiItGYyDiohFIC8OIuFgISqNiIi4agbTTMCIudjpw0my7JWCL4lJSUtKgPAuvQwNX0aDtl+CNQ0DERSPOIi4agbQwjIiLhaA0KibiohFIOw0j4mKnAyfNtlsCtiguly5dalCeTq3dadFCVpw0KOQmEFzERaNBFHHRCKSFYURcLASlUTERF41A2mkYERc7HThptt0SsEVxaWiYjXVVsYbuh8RvWAIiLhrxFXHRCKSFYURcLASlUTERF41A2mmYT44e4f1rW3G91QrXW0643nSijeGn+txNJ/V5F/VfSzvtpTRbCNgOARGXWoxF7lZWJZ2ndbuq97lU0JHQ2WPwqkVYKWqbBERcNBoXEReNQFoYRsTFQlAaFRNx0QiknYZRxCWu6DuLW+9Y4qCKTBuD0ChyozxWxMb1Vku94Ki/t6QFLSyOKwWFQHMhIOJSi5HO3cr2nDGM6lP1PunJW/EOrlxcctbPIXD+RnXnBV/kEjW4kjhpMczNnMWyyRrfRbI07iliIzN5KG4q3rXoenMsKuKi0aiLuGgE0sIwIi4WgtKomIiLRiDtNExtxaU23WxpkBx9FqeVXm5uGuTGkMHRZ3KccCwRyakNWylrvwREXGoxdvUSl+PELr1E1JNDqq+wluKSsz6Gfw+LJrRzDf0QcanFQOuLirjUGlnlO4i4aATSwjAiLhaC0qiYiItGIO00TEOKS22QKJKjyE1VYuNiIjxOJbLItzZspaxtERBxqcV41FdcfL5gRFY0pomWsizMC6xTXjMRlwqvKU1Ni6HrpEVACG9+0J8//E55XD6Dc4GkyL78QU3ulI8rGRdLR1zExVJSNZQTcdEIpIVhRFwsBKVRMREXjUDaaRhbEZfa4tPnZ/ST0VqoV3Itm5imPDLmb+r8mhKhRImq/1c+vmWvGfcEh5IWOKD/18L42PBTaa1DCdW8ZthXbY/xcblYhhj6WJXXZVpP1e2QCX61PRZrW17EpRbE6iUuSj0pxPrcy5IFX3FKzbykELsUfRbm3Fpid48iym+FYarYqYqvTa4oHTVlXBT5+cRvOVEYp6CJuFg64iIulpIScWHlQTiYoxGweoYRcaknwFruLuJSS2D1KV6kQ4c77rW/oXB9aq12X3sVlwYDIoENmmY/YmhvQxbadigP3elvo82+wNrwFfglRFM2wSqFmPBTzEqYRoVVIKkxzMmcxfIHql8fUueritVbXAyYjVmVYduZO2Qum430FaEZvV0vLpW9NiNTLzcm61+qEpe0pV5MWaIPrK6nEXGp9TEu4lJrZJXvIBkXjUBaGEbExUJQGhUTcdEIZE1hbuWS+nEC23R+jJ7yMIGdCji0ZQ37LnjQe2IogfnJJJ70Iyy4R2kkXdoatjndQ0g/95qi1/l1EZc6o5MdhUCdCEQ6j7VhcYELn4exwi+R6EBD96qTE3sRl3NrmfupH8tmZOp/mq57MZWa8q8p+70EfzdZWF+puJSbbiYZlzr9acgal7phq7iXiItWJC2LI+JiGSetSom4aEWy+jh5W2LZ6jaM3j0H0dfTCdISWO0WziN9DrLq3VxCRhwhZi2MfjqSMeqlP0+zcWkcWb3nEzmxplWgde+DiEvd2cmeQqAuBGxdXDi7hjmrurJ8gZJzUTIwf4K/JTKVNczpPxd1Gcdzm8lVXjcVl9QYvCa8bEDyZ77KLcvaWCXjcmknc/vdb8iuhPBmynJ1QX2FK42VZkY6VHxtsGl5Q4xz+jUv5lcpM0xJM/ReMi51+cuQxfl1o1bJXiIumqG0KJCIi0WYNCsk4qIZymoDFafGEbu3M6NDQgnsBIcS4yicHUmgA6TGJ+ASWMzOiz3hsj8RU3zh0BrWnXci79pQIkRcGmeQpBYh0AgEbF5cysuKKjFdzaaQXfg8hu3Do5l61jhV7BQxXtsZZZQVRWKSR+nlBqiPuMh9XBrhoLSRKmSqmEYDIeKiEUgLw4i4WAhKo2IiLhqBtCCMbu/HxG/JJXB2FB6b4iAikgHAvvg4CFSWjYYzcN/HuMyezPkPvqZ3iCub0wZVKi7FxcXcvHmD1q1d1Jp1l3/B3UN/l7ZLebm099Tfju1iXi63GR5f/uUSHu3aq88XFhTQqlUrVmccZ92VVHUheumK9ro8VoIaV8TXZX/TqyHXZ3/TfZU21TeWLfXLltqi5Xg1xX5Vc+xNdAogbMAgi/4+HVu25NatW1wrLMC1jZu6zy+XLtKu/W0WvOPUo4ghk/IafzJMG0shxmsC+utp6bcXNucRjUFchm8zydIor5qvi6mzuNSjC7Kr/REQcdFozERcNAJpYRgRFwtBaVRMxEUjkJaEyd7DvlvFpHzjSojnbg6PDGdMu3Nsid/DgMBMNhJJhFcSq/9dQEGH+wjz/4H4BhaXmk6MLublcJun/rZply7m0f42T/XxFd1l2rp7qI+vFxWpP1s56686cOWKjrZt9etyTPcxjWV68nX1aj4uLq44ODhw48YNiouvq78rm6lsmUqY6WNTabtWWEjLli1p6eRESUkJBVfzaePWVo1lWmdV/cq/osPN0Pbi69fVk0bn1q0r9PnSxVza31a9HBYUXMXZuTWOjo7cunmTa9eu4dqmTbX9Mo1ryrjo2jVaODiosqlspu20iHH+FfXEt0WLFtwoLlY5t3apKL2WMC4sLMDJqZXKWc/4Km3cKp5UW8L4+vUiNYbCqfxxVVW/Ll+6iIfhxF0Z39aGY0cReeVYdHGtgbGJ2JsdO9cK1bFS+qZnfAW3toZj52Ie7QzHvvlxnEe79vq/ifz8K7gZjjWtvlio6e/TkredupVRxGO7uusodaF+ZYv2/3uF4NKpYg2Ucalb42UvOyVg1+Jy6rJtUW+jfx+rccvSQXv9+6/Vt5IScLPw6kW6a+BoI7dGkHY37qFzqwTaWnqcFIGjDd0nsKv+vNkutrwdH7Ju/zl0+a50D4lkSucdxK/MpUfXy1z2eZgpfEi8Ii4DdWyNXU/HeY8ScGFTleJiF52WRgoBIWC3BFKWeHIvhrUsSi+UtS/GNS4Y1rBUtcYldBmHTa5CJhkXuz0MGrXhdi0ujUpKKhMCQkAINAaBnIMc4i4C9AkM2YSAEBACzYKAiEuzGOZ6d1LEpd4IJYAQEAJCQAgIASEgBIRAfQiIuNSHXvPZV8Sl+Yy19FQICAEhUJHAqWQSkzMAD3qPnUiQj37diF1sWTvYVjyC0d31rS1O/4YfsgvIzMwtbX53/56cPKL0T795Dp7eoPe8Mdaj3F9nb/tppW2rNc/8HSRu8iSsd7J+eiBxhmmCtY5UzQ4FZO3YxHfpueDkz9iwYHzqEr64mGInJ5zqsq9m+5xm57ZigkYb7nFUdIStqW0YM8K3rIa9DcGwmg4of1v1uu9SMcXFTjhZF6xmI1RTIBGXmgjJ6wqBJi8uugNJrEvLBefOBI6bSIB+fZwdbQUc2nYU39GD0C9jPUfqN6dxLDjA/l+M3bidbu3O8HPp7z3r/gGkEZnCQ8kcuz2YAfoLGJG9+xvyAsYRoF+bqfZDXWwcMZFOGtVZ+zA69q1Lwz00mO51XLtTuDOBje3CGXUyjn2DQ2FjQ/VJx6Gkr7lx97RSptw6wbaPMulh4clGcTHW+QDMO8iWb37gdL4rnYZNrvNJo9XaX/sDy772MJ7M9deR+sFqmB1OoIXrmaze0aIfiU+EsMeH4kQxqe99iFNEOAMcKr6/qFdlM1yhreHbfZp18avIuvX/iFTbVo/NOD4NIC7HPnmDYyPnE+LjBLeAOr4PNi7bqlgq458AYZHq8Vu8O45VzpGEDTQp39jisjeOhfW571Jjt7ceh6kWu4q4aEGx6cdo8uKSvUk5oYxkvOdpNsbvZuAT0+r2jZIVj4WsdW+QMuQppihfhWWtIW7/CP3N5rLLLcot/7sV26y0MzZlGFHKvSY4zbp3DxD0hKmk2IC4ZK0h/tPTMHI+EcPqdWqB/jhrSHE5x5a332Jvu4d5duZd6sgW7/6YlzdeZsrf9JfLrXaz1rHxSzLxSa48OHso7spJUV1PjqzV/pq4NoXXTU6ODn0US15ff07muuKb/QN5Q59l8o2PSTzqRw8vDwKDPdkbn0ReDy/Op3swed5dHPtgDXndBkN6Gq5TohjfpXGh7EuMo/ihSALZQfxnHkTMVv4+rCwuJ9cQf+oegs6spnCaIoJ7iH/uazwnDEaXchB63YnvzaMc8wpnutuXbNP5waEDeM6OpPe/Y1mV7UrvIf5k73YlInC3WcZlyo2PzcqPNnw5VGvqt34k/gMnIiL0l9zVb0fYmngCF99z7LwwguiHColf9AMenfrRu9MBvlPbNYXeR1eSeps/7DnHgFA/tiR+A73G8eB42Lwxlx6e5zjmNo1I7yRe3eFBp34jCXH9QZt2V9fRvQnEFz1KxDDYGf8x7vf5sfNL8/ao2atOySSuy8W3Pxzb68pk5bOpjtJWLXflb6uq+y4NPlquDZ3ZuHg3PX7dj7yUA3T/w30UvBXHVnowZtoIbiSXHxfTstMgKRnd7XDokBdhjwcbvuis9VFh1R1EXKyK324qbz7i0kl/FR73ICdOm35I7I5ji1M/OrXxY3zXDOJN33T7lX9jaaA3t5oOl+xNxO3sR+QUX06uiePkbwx3zbZlcVFOHN7dQYAiisqH+MkxjL5o8mE3fxxZHynZiXHo1sWx03kwvnk/kN0vikcGNs5UFYXl6d+MJCupgOlhQ8nb9CoJ2f0Icj/KoZxO+PTxIm/3OUb/aShZH1X+YR40+AibiSTkrKm4DCXrM60/RJQTsR9xcsnFXT0R0rH1s92gy8AzIpTL5U4eB+yNZXWBP4GuGey8dTfj89ey+oQHgfeHEVRkeqIUSuHKTyjoPRTXkz9QPPFZgrI1OjFSMm0b49gXGMl4k7RaXqp5fLMTtQ1p6klS0ETTE6AJjMr71ND+meYnTcpxFP8h2W7+BE65k/PrTMfJv6a/LHldIbA3jmfWXaaTG7gPeZSI0V5kH91DVsZutjlMI8ItiVVF9/BIcA/clS8ktnkRFOCKLm03xYM7czr/HiKC3aFoB/FrPImY2cjcD31IYv7DTCmMY2PHKB7po3TKuuKiCOD5cWEEZq0mUTedqDEZxMejSoLyJUfqwEhCuuzRPxemTGU7QvbeTRzqt1B9LzF7vZy4RATozMpHmGYUanNE52wi7nt/IqcZplYZ9i0+e4R9Z4+S+r0Tk5/uzMb3iol4fGhZuz13EP9eLgODOsOJf7G397MMSdVns9zXvMG2DiMIcL3M3t3FhIzIZOONSCIClW9aNGp3dX28dZBVHxUwfUoBCRs6Md75q4rtIZKxx+M4fU8ko92heGccq9tFGo6b2gC0oKz6pUDl910aW5BUrg3DKNiuZ638TZafHljVuBjLhnU7wbHj59i36QABf7XgyywLmt/YReosLrlbkRtQNvZoWa++ZiAufyd2rxOejq3oHjKXKb1vmL3pjz3yBjv9H2J6/85kfW7+pjuoYyZXG+PNrcbx17E1/mt6R9zFtrezCZln+DbFpsUFdFvj+K53JAHfx5I9fjDHPjb9sHsU39Q9DJjtwcbSk50TrIvPZGxEI3xbpHzALTvHmJnDyFqTgO6Bp+j7b0N2rtMe4k0+rJWM3ZhblX+YGz80zMVlIp6/aP0hYjgRm1DAxmP3ENFxvXqyNvBAAoz1IuWU+cljSPtkw8mPYb8Q2Gi814fZCcRcfH/8kQGPh9LJeDyNa6PNiRHKnd9j0T0URZDp1KNyJzBmJ2oG7ifLnwBNNbR/7IlyJ02PlrVfOTcyO+my5jTEGv+obadAuekoWeti2TswnPEuySQajpnis3tY/dkRgsYXsyVrHI8MU+6B0RKXrDUkXn6YiCAn64kLR1gVfwJPpwICwowZdSuKy609JL6ZQcBIP+UOMxxKKWb8E53ZaCIu6iwA5X0m/iYDnVIpDgkn6HSCerKqfy8xvk65jItyEpxgVr7O4sIJVi89wKg/hJZlG5SM/n8GEzbRhW2JyhdLlbTbNZn4DV48eL/SP3BycedYol5cXFbGkjU2jEDluycHF9yP6/sUMbCY1ESt2l39n86xlXGcbO9EQf9w9bOnsvaMPhRH3rRI9X2p4cWl8vsujb6UVK4NwyjYoZfbCuLiVfW4qGWLB+O0r5iQ2SPI+qgxp0Rq+zZWH3HZnjOGUeqXFpVv6clb8Q4eg/6uSrLZM4FmIC7GDwFlmCp78yxGdzKZVd84MbzNAS6avOlmJyU0zpubBUeQLjmO7wo80HlOI8w4rcnGxQVdMvFfF+Bx1YvJUwpINPuwu6r/YHzQlY1f+xGhfuvXiOKyN4HY4/0I6qbcTvwAqdcmMpkk8xMGw7ej+7p4cfJU5R/mlYrLbC+2fKT1h4jxRGwcWZ+t4WQRDJj5MIUfxMEIV1J+MT95VMRFf/JTXly8yp1AhOoFUllrpB5P/RiY86VGJ0ag2xbHZ66PEqGeyVT+N1jhRC1iEMfKnwDlf6O/V8nIo+VOmgzHkdL+CiddIi4WvLWUnSQZvrnP3vIGqwvuovelHRzqNJcQx02cdPMjLx3G/O4u9r37Ibo+I3E/U0D32XeRHb+G8z0G0/LEATxDIhlthUVrJ9f8iUTHP7BQnZqqbNYTl/JrK/RTfYPJ21yWcTEVlyDn70i9fRjue74kb+zrNYpL0IEYs/J1FxcozFhD/OfncO/gCkV+BE0qZsvqAgJ6XmZnemfClYxLBeEqYN9HsaR4jqRH0Tk8R0/Dc9vf2cg0Jg87wfqPL9N7uAfZRT145DbDhQUGFnPoI+3aXe1xfXINf/4AnvjbNHzObiKusvZ0SiZ+7Tl6DHTiRLoXIRHBDbPWsvRLgUruuzT4aLk2eMYF6HsAACAASURBVJSyLhUXrzW8ugGmjHJly78qHxe9uIzENXk3nYZ4sHdzLmMXN7+MS/3E5QJJkX35w0b9kTXhrcMsm9zBorfPGgulxTA3c5Z28WqssOkXaHbiYv7m+SwBR76h0NeJE+f8Cft1Jgmmb3J9sxvnzc2S46xoB3FPpxH4j6iyhbO2Li4Us/Pt+ewLfIvIYcXlPuxGkL3OMFVsTRzbXAfTIy+Ny4GRTOlTv/UmNeM0XcSrlD7NuqW76dE7l2zTbzqN4uLnx7HqPjTKTxWb7cfWN7X+EDE5ETv0IbHnJxM1xh39othQLpc7eeydZhR2w36zvdi4NIOAB8fj/sP7Jic+0RXEJShvlWYnRtzKZefyBFJveOHuDK4B99E3PbH6EzXlG8fyJxwjdMSr7R+D6w/LTU6ajMeRXrxizU66RFxq/luQEkJACAgB2yBgrYxL2lIvdozOJWpwA3AQcdEcapMXF82JSUAhIASEgBAQAkJACAgBTQlYRVwu7WRuYkuWPTnEvC/n1jJ3yFw2K88u+IpTTw4hZ/0cPuF+Ds6fy+aQZaTGTcW7knKQQqzPvSxRdl3wAge7KRkXTLI6L7AuK5qG8CRNB8RGg4m42OjASLOEgBAQAkJACAgBIdBcCFhLXGK/70lUlVPDlGlkK/CNi8Z3/RwCN9+vCsvpClka83Kf+C1XMzhKNmdZN/OpZ6oAGV5vLmOrZT9FXLSkKbGEgBAQAkJACAgBISAEak3AWuJSacbFJGsC+gyJIi5G4SiTj7LsirEcS2PgSUNGxWSqmCIxU5Q0jJKJ+aKBpqbVmrr97SDiYn9jJi0WAkJACAgBISAEhECTImAVceEySZE9yXzcXCTSls7h9IzlhHauPJNiFJcR2yqWwyQbo5T7C6+xzG9F6SJ9ybjU77AVcakfP9lbCAgBISAEhIAQEAJCoJ4E6iMu9buPi2nWxHBVMb8VdJ20yNCjajIuxFQoN9hk3cuEkBCY8BrLJp8qXfciGZf6HSgiLvXjJ3sLASEgBISAEBACQkAI1JNAncWlnvXK7vZFQMTFvsZLWisEhIAQEAJCQAgIgSZHQMSlyQ1pg3RIxKVBsEpQISAEhIAQEAJCQAgIAUsJiLhYSqp5lxNxad7jL70XAkJACAgBISAEhIDVCYi4WH0I7KIBIi52MUzSSCEgBISAEBACQkAINF0CIi5Nd2y17JmIi5Y0JZYQEAJCQAgIASEgBIRArQmIuNQaWbPcQcSlWQ67dFoICAEhIASEgBAQArZDQMTFdsbCllsi4mLLoyNtEwJCQAgIASEgBIRAMyAg4tIMBlmDLoq4aABRQggBISAEhIAQEAJCQAjUnYCIS93ZNac9RVya02hLX4WAEBACQkAICAEhYIME6iwuuVtZlXSe1u2q7tSlgo6Ezh6Dlw32W5pUOwIiLrXjJaWFgBAQAkJACAgBISAENCZQH3HZnjOGUX2qblB68la8gysTl8skRfbkDxv1+y74IpeowRp3TMJpSkDERVOcEkwICAEhIASEgBAQAkKgtgSsJi5Lv+XXT07Fu7YNlvJWISDiYhXsUqkQEAJCQAgIASEgBISAkYCtiEvO+jl88nN/lhzpSuqL8Jchc9mspmO+4tSTQ1Bf534Ozp/L5pBlpMbppSdtqRdTlgCG51g/h8D5SirnBdZlRSOJHG2OdREXbThKFCEgBISAEBACQkAICIE6ErCauJROFQvhzZTl/Hr3HAJ/nqdKStl2gaTIFfjGReOrCMnm+1VhOb3Uix2jc4kihrmZs1g2uYNhlxRil0KUEuPcWmJ3jyKq9LU6ApLdVAIiLnIgCAEhIASEgBAQAkJACFiVgNXEpdxUMTWj4rfcsNYlhVife1ESKcbMiSIuxteNZR/KjOHfw6IJ7WxAeG4tc42ZGuUpQ7bGqoCbSOUiLk1kIKUbQkAICAEhIASEgBCwVwK2KC5pS+dwesZyQjubZ1wqissc/sJrZRkXRVw+9WOZWdbGXkfGttot4mJb4yGtEQJCQAgIASEgBIRAsyNgi+JCWgxdJy0yjIV+rUplGZeowYrY9NVfnazCGhe5WpmWB7OIi5Y0JZYQEAJCQAgIASEgBIRArQnUR1zkPi61xm23O4i42O3QScOFgBAQAkJACAgBIdA0CNRZXJpG96UXFhIQcbEQlBQTAkJACAgBISAEhIAQaBgCIi4Nw7WpRRVxaWojKv0RAkJACAgBISAEhICdERBxsbMBs1JzRVysBL5Rq720h5WJh+gbNotB7Ru1ZqlMCAgBISAEhIAQEAI1EhBxqRGRFLDafVxObeGNdYfMB6Dvgzx1j48MSi0JZH0dwx7fedzfx7lsz4LDrH7vNEFPjkchejhuEgk/9yKjWwTrI/vWsgYpLgSEgBAQAkJACAiBhiUg4tKwfJtKdOtkXFJfofci+MfTwXgbSXoHMLy3e6Vc97zai3d67eT9qaWlbYp/ztoIRhyfx7FnBzV6uxQ2M1IXsnX1LFVSlC1r1XTGvDiYT396nkHoyNiVhfsQb3JSdPgM70nllBu96VKhEBACQkAICAEhIARUAiIuciBYQsB64hLXix3x08vERWntTR0Ze5LZdQz6Dg9mUA93KMpi9Z+CWdkphn88MQmfgj3sudpTLzlFWexJLaLniJ64X8pgVzZ4n0sjjQCC7+4Lh5NJPpBDh35BDO/rg7MjoJZzxufqTnZmBxB8b1+cT+1ky54cAkZMom8nAzZdBru+SSOndzD399MLk+7YTrLa+FK0aydZpc/r2LVoFo9mh/Lps7MYdLszFGSxZ+tOjrvq2+Gt1Gu6Gdt6MY20S/o2GMvkpCeTfFhHr0GG/lNE1t7DFLlD2p7TJs/rA6riEu/DU58n80Q/heFh3h07iTfOhBvEBXQnKukfkHPgC74+AD37DWaQkY8lR42UEQJCQAgIASEgBISAhgREXDSE2YRDWU9czDIurfEJHIR39he88YmOoCHw9auvwNM7eflunZm4uG81yW5kr+axUcf5vZJZULI44Wn87q+z8b3kzN1TO7Bh6U587vHh+FvP8/XYL/gqoieo5XYy/dkIBv78Ea+uz6Lv5Gim33mcFa/qCP/2Fe5x3sni37zClSci6Lv/bVZ0e4OvIvuqkvDo3nD+OrMXGStfIefRZP5xL+bi0imDdyc+RVbY8wy/8DYvnYpg6xvjzbMcShseTmb6S4Yy2RFsXTwevopmzIc+vPhYB3a9+hE+S7fwRJ8cVkcE8YHz8/z+XtB1msXMwLJpYUqb3jgznhzHSXz6xnjYOI/HUrxxXuXMUz89T99drzBmkY7fPx7A4VhjTGX62Hie/nk2z93jTNqGNDpELWRmD5PpZk34oJeuCQEhIASEgBAQArZFQMTFtsbDVltjPXFZkMHMyX0NJ/QdCP7dLAYpc5huFqHTFZG1YR6Tz0Wr069Mp4qZTcsqLy7fTTCfrmWIxZ4YAlcF6DM8ijQYy93cyWL/ZMarU6qK+P7FAHbef5ynri6k39YgdjwZhPOlL3j6dzqeSv49Ra/2YsvY4zwX+N87o5rEMWtT+juMea8n61VZyWDlA6/gviye+01nuSn7fh3MsReCoLQN88h5ahIZjyfzRB8o+n4hgXtCOfCkD6sjnoe/xzPdmA0yOZr0bL5g0vcvonv6DVjwCu5/DeaLBxShi0b3YgDJI3by1BBncr6K5jFdNFsje7Lrb4NJ8FnNosk+uLu767NRsgkBISAEhIAQEAJCwAoE6iwuuVup7w0o05Z6MWWJodOGO9/b5uIEKwyMjVVpPXGpZKpYzsZ5TH61iHum9oX0L1jZ4406i0vR3neYEfUvet4bhM+lnbx76cGK4sIeFt+x2SAu+mlXipiEn4pg8gYfpg00rgYJYPqT48mxRFxMxQglW1KJdJiVMbYhguOmZUvLWCIuO3mr09tM/t+dMGYx68OOM1/NRCkxJ7Hh9ullVxMzXgRBd5gNH8SzettxMrJg1nureWKgZFxs7O9TmiMEhIAQEAJCoFkQqI+4bM8Zw6g+VWNKT96Kd/AYvCopokjLjtG5RA1uFpjtvpM2JC46vn5uMGnT9BmNrE9nM+ZnQ8ZlaQDv+Cari/OVTES/r4I5sDgY5/QEJk+6wIvGqWImGZeM+PEsbr9Cv6B/1yv0jjesqalUGpSMS5m4PNfmHcb8w5sPl03HhxxyLnrj7W3yevmMy/oIRhw1LM5XskAPneb330Uz6GoyL/0mmfHbFzLc1AmUNnwYwI43JuGtlJ+ZY8joBJBwZzJvTfYm45/TecH5DT59xNmCjMtO3p+sY+VDz8GS1cx0LptC5xwXzBsKhxk+kJNDzm3e6nqarL17cO43SH2c8eF0Frd5x2YvfmD3f2XSASEgBISAEBACQqBaAlYRl0s7mZvYkmVPDqnYtrQYuk5a9N8pNiG8mbKc0M4XSIpcQab/Ig52O8zfeYZPfu7PkiWLYMFXpHZ7m8D5G5nw1mGWTe4ApftjeA51fybs5w+l5U4RG5nJQ3FT8UYf3zcuGnGoqg8VGxIXKEqNYcZTW6C9M87o2DNCn3Ep2vUKI2YnMO3j4zw3KIsNT03i6a+K8B7YE+e9QfyjEnHhzBfMf+gVsry9cb5RxJ4OERZnXJ4LLGLP27N4bOkedK7e3P3EO/wjchAZVWRcOLWaRyc9j/NflSufuZPxaTQz/rIFnWtfpi9+h5fvLXeZZ0Vc/pzGoEt72FPUlycSVvOUsm7l0k4Wh0XwQXoR7iOe58N3wunrWkXWxjCmlV5xzXQKXcEe3g0L5429Opw7BfP72Bie6FPErvjnefq9ZHIKwH1gNO8n/p5BrvKuKgSEgBAQAkJACAiBxidgLXGJ/b4nUYponFvL3CFz2axOFRvFv5du59dPKkKRQuxSiHqyK0mRfcl8XJ+dyVk/h8Cf53HK8PymCYqwmIqIkWGKQU5G8e/IvpSW89nOiKxofNfH8O9h0YSylrmf+lUuUY0/HDZbo3XExWZxNFLDzLI+jVSnVCMEhIAQEAJCQAgIARslYC1xMc+4XCBJFRY/PvG5F+OyF4wyY5IRUcTlE7/lqsSkLZ3D6RllWRk1a2IUIYV3hf1Nsivn1hK7exRRfttJ6jyV0M42OkA20iwRF2sMhIiLNahLnUJACAgBISAEhICNErCKuHCZpMiepVkUlOlaRnEpncJlBGY+lat6cZnF6VLJMc24GKeCmcbS10k3+PVkJcMjW3UERFyscXyU3OJmiQOODtaoXOoUAkJACAgBISAEhIBtEbCOuCgMUog1ya4s+MKwUL+KNSrGNSg1ZVx8lalk8zfqIVeXcVHuq7d+Dn/hNf3aGNmqJSDiIgeIEBACQkAICAEhIASEgFUJWE9crNpttfKyqWbWb4utt0DExdZHSNonBISAEBACQkAICIEmTqA+4lLf+7hYD60h27PgK05VdmUz6zXMZmsWcbHZoZGGCQEhIASEgBAQAkKgeRCos7g0DzzSSwOBRhGX6zdL2H+mUKALASEgBISAEBACQkAICIEKBO7wak1LhxZCRghUS6BRxKUEuHVL+V82ISAEhIAQEAJCQAgIASFgTqCoGErkVFEOixoINIq4yCgIASEgBISAEBACQkAICIGqCMhUMTk2LCEg4mIJJSkjBISAEBACQkAICAEh0GAERFwaDG2TCizi0qSGUzojBISAEBACQkAICAH7IyDiYn9jZo0Wi7hYg7rUKQSEgBAQAkJACAgBIVBKQMRFDgZLCIi4WEJJyggBISAEhIAQEAJCQAg0GAERlwZD26QCi7g0qeGUzggBISAEhIAQEAJCwP4I1FlccrdS9xtQXiYpsieZj+cSNbiMWc76OfyF11g2uYNFINOWerFjtHkMi3aUQrUmIOJSa2SygxAQAkJACAgBISAEhICWBOojLttzxjCqT9WtSU/einfwGLwqFLlM0tI/sol5LCu9c30KsZFvw4TXiLJQXLTkILGqJyDiIkeIEBACQkAICAEhIASEgFUJWE9cvgU2wIzlhHYG0mKIzewKjNKLS1oMXSctAkJ4M2U5oaxl7kvw97ipsH4On/j9//bePyyq69z7/vJjREYc1AEdFFDQIAYJQlCDGqt4DB5DSzghedXU0JZ5EnpSe5r0udK+b3qe5rqetldyTo/JU5o3JB1yglbNMaSElnD80RBrQgg45UcERSIQAZlBZ4wzwow4CO+75gcMiM4GZg97z9z7nxhds/a6P/e9197fte611rvY1Wn7L5u1YbMv2b9lxd+C2l4m9UflVrY7fn+O8yzOjDpDwDcn4SJg51DTiAARIAJEgAgQASLgCwRmUrhs+L+A92qYUAHK8v+IqF8uRZXj/1//FBt+8jjCcQYFrwP7frIWLJXsvejngNPO//8u9mE/nu38rpM4YbM3ndhVyH5/xVZ34QtwykrzBde61UYSLm7FSZURASJABIgAESACRODeBIzXjZDNkxEmJwIzKlx+8jA+ZwLFIWDWf4oCq3C5hILIfwSbQLFe9lmU8SLEJmTYzMt+fL7+BdvMDbs0H9jrsa2VufrhuH+nCJg0ARIuk0ZGPyACRIAIEAEiQASIwNQImNtOovjDOgSvzsKejHhIYIG+qgKtcVlICzeho7IC1RoD5Gt2IyNBar+JEY3lH6JZL4FiUxbSl0uhV5ehtFkDRUIOMlPNOF3chqi9WxDjb//J9XqU/k2CbVmrIQaJNLPCxZb29YtjD2DnL1+wpoONCJeRGZNRf1uFCr6Npq+jrWtjRoXLuEX9mtG0MppxmdrzMv5XJFzcw5FqIQJEgAgQASJABIiACwJNKH7DgLiNUqQlrAYkBlQfrIB+yARJRj4yFCYYjVLIZCZUv3EEsufykGCt0QKLRQKJRINyVT3SlBEofdsC5TPr0HzwAAb3JuLMv5YAW38GZbpNpnSXvwbVpZXIf24nFCLwy0wLF+dUsDEzJSNrXOxrVNZ/imf/yyZYHLuJja5xYelg9+PHbEnLBGtc/uefaeex6YYiCZfpEqTfEwEiQASIABEgAkSAE4EulP/7CWg3pEC5MXnkF9qKQjSmMOHi+CsjKlUnEKfMQaT9ryxmI8z6Ghz9IgrKnFBUHjwFeWo8WtU6PLw3DOUqHWJhsP1mqAmlf9JAct2CVCUJl7vvKsbJaVRIQARIuAjIGdQUIkAEiAARIAJEwMsJWHQ4rnoNreG7ocxZjWAAY4TLkA7V7x6Becc+pC8eZWHsqEXrpTaoL8cjN0eCUlULUrNWo+NYEyL3Lkf1QSA3sQ7vh+Qhs7cQH8dlQXqsHkk+IFymfo6Ll8eaF5pHwsULnUomEQEiQASIABEgAsIl0NhQj0XdNWhcn4+McCfhslCD44eqEJeTgximaCa4GlWFwHoJzgzkQZn6/6ckqQuhClwPqAGlMgzlRz+D2RyBjNyVqFb5gHARrpupZTwQIOHCA1SqkggQASJABIgAESACdxJoQfkbVWi9qYF07iY89swW6/qTkRkXVGD/O22QL2GL8sOQmp2I1lINdmQC5SdNiJS1ofqbTdi3W4rjr70Pc2w0utqlyH4+Gh+/w4RLMoyVr6F80fPYk6DBcRIuFIReRoCEi5c5lMwhAkSACBABIkAEhE2gubkJCWxxPl0jBKa8OJ8Y+hQBEi4+5W4ylggQASJABIgAESACwiNAwkV4PhFii0i4CNEr1CYiQASIABEgAkSACPgQARIuPuTsaZhKwmUa8OinRIAIEAEiQASIABEgAtMnQMJl+gx9oQYSLr7gZbKRCBABIkAEiAARIAICJkDCRcDOEVDTSLgIyBnUFCJABIgAESACRIAI+CIBEi6+6PXJ20zCZfLM6BdEgAgQASJABIgAEbASuPTVMCy3hvHJX25j0CJOKOu2+EO+yA/L4vxnzIApCxddJegAyhlzm8dvTMLF48jphkSACBABIkAEiIA3EPiyZgiGa8NWU1oah6Dtsv1ZbNdD2wIwOxgIU/hhVfLMiJfpCJdPr6bj4VV3p37+VCXCt6Qj7I4iF1GQ34hdhY8j3PpvZ1DwOrDvJ2uBuv1Y+p3fWP92x+/P4a3HFtp+rfkAz669hGe7X0CK2BztBe0l4eIFTiQTiAAR8EECA0YYIYMsyAdtJ5OJgAAI9HYPo/Xs0EhLvEG4MGNiV/ljyTI/jxMWlnBZirLXP8WGnzgEzSiOqx9+D784Bqx+5l3sI+Xi8Tgh4eJx5HRDIkAEiMA0CQzpoD5ShNPGaGzO3o3U0HZUln2CLizHtse3IFJiq99YV4LSswaA/X3uFkTqa1Fe0QJj0HKk52yEtLkMH1u2IjtFNtKgjlNF6IrJw+al02wj/ZwIeDGBoSHg75/exk3TqJHeIlyCZgMpmwIQaO9HPOVGwQmX/BeBX76LrAhnAldQlv9HRP1yKd76r2i8xWZm6PIoARIuHsVNNyMCRIAITJ+A/ngBKkPWI255Mu6XS3DuaCEs/5SP1IGTUH0SD2V2lPUmjapCQJmPJPstLUYjIJNB0nYEhRe347HbR1DYEIonfv40Elh2yEAt3v9NGQzZv4ZyzfTbSTUQAW8lcFUzjJaG0dkWZqe3CBdmC0sXY2ljnryEJVyYIGEi5X78GG9B7UglY2liVsGy1CZgCildzJMxwu5FwsXTxOl+RIAIEIFpErCoC1HQEIHNmVlIVRhxWnUCUcocxAzVQvWmBbnPbQQbLG0sKYR+2SbErFiJmHlOw6fNB1DctxsZ+iKoZ0uhn7MbueslMFYegRoGtC/IJ+EyTR/Rz72bAEsRY6lizpc3CZeIaD+ssI5meO6aGeFiQNnrf3VKCXNa4+IwfUSsrAVLE0v9UfkIlP/5Zx2li3kuRKx3IuHiYeB0OyJABIiAOwgYG45AdVyH1L37kGYoQUG5DjKFFIPB8cjPWWe9hcVshNliQMOhj4Cn8rFZBpjbylD8RTRyn0qGoaIQjSmPwlTegm0/iED5QROeSKpDMUi4uMNHVIf3ElCfHoK533uFi3SuHx7c5CPCJf9fRlPC6vbj2c7vji7Et4bwGRTkd2JX4cP43HmWxUnQeG+kC88yEi7C8wm1iAgQASLgmoC2Ho1DFpw5KYUyd7Wt/PWxqWKOSizVhXh/Xj6yB46g1Lwde9Jse+torcIlH+mXjuDDSxYg8Wk8MVAIFQkX1/yphM8SMPcD6tO377Dfm2ZcmHHrtgaArXfx1DUzMy6OXcKexTGrof8PSq27hZ1BQeQ/4rd2460zKxGONDHHuhb7ehdKF/NUiFjvQ8LFo7jpZkSACBCB6RPQVx1A6ZcaGPukiMnMx7bBKqiNJnR9aULq93IQVVeE04uzoPiyFpa5BlSfD8WeH+5E7zsv4WNJLOSsCTGPIKPvI6twyVjYhMNvaJC5bztkDSRcpu8hqsGbCbAtj79qGru+hdnrbcLF0+tcpiNc6BwXb37ixtpGwsV3fE2WEgEi4E0ErjahGauRYDt8gC4iQAQ8RODCl0O4cvnO81q8TbhExvohZqXn0sWmLFw85He6jTAIjBEu7VdvISwkEAF+3HaSCJIAgQHcygrDXGoFESACRIAIiJWA8boRsnmjWzeL1Q5qt7gJ1FUNod/o/cJlntwPietIuIg7Wr2v9WOES2XrDcwPDkDkvCBIJa6DlYSL9wUEWUQEiAARECIBc9tJFH9Yh+DVWdiTEQ+jugylzRooEnKQmep0HrZFh+rjFxCXuRFymNB8vASNV0IRtzMLqfIunC5uQ9TeLYhxvOKu16P0bxJsy1oNkkRC9Lzw2lT919sYtNzZLm+bcQkIBDZsD/CYA2jGxWOoRX2jMcLlRIvRakxwoD+i58/CAqkE/veYUCHhImrfU+OJABEgAiIh0ITiNwyI2yhFWsJqQNIE1dsWKJ9Zh+aDBzC492nbWTX6Khw+poOlX4KMZ3ZCXlOE90PysGdVEw6/qUPmc6E4+q8lwNafQZlukynd5a9BdWkl8p/bCYVIaFAzZ44AEyxMuEx0eZtwYTY+tC0Aklme4U3CxTOcxX6XCYULM4pliy0MkSBirgTBEn/4T5A+RsJF7O6n9hMBIkAExECgC+X/fgLaDSlQbkxm2wCh8uApyFPj0arW4eG9251EhwbHVfVIUu6EvrgQ5r35SPUH1KoiBCtTUK3SIRYGxClzEDnUhNI/aSC5bkGqkoSLGCJhptvIUsRYqpivCJfkjf4IkXlmSQAJl5mObnHc/67CxdH8oEA/LJbNwvzgQKuAcb5IuIjDyRO1knLFxes7ajkR8EkCFh2Oq15Da/huKL8NlKpakJq1Gh3HmhC5NwcJQQ4qo8KlV1UIKPOtszGN1j+vxxkVkJtYZ52JyewtxMdxWZAeswkdmnHxycialNH63mGcq/Md4XL/g/6QLyThMqkgocK8EnApXNjdWbpY6OwAhIdIsCA4EAH2/DESLrz6hrfKx+SKpw3ieGkN9Pa7yVN3IzNBCsCIxvIP0ayXQLEpC+nLpTA3V6C0QQfZyp3ITJ2F5rITGPxWDpLm2X881I7TBzsRm7sFkby1niomAt5DwHBtGNeuDuPSV8NgJ3GL8Zob6oekh/yt5z0ESvywcIkfglkXwsPV2FCPRd01aJwnQdfsPChTAagLoQp0PjBzVLigvAjnNuUhfZ7j7yJQrgKUyjCUH/0MZnMEMnJXoto+Q0PChQeneVmVl78eRvt53xEuyxP8sTiahIuXhbGozeEkXBwWzgrwQ2hwICJlEkhnBYCEixh9Pz5XXDJiROt7RdBn5SEtmP2VBRaLBBKJBuWqeqTtDUN5iRS5T61G88EC6LNyYD74ezTM242fPWU7/M5ScwS/Ljcg+3/bRjjpmkkCRhivyyBziMqZbArde0ICzluq3r4NfPrfE+fNCx3figR/RMaM/bAJX+yH+CTXG7xwt60F5W9UofWmBtK5m/CYMhrq196HOTYaXe1SZOeF4fTfIpCbFWtNI3Okiimun4LqkA6xSw0wRO5GVcb/bAAAIABJREFU9poLUFmFSzKMla+hfNHz2JPgVJ57g6ikjxJoOz+Enq/v3FGM4fDGNS5RsX5Y5qEtkSlVzEcfqkmaPSnhwupmr6eAAD8skUkQIw/CrEDPKPFJ2kXF70pgfK64veAEJ25bzEaY9TU4+kUUlCuroBoYHeEsDsqCoqYWkmAdZDl5SA0yovJoDWBsg9yemkFOmCkCJnRUFqG0XoqEnU8jY5UEMLej8qPPoDcvR9rejbYZsSEd1H8pQfPVaKQ+uRMJMoDNxh37Qgfzsk3YE9mG4o5o5G5hH4O2y1hXgtOSR5CZSPsvTce7HReG0N0++vHjbcKFsYle4Y+l97n3/dDc3IQEtjifLiIwQwSa/z6Ea1d8R7gsXOyHlW4dhLi740i4zFBQi+y2kxYuDvtYutj9itmIkI2O2IvMdqfm+tjotHOueM5qsAmW7tJCtG7NR7rTCL2xoxatl9qgvhyP3IQaHII9HcN6snYWotT1SNphQnnrI1Au+hDFfbux5mzRSE65eONB5C0/W4RCYzzS5mzE/QmARGLE6eITiNqTgxinx1VbUQj1mnxkKppw+KAJT2SZcPiv0diTEwtrsYZCvPwBsPmnjrjoQvnrheiO+xHyd0aIHNLMNf8b3TCazoxNNfFG4cIIP7DeH6EL3CteZs5zdGciAPz9syGYbviOcGHPL3uOPXGRcPEEZfHfg4QL7hydHjPqvDFqxMt6dRmOXzRAnvAYMtiIs/N5AZdOiWp0eiRXfH0+MsLbUarqxDbllgnPMbAuat0ZgYaWrchNl4F98DamZAHlbEHrdnQfLUHHAJD01G6Y3xldDCv+x0OkFnSXYf/HGqQl5SNtDYCrFSj+JAypbOIkPB4JS22zJa2HCqHPyUdakAblr1chcpUBX8nXIwaAIm41ItsLobq2HDDEQ5kdBTSXoLRXAv3NdVCScJlycLB0kqs9Yz98vFW4zAvzQ+Jaz3z0TNkh9EPhEBgwwggZZCMbLQinaY6WVJ24jaG7ZHV6Y6rYrCBgfbpnznIh4SK8eBdii0i4jB+d7j+FYudRZ4fXzh9B8bVHkbvRniIz7rwAhWhGp8flij+zBYqeMhTWrUN+JhtFb0dpsQY7MoHykyZEytpQ/c0m7HsqGtWqYuhjo2G8Fo0ncxQ47VjQ2nwABb2PYV+6zL5zD61xmemH3XK1AkW/u4BFu55FtvwU9v85zJrXry/5PRo2PI9sliumPYXCg/UInB8FBEvw0PwWfCH/IZQpOrz/Rh3StuhwDHlY03gEwXsfQ+87JxCXKcWxumRBChfLdSMwT2abLRLo1WcYRv3ndy7s9VbhwtzAR8qYQN1LzZoOAZa6eqQIp43R2Jy9G6mKcamrToOI7DbaqgroE3ciIUSD6j+dRMdgBNKytiPmCn+DiJZbwBcf330tmjcKF8Z6wyMBCPCAdiHhMp0HyHd+S8Jl3Oi0/ngRKp1Hne06pbm4EL1pKZAZZYhJiofc+nXktKiTpU+JaHSacsW9/SGvR2ODAl3qeqRlAaU1yVAyYaouRHFQPnITnewfsqWKbVPU4UxiPjIX28+8SLWgmqUHhpXh/c9NMC18FLnxn0ElROGir8Xhdz+BcclWPLZrHRTW9TsV6OgLw/3ftq3fgXV2tQLVGgPka3Yjw7p7ngX6qgq0xmUhLdzI+055d9uRyJuFi0O8sFz54Dne/tyRfVMloD9egMqQ9Yhbnoz75RJI7jaIaFUtJ1Hweh3ifvIzJFTb05xxEgUfRWFfwineUlxvXB9GQ/Xdd//zVuHiqbNcSLhM9enxrd+RcGGfLk6j02mXClDuPOr8kxzrQuZG1cvo2vESMmW1KHxPgrxn1kEyXriIaHTat8Lcx6w9X4bC6haYrkohS8uBcnMoGg+9heb5K2HRSpDxT1IcZzswrdHheLcBpi87Ic/Kw+b59Tj81lnI4yzQSnYiN7wMKuu6JiMqCz7EoueeRsKVCgEKFx2Ov3kSsrXxiElaDblEgg62Q97OPKSN2UPABKNRCpnMhOo3jkD2XBaMByugHzJBkpGPDIUGx9/gd6e88/VD0GnvzI/3duHCnkB/f2B+uB+kIUCw1A8dF4atfxbjtSzODyGhflab+LzEMIvoLvst6kIUNERgc2aWdbblboOIGNLg+KEmKORt0KbkAOVVSFJmQQH7DpipnSjlaRCx59Iw2s75nnCJX+OP8Aj+16qRcHHX0+Td9ZBwsfp3dHQ6PqoTLc6jzso8JABgMy62E5jtnaNyJ+R3CBeRjE57d0xPbJ0Icqfd65YmNDevRgILXq+/LFCr9qNBsRWZmeugQBOKVRqkrQmFcU4sklaFjUsfM6JSdcJ2cjobvLWu2bILFxW/O+XVfnIbAzfvdIgvCJfxVrOUOXaOjRivLZm2vJk5c23n1ixZ5gc/d3/XjZtFlNaVoPSsAcBybHM6K4utvSxt1kCRkIPM1DD7boGO2cZNwCfiOW/L2HAEquM6pO7dh7iGVyccRNRWFKExJQ9Jdc5rLdnhofYMiNROlPM0iHi3gQdHDHvrjMvS+/wRvcLdAX7nk0/CRYy9oefbTMJl/Oj0Wu3YUef17Sj+JAK5a9tQWGZATLgGphV5yF7D0kzGpYqJYnTa80E243ccnzs9ux6lZXUwAojZkofNS20tZFv9jvkwYFsIl32CLvah8PgWyFrK8LFlK7JTRofxO04VoStmtI4Zt9VXGzBkRGPJmzimX4/cZ0NR/qtO7Pi/syCrLcBRdjjhevvKlyEdqt89AvOOfUhfbIM1Vrjwt1PegBmoPTVxfjwJF3EFrkO4OFq9INwPCanunH65cxbxHNsk5Y6t5uuhetsC5TPr0HzwAAb3Po3gMbON/M8iutVz2no0Dllw5qQU2YrPUD1+ELGvCeUf2A5MNl9uhyF2NzZY6rDgqaeRgHoUHwRyk2psM8U8pLjWVN7GrYG7W+ytwsWdWyLfaxaRhItbnyavrYyEi9W1vjQ67bWxfFfD7sidbmbbOTuftG37qXX3NKcPg8ZDhbD8Uz5SB05C9Uk8MoM+RGFDKJ74+dNIYN8oA7V4/zdlMGT/Gkq2exddM0pA21APDNbgeNAmoMaEXOU6oKcMqrMbocxgI9EsxaQKcTk5iLEesnoX4cLTTnlXeoZxoXHiNBMSLjMaOpO++XjhwiqIe8Afi5a4a1R6/Cwi0FhSCP2yTYhZsRIx8xxbUGhQefAU5KnxaFXr8PDeCBwfM9toQSXPs4iThneXH+irDqD0Sw2MfVLEZOYje1nTmEHEbGkFTi/OQybb9tB5wOGbEuxXh2KNfyewNQ/pVxz9u3tTXG8YhtEwwcYazuZ4q3CZG+qHNRvcIMzHr0W8PnYQMVUxjGFxTsK66zGgejgQIOHCAZLQigwNwZqW0G8cBvvgYTudBAp5K6V7ADT1sXQLgHWM/jztWjI+dxoNJVBdjUbainjExYzuQjX2w8CM06oTiFLmIGaoFqo3LdgRcxYNs6XQz9mN3PUSGCuPQA0D2hfcKYKEFjPe3R4dqg+WoPGKAabZy5GpzIHsdAE+7FuORVoTYr+XgvajGuzIMODNd9ogX8JmS8OQmp1lXbR/x4yLcicUPOyU91XTELRdE7+VSbiIK0InEi5Bs4F1WwJspzS74xozi7gF8gEjzBYDGg59BDyVj81s4negCYdVLUjNWo2OY02I3Lsc1a86zzY+hqizZ8Vz3tbVJjRjNRLC3QHQvXXcbWMNXxAuAYHAhu3TfUHfOYsosZ4JN/r+pBkX98ast9ZGwkVEnu2/MYyOlmFc148dlehsG0b7+bsvGBSyiZsyAqyii221yBbuRsXaFr26+3LOnd4cboLRPAhjXTGO+edCaf0CACzmsR8GaZdLUFCug0whxWBwPB6T1qEx5VGYyluw7QcRKGeHNibVoXiC2Rt3t5/qc01A39wEJKyG3HVRj5ewWID6zyZe38IaQ8LF4y6Z1g0nEi6swvtT/CFf5L7+a3QWcXQnQEt1Id6fl489qwCcLYJqIA/KVFh3DFQFboJE7TzbGIeorg46b2ta3rb9+GztkPXde6/LW2dcmM1rtwRgttNM9eSR3jmLOH4Q0TJAMy6T5+p7vyDhIhKfa7uH0dY8BDbbMv7yBuHisIkJmFXJ/lYR49bLKXdambvaVvVAFVQlciifih9zqzEfBuxfrjtSxT6yLuJOv3QEH16yAIlP44mBidPOptt25udvrg6j/wYwPDyMb3S2WTaxXWzaf34Ya7ufdWaNidQ5Mj8EBorNkum119VoLQmX6fH19K/vJlzYQv2VD7ghpQbjZxG3wHisFpa5BlSfD8WeH+6EuawI2m1bof/D+zDHRqOrXYrs57MQ/LHzbONGaA+xg4L5mUX0NPeZuh+XNDHWNm8WLmwNF1vLNa1r3Cyi4vbYQcQ96+dSqti0APvGj0m4CNnPw8D1a8PW9JKrmruP9HiTcGHuYFuMrv1WAGbNdo9zxudOb+6vgHpACuMXLZDt3oe0jiKcXpwFxZdjPwykzaegNprQ9aUJqd/LgfwT++5TC5tw+A0NMvdth2zcVLc7WtzbPYyO1iFYnBaBfn7y3otC3XFfPupgPtzwD2NTDJh/Y+L9ERHNw05MfBjhhjrrqoasqZ13u0i4uAGyB6u4m3BhAy8PbQtwW9qrkGcRPYh7xm/V+MUQjN+4XnzhzcKF9dmRMdMULmxt0shaRKfzxOyDiHtyVpJwmfFoF34DvE64sPUe7CNPjNfQbVg7hv4+28d7H1vDMujaEm8TLsziyFg/xKx0x8ilnZ+Ac6edPXzhyyFcuXznC9KbhIvDXpZSw84H4PssDNdPEL8lWs8OgYnRe10kXPj1gbtrv5twYfe5b7U/FFHT/8Bzd5upvqkR6GgZQneHa9HCavdm4aKI9MN9idN5J9+5FlF+tmzMIOIGaR/8Z9MptVOLVN/5lVcKl1eevyVKD86T+2FN2uQ7hs6Lw2hvEfcal/EOYyOXa7cGQCLSTQemEoC9l4fR+uXEfvRG4cIYhS7ws4rU+WHeOfvydesQutpcf/SQcJnKEzNzv7mXcAkKBtZuDoDf5LvymTPIDXe+abalt94asMW7uR9gm6+I8WJtXxQJ3DAAfQbXz6/DRm8WLmztabIbdha71ywiLc4X49Pi+TaTcPE887vekYTLWDSeOvRKCCEwaLGd8XG3GTZvFS4O9mzWRTbfDyEyWNNsLncA7ANQjJe5fxhRy/1hvD6M6zpuHz0kXMTl6XsJF2YJO6yP9V++cLEF65dah63x7nwNDwF/qxBn9sPiZX6IWz15/3mzcGG+ZTPk4RH8zSaScPGFHmP6NpJwmT5Dt9VAwmUsSraAO+XhALBtRr39Yud7sHM+7nZ5u3AZbzebfWKnVIvxWrc1ANJJZjuQcBGXp10JF2YNS/uNWuHvlRtRsJRs9oyy2Yi7rb8k4SKumGZrs1ztGrZgoR8SHpy8oONKgoQLV1K+XY6Ei4D8T8LlTmdIZgGrU/152SJZCK5npzB/dXYI167ee2SehIsQvMWtDSRcuHGq/3wIhmvcZqS41ei5UlyEC2sNmz1kI9Rs8OVCwzAGb4vT3hCZH8IW+WFw0HZumKnPtR0kXDwXj+64Exfhwu6zMskfCxfzM+tCwsUdnvT+Oki4CMjHJFzu7gx2QCXbapRtqcu2CA6e5Ii2UNzMXvrsI4b9l6VYsEXbE21xPb69JFyE4kHX7SDh4poRK+ELwsWZBFv/0VgjzllEtssj63snc7F+7TSlik0G2YyW5SpcpCF+1iMLpCHuby4JF/cz9cYaSbgIyKskXLg5Y+AmUP1XceZO35/sbxVgk71IuEyW2MyVJ+HCjT0JF26chFCKhAs3L3j7GhcHBSZeFi+1barizuu2v+uZPHfej+oSJwESLgLyGwkXbs4g4cKNkxBKTXSOC5d20RoXLpSEUWZFwtTOdyDhIgz/cWkFCRculLx7O+SJCJhNw6ipdN8s4jP/K9Br08K5RRCV4kKAhAsXSh4qQ8KFG2gSLtw4CaEUCRduXqDF+dw4CaUU1zUuzu2lVDGheM91O2hXMdeMWAkSLtw4USn3EiDh4l6e06qNhAs3fCRcuHESQikSLty8QMKFGyehlCLh4toTtMbFNSMhleC6xsW5zSRchORB32kLCRcB+ZqECzdnkHDhxkkIpUi4cPMCCRdunIRSioSLa0+QcHHNSEglSLgIyRvUlnsRIOEioPgg4cLNGSRcuHESQikSLty8QMKFGyehlCLh4toTJFxcMxJSCRIuQvIGtYWEi0higIQLN0eRcOHGSQilSLhw8wIJF26chFKKhItrT5Bwcc1ISCVIuAjJG9QWEi4iiQESLtwcRcKFGychlCLhws0LJFy4cRJKKRIurj1BwsU1IyGVIOEiJG9QW0i4iCQGSLhwcxQJF26chFCKhAs3L5Bw4cZJKKVIuLj2BAkX14yEVIKEi5C8QW0h4SKSGCDhws1RJFy4cRJCKRIu3LxAwoUbJ6GUIuHi2hMkXFwzElIJEi5C8ga1hYSLSGKAhAs3R5Fw4cZJCKVIuHDzAgkXbpyEUoqEi2tPkHBxzUhIJUi4CMkb1BYSLiKJARIu3BxFwoUbJyGUIuHCzQskXLhxEkopEi6uPUHCxTUjIZUg4SIkb1BbSLiIJAZIuHBzFAkXbpyEUIqECzcvkHDhxkkopUi4uPYECRfXjIRUgoSLkLxBbSHhIpIYIOHCzVEkXLhxEkIpEi7cvEDChRsnoZQi4eLaEyRcXDMSUgkSLkLyBrWFhItIYoCECzdHkXDhxkkIpUi4cPMCCRdunIRSioSLa0+QcHHNSEglSLgIyRvUFhIuIokBEi7cHEXChRsnIZQi4cLNCyRcuHESSikSLq49QcLFNSMhlSDhIiRvUFtIuIgkBki4cHMUCRdunIRQioQLNy+QcOHGSSilSLi49gQJF9eMhFSChIuQvEFtIeEikhgg4cLNUSRcuHESQikSLty8QMKFGyehlCLh4toTJFxcMxJSCRIuQvIGtYWEi0higIQLN0eRcOHGSQilSLhw8wIJF26chFKKhItrT5Bwcc1ISCVIuAjJG9QWEi4iiQESLtwcRcKFGychlCLhws0LJFy4cRJKKRIurj1BwsU1IyGVIOEiJG9QW0i4iCQGSLhwcxQJF26chFCKhAs3L5Bw4cZJKKVIuLj2BAkX14yEVIKEi5C8QW0h4SKSGCDhws1RJFy4cRJCKRIu3LxAwoUbJ6GUIuHi2hMkXFwzElIJEi5C8ga1hYSLSGKAhAs3R5Fw4cZJCKVIuHDzAgkXbpyEUoqEi2tPkHBxzUhIJUi4CMkb1BYSLiKJARIu3BxFwoUbJyGUIuHCzQskXLhxEkopEi6uPUHCxTUjIZUg4SIkb1BbSLiIJAZIuHBzFAkXbpyEUIqECzcvkHDhxkkopUi4uPYECRfXjIRUgoSLkLxBbSHhIpIYIOHCzVEkXLhxEkIpEi7cvEDChRsnoZQi4eLaEyRcXDMSUgkSLkLyBrWFhItIYoCECzdHkXDhxkkIpUi4cPMCCRdunIRSioSLa0+QcHHNSEglSLgIyRvUFhIuIokBEi7cHEXChRsnIZQi4cLNCyRcuHESSikSLq49QcLFNSMhlSDhIiRvUFtIuIgkBki4cHMUCRdunIRQioQLNy+QcOHGSSilSLi49gQJF9eMhFTCl4XL0NAQhoeH4e8fAD8/IXmF2jIRgb5bt7FIFgi/4eHh4RMtRs6UAvz9cL9iNiJkEs6/8URByy2g59KQJ27l9nuwjn5B+OSfGl3vMAID3d4cj1R466YfFi6Z3K203cOYHTy53wilNIvP8IjJ+/i6flgoJkyqHcPDwPywydt7VTMMyaxJ3UowhfuMQGTM5Gzu6RyGdI5gTJhUQ6ZiL7tBd8cwQmSTupVgCs8N9UPAJPvcKz3DmBUkGBMm1RA2WLRoyeRi2vjNMNg7TYyXL8Z0QAAwd97kfOzuZ3jBYj/4B3g2YiyWQXxz4wYGLbchmzsH0tmz4e8/OQ6ebTHdTbTC5WLreayIW+UzHuz8uh3+AQGIjFrqMzY3/L0Gax5c7zP2fll/BquTHoS/v79P2Nyr6UF//w3ErljpE/YyI+tqq5GyLs1n7D13tgHLYldAOifEJ2w2fPMNtJpurLw/0SfsZUb+vfZzPLhug8/Y+1VLM+RhC7EgLNwnbL41cBOtLeewOimFd3tNA8Ngg12eutgsi6GvH+fbOsFmXeaHzsXSxYsgnR0EP5p68ZQbJn0f0QqXSVtKPyACRIAIEAEiQASIABEQJIGZEC7Xb/ThXNslDA7exixJIBaEyiCfJ0Po3BBIAj08/SNIrwivUSRchOcTahERIAJEgAgQASJABHyKgKeFC4NrvjmA9m4NtFev4bqxD9cMNzBPFoJ1D8QjOmIhzbwIMAJFK1wunG/CylWreUGqV5fh+AUDJMu244mNEcCQBtV/OomOwQikZW1HDFtfYWxBac0gsrePtsHcXIEzITuxmYdsrksdbdYUoqilMe632dyOyo8+g7Y/DElP7kRCsAnNx0vQeCUUcTuzkCpnt7RAX1WB1rgspDlmyM1NOH4mFBmbo9zfJpZWc6YaKWv5SKsxoaOyAtUaA+RrdiMjQQr0VKH0kzYMRmxCZnosrC5uLYHakoP0hFHztFUV0CfuRAIPufksNe6B5LX8pIrpa1Fe0QJj0HKk52yEAhPEtEWH6uMXEJe5EVaXs06dx5jW9nSjv68Py+Pi3R8/d8S0zZbSBh1kK3ciMzVsRmL6zBefYe1Dm9xvL4A7+i0BxHTzl3VYFnMf5syd636bBRjT31zTQ6u5jFUJD7jfXtzZb3GKafb+OqlHQsZq8NBt4Uz1p1ib9jAP9nKL6YnexXz20+zbg6WKhYUvdL/N42Paf4J38QT9NHh8F9+8acZX55uRmJzqfnvHxfTDK4I9mirGDLo9NIRu7VWcrFKjU3MFV/QGzA6SYPPaB7DtoRTIQqRgK/Zp1QsP7p9ilaIVLlO0l8PPLDAaAZlMgo6jBWjdug8JnxWidWs+0nESBR9FYd/aC1BdNMHcE499ymRbnQNNKH21CPrvvAblGg63EVIRsxHGIBlkA1UoPBqKvPgavB+Shz2rmnD4TR0yn1uN5oMV0A+ZIMnIR4bCJmSaS36N4utZ+DcHAyHZdM+2mGA0SiGTmVD9xhHInnsEraoWbFNuBypfQ3nE80htK0SHyYyuuOdH/ak9iYLX6xD3k5/ZGYjGYFhsQQ1J2xEUXtyOTFPJ2JjeocfhYzpY+iXIeGYnrC72opjO32VCcYkUuU+xWC6APms3JGXeFNPj+63HYCqjmPaqmMa4fkuZCLXLmAa0J19DwZcrse+n9udaNN2W65jeE1B257vYi/rpvHllY9/FuyQoH99Pe9G7OCHvuwiAZ3dlYetc2jp78PbRj3DNYLQKJ5Yydv+Kpdj0YCIWyecjeHYQQqSzIZnELkiDZiMsEhmCJ7mJhzsfTyG0wZ32OOoi4XIPqs2HimDOyYL+YBWSlFnWUepyVT3SlDshRz1UKkBp/Wg3ofG9CgQu1aE6OF98wsXB4PpJqD6JR5rxI5j35iPVH1CrihCszAObdNBWFKIxxSZczA1HcCwgGvoaqZ0BH+HJd51GVKpOIC5LimM1yVBmRgA9ZVCd3QhlRhjQUAgV7P4c0uD4oSYo5G3Q2hnw3Tpe6m8+gOK+R6A4WzNBTGtwXFWPJCX7wPGumFauOAHVQB6UbNBQXYjioHzkJnpjTAPWfmtLBBrqKabl8MKYhr3fWm/AMRcxjZ4KHG6OgPySxv5c89Kr8F7pPWPa+V3sVf30bqS2FE3wLnaOae96F6/dtQP+gZ7dXpEJF81VPf6r4m84337JuqtYdEQ4oiIWImx+KIJnz8LsWbOgCFuAsPkyBN4hXvpR+cpP0fNoIb47sieHDpX/8Qu0bdyP//GQlPfnY/QGWlT/YT8+Om9E/Pd/hcUn7G2YcxA//ygaL/z8H8HDPKEH7bPdSrTCpetSBz9pU1YsJnSUF6E6Mg971hicPuacO4xR4WJWH0B50G48cbto9EPXza7UXO62phAtiljs5prt1emrUHzUhIxnt6P3nUJAmY8kAI2q0T+PCJfQWhwuk+KJXRYUj4g39zeL7Uh0fyJP01dDOlS/ewTmHfuQ7l8BVV0ylDsj2Jfs6J+dhIu2ogiNKXlIqhsVb+62uKX5S8TzkmJia6m5rQzFX0Qj9ykFTo8IFOeYHv1zqAdi+pruKvr7+/h7jp1iWvGlkwgd41e7Pz0U002NdTzuzuPUbylOCSKmv2o5h6WxKzBrFj+jqEKL6f6+G+jV9vC3U55zv3XFRUwv1OD4wXok5SajceR5d3evBcx4TDsJF0/001+3fWXdUUwWOs/9MMf008lodXr/jr6LnfpsM//vYrbb1lcXzvGWmg+nmH5I1odhDwsX5sSbA7dQf/4iPlWfRfiCUCwKmz9mZzGWJhYyJxhLFyswXxYyLp17IuHCS2i4rlT33/jdbzqx+bfPYo3z5qRn3xoRLoGf/hv2d23Hr/bYs4Vc1yq4EqIVLrcGBjAriI9N8dlIcwlM259Gmj3RX33wAIKfehoJqEfxQSA3lzncIVzCUH3wBFrZfvW6dnRgO5Q/3YJIwbn6Hg1io3I18cjOtq3t0JYX4dymPKTPGzuy4xAuCW0H8PFFCzMYHReBdOXPeFnXwz4C5oTwkBtvHZWrQlxOjm290lAtDh+SYs/e1UBDEYqRh1ymlxwfuCuaUP5BDfTspXK5HYbY3fjhLvfni5v6+yGdw89oE5shKzVvx540trYDmDimHf5ORIeXxTSbSStu2YrcdNmYmUNPx/SNGwbMnRvKQ+8wrt8SSEwP3LyJoNmzebDXNtIsxJgetNxCIB+HEI3vt1zE9GZ9GY6qddaBOO1FA2Kf/DGeSHT/KpcbRgPmymYwph3vYpZGfn+tAAAWeUlEQVRG5YF+euj2IPwne4gPxydgfExP/C4efS8PVnnmXXzTbMLsYB5mDsbFtMlkwrC/5w9pY+Ls8hU9mr7qQJAkEAHsUJtxF9seme04tmzJIswJnu20aH8i4VKPP75QhsU/fxnpvW/h538B1i5ow5lWMxZ+ay8eNpegrNYIRD2OHz+/HQutwiIUjyyrQyX7+4VbsPdfdmHlYBX+87dl6IEZ5ltRSP+XF5GusNWNdRK01IZh1/5nYVtp3YSyX76F6htA8LxYPPLPW9D2G6c2sBmXLAP+cOAUbtyWYm7sd/DD/FBUONf12yzcKLLN2Az6SxD9refx/W/HIlh7Cv/59p/RiUAEL8nCP+dtxExucC9a4cKxH5hCsXqo/vUEJCtsH3gxW/Kw2VSC/epQrPHvBLbmId066eGcKma/jXNq0RTuPFM/0Va8iuJLYVCwfmneemR/S4ejh3SIXWqAIXI3stfYOiznVDFbWydgMFNGTOa+2grsf6cN8iXMrjCkZmdBcuJVqBekAF8D6d/bDgUbrZjAn3cymMyNZ65so+olfCyJtS26j3kEueE1E8T0WKFqba23xHRWNBpUxdDHRsN4LRpP5iTbRLpT+qOoY5o9i+P6LcUZimmMSRUTdz/NZoPH9ltboT/KJaYneK5nriuaxJ05xvQE7yGv6acfaIPqjnfxRP70jndx9pPfRsAMnJ9iGbyNnis6dGp6MTQ08UEyLKWMpYktDl+AJYpwBEkch69zEC7/acLjv34ea7Xv4dcFtVie9yp2rWrCH18sw+IX7eKm2ILHf/kjrJ1rwpk/vIBPl76MF/5BjkFIEOgPdJa+iP+05OGXT5rwxxfewpVtL+HHj0ZhzBKaK/+N/a904hGrmBknnuypYjjxMvZrsvCKfQDeua4rf/kF/qD7Dl78/joEm2vxx1+9h7nK/Uj76mW8eX03Xnpy5dj7TeJpdmdR0QoXtnvL/AWOvY/ciUSYdbGR2gD/AJ85yI15obvza0RGLxOmQ3hoVU93JxZHRvNQszCrvHXrFkz9fZg3f4EwG8hDq7q+bkfUslgeahZmlb2ay1gUsUSYjeOpVVevaBG+0Lq9hU9c7HDkaB+Kab3uCuYvCONn90eBRoympxsRi/nPI5mJ7ZAZ8luWQXRrr6C7VwcmUJwv9v/9ppu4eu065PNDralkK5dFWbdMth1SyUG4jKwvYWKiFmuswkKLyldetq2NwWgqF1uDcsUhLp6U4CNVCZpvDMJyQ4cb8c/ilVzgjy98gIUv/gqPjO9mpiRcRutqKs7HmYQCfD+ViTILGor2oWldIb67ogkfqQ6gukeK5Cd+hMdTbAP7M3WJVrjodVch95GTa1lwGAzfwN8/AHPnun+qf6aCz9V9O79uQ/Sy5a6Kec2/87tuS3iYbprNYOlxC8JmthP0JJmv2y9aT5L3launuwuLI/nZLl2oDHs1PfytRRSg0WzNx7Ll9wmwZfw06WqvBvPl4RMs0ubnfkKo9XLXJSyJ4uGch3HGzZRwGbx9G1rdNXR0a8HSxhwXEyzmgQGrQLnQ0QVZyBysjInCmvjl1kMq3Spc2IzL//4R1gbpUPl/foGW1H9DhuZlfDDnebz4aJR1xuX/Ne62Cxd7Ctj4lfZchcvlnXjl++usWTMjKW0LgZ47Zlz+jPn//Cs86hh7ulyGf/sPrTU9bSaHWEUrXITwMFMbiAARIAJEgAgQASJABKZPYKaEC5tVMfT14+Kly+g338QtiwW3bw/hG2Mfvu7WIiJ8AcwDt6yHU6Y/lGwVLmyLZNtlm3E5ccVhvwKP/DwLPa+MW19i3dHrHjMufwHWzGlD02UjgmN34X88swULzh/Eq8W1gCwWy5fo0eD/+LSFy8IrJ/G7336AnkVZePGnCusaF+taHCaChrSodqxxCZRh5bdfwPcfVuDa57/Hm3/txKBlEOFbXsQ/b5vZGWXRCheLxQLJSI7h9B8YqkF4BNiI/Oxgzy/UmykSfC5knimb6L5jCZhM/ZBK+dmAQYisBwcHfWpkmvmAjdiyHSB95eJzUxFfYSh0Oy23bkHC086AzrbPlHBhbbAMDlq3Rf76ci+6NFfRpb1iFSzXjf3oN5uRGBeD5VGLrdskh0iDnRbnu8F7Trt+ecN2xW4gcs8qRCtcfC2NiK1/YC9DhQfyTPkOOq71s1O3Ex5I4Vpc9OV43f5ZgHR0V6/A1H/Dp9IBz9areTqBWoAOBtB6vglLY1bwtrOY0Kzuu2GEVtODFXHxQmsab+35sl6NB3g5VZ23Jk+r4o6LrVggD0fo/PnTqkcsP2aDDxcvnEd8wsghJbw1fSaFC1vaYuzrR1vXZXRrdTh38RKCZkmwLFIBRdh8xC2LQmjIHAQE+LtXtDCaJFwmFVOiFS6TstJV4b4qFFfIkfvkJF82U/2dq/bw9O+WsyUoqpbg4V1ZSHDDUhlzdRHK5+XhiVU8NZiq5ZHAvXYaakf5O51I+8FKqHk8/4FH47hXLbJneCLDuD+HYt1daiKrHTG6xbZTntNl21EqCyh3HKbKPRy8r6QFFosEYk1OsFgwubaLdBfEu8bd3QB4m512ADMpXFgT2KxLzxW9daE+2x4Zw0Dq6pWIVIRDEhjgfsHifR2ORywi4eIRzMK4ifNhksJoEbVi5ghw+YjlUmbmLKA7T5aAb/iThItTXIj5A9f5MGCuoS5me++w8R7Pq1fZOWr4TAsX1hKW6skOpLw9NITZQUEIDGCChWsAUjlPEBCtcLlw7ixW3u+uqUvHHujBqCxuR3CUBtVXNuKF+FN4Vb0caat0UJ9fjn3KKFSryqCPDUPv+VA89lwYyq0nxwOq33yGUEUi1qbpcKxaiqRlOlRfTsQP99rOi5juxXYjYlOUUUunuJXqpVPYrzoJrNiOf1qnwzF1KOJQB+2abATX9GCbcgtk3SVQtaZj87VDUC+IB+o1SPpRIqr/w2Zb2k7gWLkOsXINWkNykB9eBhXykdlTgMNaKeLWZiPu4iFUB6UgSv8ZtIn7sMd+BsxU7K+rrUbKurSp/HTi3zQU4qWPw5CRbIC6GYhZHg20tkD+vd2QnjgF4xKguTkMuc+sRPUbB6ANiUfqjmg0HjkLxdowyCK3Q1ZX6Db7xjeyQV2DB1JSrbvHuf/SQX10AhsXpyAOLWiW50IpO4xXq0KhSIyHolWDJCW/J26zLTb7+/r4Savh7OtQHLU+wwqcfqcE+mUpwPk6SLP3IcN6XpN7rzPVn2Jt2sPurdT+EbNWXQgo85E0cq4F65dqELshEfozZxHz4yzoVe/BFLcO0o6TMG17GZm32Cys+/srh4HsVPVlsfchZK67D5J1fNRF2Pvg5JEzhzJ77DMuH4y1NXvOKRSX6hD1ANDaIMVjP9xpO6/JjRfbpl/b041Vq5PcUqtefQSnjdFA81nI9+YjresAChoikDbfALVWiieUyWgdE7c5QHkFJAkRkEUmwlRSiErEIj3naSh46rtqPz+NdRs2T8le7fFCHJckQjEnGhlL26Aaeb/swMP6/8L77aFI/fZTiLvg/E7aju7fvwXtqo2QtTWhNzwK9y/UoVqzBT9LOIVXq8KQsCYUxi8MSH1+IzretPfl2eugL5n+M37hXJN1R9OwhYumZLPtRxa0lo59l6T3HEBjSj4yFLbYXr7egA+OtiE09TEkXf0MUudnO7WGdzsdxrG1pq0tzVNIB6wf1//kQVbhbPMPEaP+EHLl04gbqEVxSRCyH41FwOyZPNpwGi6ln3qMgGiFi3sJjR7eZOlpQWPPBaj/JsFj2zpRPpgPZSpgna3YFobTp8OQliCFsa4Glu9sQle5Xbi8bYHymWRUq47YHkQAHSWF6HokH5vdkJblDnttMy55ML39e+hTNkKBNpxuiMeT8hq0bs1H5LEiGHfGo6FYhzVpEUD7J2iIewSoZbatQ0fJazi9cCMSpAY01FiQubET5VbhUgj1mnxkyqugKpFD+RRLuWtHqarTJojc0Xh31DEySqXB8bdrkfRMFhT2v8td1o7Wixo0VpxFwv/Kgtb+7+aSQnT8Qz7S5wEYELh9LhhZrk9sowIalKvqkZbaiVJrvDs+CvkVLu5w6V3r4Ozr9TjDhMu2NqguPQLlFtk4P/PaSvdUfi/hYu2X1tk/6rMQVWuPe+todiISej4RbH91bzgchMufnW1NxjZT2Uh/bKkuxPvz8rFH6GmuFiM6WlqgbahAc+JLSFA73i8WVJecRMyDJpSPidtbCL3ahbgndyNpsWT0ANlVwuy7Ot57DdXxu/DEAxHo/tO498vjQHldMpTb2qF62/md9DSi1PY0QBb7zn1W6ug7G+pCFAdlQVFtj4OOEuE84xO8Sx5Y3IKLTsLFeeCo1/rudhqUSK2x2w0I1856qJz7H0si0Dr2++BbiW04FpKHzKtF+Dg6HptCkyGd446hXvd0rVSLMAmQcLH6xS5cdrSh8O8pyN0ZjNPF9UhinSDyoVxjFy4bpaju3o4969muQIEIDrmA4nfswsU6arscp1UnEKXMQYxghcseGN7+EPJdj8F6uoIkGLKBU3i/RoLAG2HIfkQH1V/C8OS3bbt0S4LbcKiY2ZaM1kMF6N6Wi1R24Lx/MGQXi+wzLmyEMx8Z0lNQnYiGMofNCglcuDjWbrAXnyUFkkYLMvduRPdB9oLIgtb+78ZDhdDn5CON7XxoFLh99+pj2IjWwYltVDh8ldqCo9Z49zLhck9f24XLxrNQXd8NZZpEtMIlrbEQ5r35SPV3DMQAKmu/5JiNyBr94LMKl/sQ19Mo2P6Km3CJxnGVCblKhzizDaSMWeNiTzna/E3ZyLMsDuFigbq4CJbMPKR1sb52D+LUjveLEacPfYa4FB3Kx8ftk4vRcaoYHwfZZlHZrLgyVqh9lwXGjlM4fFKCh+acxTXn90vfSaiYcNl0Ydw7qd/2flbuHBl4GumznN7ZNh9nQV5lL3v+gHCe8QneJSlRLTibmI/MxXf2v/ricc82Ey72bxPh2jk6IAz2njXFAz3jvg9+EIaP/6SDdMiCtB0SDNzeAGmw40R6YX40U6tmnoBohUv7VxcQe99KNxG0P2CZGhS8b0LCcgOqz0cgj824OAuXH2RB++YBGFdtguyyCTF7w3DakSpm/0CwnC9BUZUUSbE6NF5bh7yceLjjMey61I4A/wAsnsYhUI41LnENB/CmOgxpsSZo521BdsosVBb8DpbsXyAj0oTGgwU4I9+E2AEN5JuX40yp/eOnpwKFRwyIeygU2oFY7FlwaqxwUVjQWlKI09IUxOrrYEjNR/aqqVvfWFeLpBR2SJKbLudR+DEfs5sgPVUDxdpQNBzTYdsro8JFoT2JwkM6xD0kRfDinZD/3X32jbfqbMPfkbjmQTcZO66agSYc/t04G//jLXTEbkRcX50trQ8H7C9DzwiXXq3GuqtYzHI2P+nmi7Ov7cKFpYqpStAbm4LA9rOQZ+ZjMw9b1derv0By6kPuNdYxaxhwAAV1EUiV1eG4/hH8mqWw3lO4JCM3poqX/sph4PmmRiyNXcHDFtCOGN0O/cH9UC9ZD1n9R9Bv+/e7ChdlygWoPtAgdo0E7efDkKncAne7mB0U3NtzGXGrVrvBxxY0j7PtKRThzcZorJHp0KoPxWNsQMk5bjclorfBhMigNmhX5CF7fhle/QuQnZ0FfMZP31V/5gskr51KTOtQ/d5JmKMkaNfEI3dDJ4qc3y8bjVC93oaEJ9Mh/exdp3fSRmhL7y5cCj4OxeZkCTrOs3TAZDS+49ikQeOWZ/yrC+cgD1uIBfLpHJw7wbty/smx3x8/3Y7ut19FR+IebAv5DO86P9upNXiJZzsdAXzr1gC+ajmHhAeSJxnT44QL8rD54p0x2FzyEtRRLyN3vQWGbwYRGOzutNJJNpuKC56AaIWLW8kOVOHwXyKwxzpTQBcRGEfg6ikUnwhD9lOrhZP2Rk4SJQE+zviwVB9AueJpZLNpXp+52lF6UGOdJZ360IiYYQlnRpuPmBazZ6jtUycghMX5U289/dJTBHxeuOjrylCu1iDmO/yMsHrKkXQfHgn0aaCu7UJk+jq3j9Dy2Gqq2usJ6NBYXoYzPcuR+Yz7Zw8Ei6/1FIpPn4Vs4/RmdAVr3z0aZlQfwNELUkiu6RDzeD4287CBhBi5UJu9gwAJF+/wI99WiFa49Gp7sEjhO702O6yP7So2f8F0pqf5Dif31n+x9TxWxAl99az7bG6/eAGxK9yV/ui+dvFV0w2jAab+PiyKWMLXLQRXL9udJy4+QXDt4qtBlzrasDRmOV/VC67eW7duoVfTg6ilywTXNr4a1Hq+GXGrfCem2WHQ8+VhCA5miz194+po+woxy+/j3VgSLrwj9oobiFa4sBOKQ+YKZr8q3oOB5ZmybXIDAwN5v5dQbnC1V4PwRRFCaQ7v7dBd6Z3mFpu8N9HtNzD190M6h2124RsX+6hdFOE7Ay7fXNP51GALi2K2ziU01DdOVWf29mou+9Tgw40bBsydG+obHZbdymu6q1gQFs67zSRceEfsFTcQrXDxCvpkBBEgAkSACBABIkAEiABIuFAQcCFAwoULJSpDBIgAESACRIAIEAEiwBsBEi68ofWqikm4eJU7yRgiQASIABEgAkSACIiPAAkX8flsJlpMwmUmqNM9iQARIAJEgAgQASJABEYIkHChYOBCgIQLF0pUhggQASJABIgAESACRIA3AiRceEPrVRWTcPEqd5IxRIAIEAEiQASIABEQHwESLuLz2Uy0mITLTFCnexIBIkAEiAARIAJEgAiMECDhQsHAhQAJFy6UqAwRIAJEgAgQASJABIgAbwRIuPCG1qsqnpZwWbkwCJHzZnkVEDKGCBABIkAEiAARIAJEwLMESLh4lrdY7zZl4eLvByxdMAv3hc8Wq+3UbiJABIgAESACRIAIEAEBECDhIgAniKAJUxYuzLYF0gAkLZFCEuAnAlOpiUSACBABIkAEiAARIAJCJEDCRYheEV6bpiVcggL9sCJsNhaHSuBH2kV43qUWEQEiQASIABEgAkRABARIuIjASQJo4rSEC2t/6OwA3BcehPnSQBIvAnAoNYEIEAEiQASIABEgAmIjQMJFbB6bmfZOW7iwiRbZ7ADrIv1FskAEssUvdBEBIkAEiAARIAJEgAgQAY4ESLhwBOXjxaYtXBz8ZgX6IWSWP0KDAxAs8Yc/5Y75eGiR+USACBABIkAEiAAR4EZg7qxA0Ng3N1a+XMptwsUBkQWdH4kWX44psp0IEAEiQASIABEgApMikLJkDmbRZk+TYuaLhd0uXHwRItlMBIgAESACRIAIEAEiMHUCayNDwLJ36CIC9yJAwoXigwgQASJABIgAESACRGBGCZBwmVH8ork5CRfRuIoaSgSIABEgAkSACBAB7yRAwsU7/epuq0i4uJso1UcEiAARIAJEgAgQASIwKQIkXCaFy2cLk3DxWdeT4USACBABIkAEiAAREAYBEi7C8IPQW0HCRegeovYRASJABIgAESACRMDLCZBw8XIHu8k8Ei5uAknVEAEiQASIABEgAkSACEyNAAmXqXHztV+RcPE1j5O9RIAIEAEiQASIABEQGAESLgJziECbQ8JFoI6hZhEBIkAEiAARIAJEwFcIkHDxFU9Pz04SLtPjR78mAkSACBABIkAEiAARmCYBEi7TBOgjP3cIl/8PBPcA6+GNn9oAAAAASUVORK5CYII=&quot;"/>
    <we:property name="snapshotTimestamp" value="&quot;1736557359661&quot;"/>
    <we:property name="snapshotLastRefreshTime" value="&quot;1/10/25, 9:50 PM&quot;"/>
    <we:property name="snapshotAltText" value="&quot;dashboard financeiro Bike DIO, Produtos&quot;"/>
    <we:property name="reportUrl" value="&quot;/groups/me/reports/10746071-4dd8-4d6b-a2d3-8a9161cce251/6f0487595d3a943564f0?bookmarkGuid=5469269d-2194-475f-85b3-40ea39ee09b4&amp;bookmarkUsage=1&amp;ctid=addf3c56-d98a-4f2c-9bb8-8f3fe42a34f3&amp;fromEntryPoint=export&amp;pbi_source=storytelling_addin&quot;"/>
    <we:property name="reportName" value="&quot;dashboard financeiro Bike DIO&quot;"/>
    <we:property name="reportState" value="&quot;CONNECTED&quot;"/>
    <we:property name="embedUrl" value="&quot;/reportEmbed?reportId=10746071-4dd8-4d6b-a2d3-8a9161cce251&amp;config=eyJjbHVzdGVyVXJsIjoiaHR0cHM6Ly9XQUJJLUJSQVpJTC1TT1VUSC1CLVBSSU1BUlktcmVkaXJlY3QuYW5hbHlzaXMud2luZG93cy5uZXQiLCJlbWJlZEZlYXR1cmVzIjp7InVzYWdlTWV0cmljc1ZOZXh0Ijp0cnVlfX0%3D&amp;disableSensitivityBanner=true&quot;"/>
    <we:property name="pageName" value="&quot;6f0487595d3a943564f0&quot;"/>
    <we:property name="pageDisplayName" value="&quot;Menu&quot;"/>
    <we:property name="datasetId" value="&quot;b3bb2578-62b8-43ab-a16b-5ddeea72e298&quot;"/>
    <we:property name="backgroundColor" value="&quot;#FFFFFF&quot;"/>
    <we:property name="bookmark" value="&quot;H4sIAAAAAAAAA6VRwW4CIRD9lYbzpllXVhaP9to0JjZejIeRHQwVgQBrao3/3mHXxEtvvQDz5vHe8Lix3qRg4foBZ2RLtvL+dIZ4ehGsYm7CBCrBeyUWDdccNciDnlPXh2y8S2x5YxniEfPWpAFsESJwt68YWLuGY6k02IQVCxiTd2DND05kauU44L1i+B2sj1AkNxkyFtkL0ammEWavxRFUNhfcoMoTutA170Qr234Oks/bBdc10dJEGCf7k1KkR/s37zIYRzYF413TtShr3QAXcsZb0R4Know72sfAz7uf11DCgdFrNeRMI1Eohy9yL3L3O71KS6mUbpqZ5qKpNfRdX/9LclR9IuyMlHw5+CGnAArX4Kje3ViInuLOBkcexQuux/5xjmV/Nxnj5L8FOxTr8Z/YaLMvyy+5k04QHwIAAA==&quot;"/>
    <we:property name="initialStateBookmark" value="&quot;H4sIAAAAAAAAA+1a2W7bOBT9FUMvzQBOIFGilr5l64KkbVB3Mg9FUHC5dNgqkitRmXiCfM8AA8xX9MfmkpLSJnHrLO7ATeIniqTvcu5Kiaee1PUkZ9PX7Ai8p95GWX46YtWnQeINvaKbe/Nm59X6250Pr9dfbeN0OTG6LGrv6alnWDUGs6/rhuWWAk6+Pxh6LM/32Ng+KZbXMPQmUNVlwXL9F7SbcclUDZwNPTiZ5GXFLMmRYQYs2WPcjs/IO1gLkSMTRh/DCIRpZ1kERGRplBFKQ5oxSingtrrd4CSbucWSduw3y8IwXSAbOwcxl0QFfsZVKGlMQPHMzte6GOedwF//+246sagwx2ujMQZFQlD4R+RuyZ2dWa2k5ErGiWQy9SOIYyISS0Lp3HRc+XT7ZFIhYAhjS3IT1R+XlRbIzgFTQd3icOptlnlz5EbbF+ZHZVMJeAvKLRVGmylSUrpghdAWZyvNXlWiBdzKCMZHUJjBSt0Oyt/cjsPyz80KkL/0nvpnBzjzQ+XrXAuoLqjtHQH6gh1IZphTa9Ky1dCul9Itg9P61NvViERLe5/ljSX7ZIPVWjxBifB3YA2a9za/Qq42CJQZOSlHbt8c4s4VO9JW5dapEJqP37iN21w7dj8V8YPW81lR937fMq3K3I16QRCEHI4hb1c/N1BNkbPb8ZXjWsfC7tY1yp2zSW0taUPMTu3pouifLa5VWTq0tAQnf6910eR5j04MGBMJiXgQR5lPUg7BUjjwZtkUppoOVibsy7/1o/f+ZO+9CvdiXfcy/QW6cMoJi0OfsTDgLPHTOCR0rguvy2MUDTld9t8XGk1SicPprlXqKrDn61eXejj3WaXbQueMcEvjdJX6nJh3wV5btoTabd/I040/N5oNJAysh7ekOlW89aKcEUfDa8X1fcbl1Zd/6oUnmDEUbXBfSQqtY14c7fetEBl6z6ryyP2tU9Ua4xyN3RKtY7V8x3gOH1I/IBDQbDUmMl6NIhWsZhCnq4LHkJI0ZEzZFq8V2LcR9cchVNDljkJq02H/8lISuUF66c2Jgl7KKq3DIdPzjPV+ZtYjfhDt2p0Hbd5z/1lUhr5OGr3P3t0ZAWcEE4cgnzmn22rPAy8NHLUQaOkKlkBmL2VbyY8mKEbd1/X+aUcXNjwsA2VuXvJv48Az3WrovdXjQ/MdH+hdyrXpFw8/dsmzHra48mb1WTs32toMk6xZob9T9bratgPT2xT1hQF6cKUAD++ksUurCyz0YerTGEIVJREjhLA0CPy557f6kE3g6sEtSRMaMRowPwoSqbKAKX5bWlxm0ueRyGRAaaxUiufLpeihcSgbgUeSiR3MPgMO57dE6+NxBWPWV4rtn3NgZTkM9hAPsOLCl79L60jHUEg2ELlGp4BW/GdN0XXbwS1KtrExsn1y0Yj4UEmoNqbOQFu66vt5LMbbvwoUbYwQlSZhQmM8zKmYSTzb0Ts0w/+buvVgxelXD3KNSUSWlxX0b2FrwSrZLS27ua+jf2dgH2QQ+0HKaRKnwleEqCU38O+FNvVgVOZysNIUWjKJ+lp1cVg/IEPfFIeu6olQRFECQDIeYG0nAHLJDY5DpbHs5I2oHlIkz9O7NahKfU58KrOAZzKlRCo1P4If24XFFI1lkX/zzfPRYEU0tcHiXtaDDvI+H5TXyYvLosvCw53h3s1DVpmljvbr1+3vvH/oYnq60Be5s4L4wB1TYl+yDGhEUoYHH2wckoDOPfIYODG8PLl66MlEGkdERn6SsSTwaZak/mMWW7rOyAm6/LF089ZoOWIqi2nCecaiNKYqzQjD0r7kzdkiKs99adhug0XbxCV+KENMoEGWZCqI0pBF8z/8/+ot0+P3oZtWkfuMyuyviXcpSfMz+n3Gs/ey+61l/zXKzgU0oxCnUmYijkAEUaaiuR3pjy9kceULwlRCBU2VgoBQSO9IEiJO4yRKScYpE1IC5cv+AuZ5VdbYTn2T8Ae8agx7QKX9BhC0FZ1TP2BRSGLKk1Bxex9KLLmZt3Qt7L0a1BD7ZVEW5kF1b9dUv0s2l26Eon80E2dVIqnCEPdlRAmkWRBGgbsWqusXGqO96L5ROiKzLnqUjaknTMAeK2DGfQX3kVm272yvc/HLSap5Pu+SgxXq/IbD2dl/11IuMuIrAAA=&quot;"/>
    <we:property name="isFooterCollapsed" value="true"/>
    <we:property name="isFiltersActionButtonVisible" value="false"/>
    <we:property name="isVisualContainerHeaderHidden" value="false"/>
    <we:property name="reportEmbeddedTime" value="&quot;2025-01-11T01:02:18.710Z&quot;"/>
    <we:property name="creatorTenantId" value="&quot;addf3c56-d98a-4f2c-9bb8-8f3fe42a34f3&quot;"/>
    <we:property name="creatorUserId" value="&quot;10032003A42AB613&quot;"/>
    <we:property name="creatorSessionId" value="&quot;678fe9be-1028-4b86-8589-c0373f6550e2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luisa teles</dc:creator>
  <cp:lastModifiedBy>luisa teles</cp:lastModifiedBy>
  <cp:revision>4</cp:revision>
  <dcterms:created xsi:type="dcterms:W3CDTF">2025-01-11T01:01:58Z</dcterms:created>
  <dcterms:modified xsi:type="dcterms:W3CDTF">2025-01-11T01:18:20Z</dcterms:modified>
</cp:coreProperties>
</file>