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952288" cy="698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36" y="1142888"/>
            <a:ext cx="8964216" cy="2431262"/>
          </a:xfrm>
        </p:spPr>
        <p:txBody>
          <a:bodyPr anchor="b"/>
          <a:lstStyle>
            <a:lvl1pPr algn="ctr"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3667909"/>
            <a:ext cx="8964216" cy="1686041"/>
          </a:xfrm>
        </p:spPr>
        <p:txBody>
          <a:bodyPr/>
          <a:lstStyle>
            <a:lvl1pPr marL="0" indent="0" algn="ctr">
              <a:buNone/>
              <a:defRPr sz="2353"/>
            </a:lvl1pPr>
            <a:lvl2pPr marL="448193" indent="0" algn="ctr">
              <a:buNone/>
              <a:defRPr sz="1961"/>
            </a:lvl2pPr>
            <a:lvl3pPr marL="896386" indent="0" algn="ctr">
              <a:buNone/>
              <a:defRPr sz="1765"/>
            </a:lvl3pPr>
            <a:lvl4pPr marL="1344579" indent="0" algn="ctr">
              <a:buNone/>
              <a:defRPr sz="1568"/>
            </a:lvl4pPr>
            <a:lvl5pPr marL="1792773" indent="0" algn="ctr">
              <a:buNone/>
              <a:defRPr sz="1568"/>
            </a:lvl5pPr>
            <a:lvl6pPr marL="2240966" indent="0" algn="ctr">
              <a:buNone/>
              <a:defRPr sz="1568"/>
            </a:lvl6pPr>
            <a:lvl7pPr marL="2689159" indent="0" algn="ctr">
              <a:buNone/>
              <a:defRPr sz="1568"/>
            </a:lvl7pPr>
            <a:lvl8pPr marL="3137352" indent="0" algn="ctr">
              <a:buNone/>
              <a:defRPr sz="1568"/>
            </a:lvl8pPr>
            <a:lvl9pPr marL="3585545" indent="0" algn="ctr">
              <a:buNone/>
              <a:defRPr sz="15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6" y="371802"/>
            <a:ext cx="2577212" cy="5918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371802"/>
            <a:ext cx="7582233" cy="5918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5" y="1741005"/>
            <a:ext cx="10308848" cy="2904905"/>
          </a:xfrm>
        </p:spPr>
        <p:txBody>
          <a:bodyPr anchor="b"/>
          <a:lstStyle>
            <a:lvl1pPr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5" y="4673392"/>
            <a:ext cx="10308848" cy="1527621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>
                    <a:tint val="82000"/>
                  </a:schemeClr>
                </a:solidFill>
              </a:defRPr>
            </a:lvl1pPr>
            <a:lvl2pPr marL="448193" indent="0">
              <a:buNone/>
              <a:defRPr sz="1961">
                <a:solidFill>
                  <a:schemeClr val="tx1">
                    <a:tint val="82000"/>
                  </a:schemeClr>
                </a:solidFill>
              </a:defRPr>
            </a:lvl2pPr>
            <a:lvl3pPr marL="896386" indent="0">
              <a:buNone/>
              <a:defRPr sz="1765">
                <a:solidFill>
                  <a:schemeClr val="tx1">
                    <a:tint val="82000"/>
                  </a:schemeClr>
                </a:solidFill>
              </a:defRPr>
            </a:lvl3pPr>
            <a:lvl4pPr marL="134457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4pPr>
            <a:lvl5pPr marL="1792773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5pPr>
            <a:lvl6pPr marL="2240966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6pPr>
            <a:lvl7pPr marL="268915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7pPr>
            <a:lvl8pPr marL="3137352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8pPr>
            <a:lvl9pPr marL="3585545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371802"/>
            <a:ext cx="10308848" cy="134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7" y="1711907"/>
            <a:ext cx="5056378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7" y="2550886"/>
            <a:ext cx="5056378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6" y="1711907"/>
            <a:ext cx="5081279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6" y="2550886"/>
            <a:ext cx="5081279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005482"/>
            <a:ext cx="6050846" cy="4962750"/>
          </a:xfrm>
        </p:spPr>
        <p:txBody>
          <a:bodyPr/>
          <a:lstStyle>
            <a:lvl1pPr>
              <a:defRPr sz="3137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961"/>
            </a:lvl5pPr>
            <a:lvl6pPr>
              <a:defRPr sz="1961"/>
            </a:lvl6pPr>
            <a:lvl7pPr>
              <a:defRPr sz="1961"/>
            </a:lvl7pPr>
            <a:lvl8pPr>
              <a:defRPr sz="1961"/>
            </a:lvl8pPr>
            <a:lvl9pPr>
              <a:defRPr sz="1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005482"/>
            <a:ext cx="6050846" cy="4962750"/>
          </a:xfrm>
        </p:spPr>
        <p:txBody>
          <a:bodyPr anchor="t"/>
          <a:lstStyle>
            <a:lvl1pPr marL="0" indent="0">
              <a:buNone/>
              <a:defRPr sz="3137"/>
            </a:lvl1pPr>
            <a:lvl2pPr marL="448193" indent="0">
              <a:buNone/>
              <a:defRPr sz="2745"/>
            </a:lvl2pPr>
            <a:lvl3pPr marL="896386" indent="0">
              <a:buNone/>
              <a:defRPr sz="2353"/>
            </a:lvl3pPr>
            <a:lvl4pPr marL="1344579" indent="0">
              <a:buNone/>
              <a:defRPr sz="1961"/>
            </a:lvl4pPr>
            <a:lvl5pPr marL="1792773" indent="0">
              <a:buNone/>
              <a:defRPr sz="1961"/>
            </a:lvl5pPr>
            <a:lvl6pPr marL="2240966" indent="0">
              <a:buNone/>
              <a:defRPr sz="1961"/>
            </a:lvl6pPr>
            <a:lvl7pPr marL="2689159" indent="0">
              <a:buNone/>
              <a:defRPr sz="1961"/>
            </a:lvl7pPr>
            <a:lvl8pPr marL="3137352" indent="0">
              <a:buNone/>
              <a:defRPr sz="1961"/>
            </a:lvl8pPr>
            <a:lvl9pPr marL="3585545" indent="0">
              <a:buNone/>
              <a:defRPr sz="19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6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371802"/>
            <a:ext cx="10308848" cy="1349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1859011"/>
            <a:ext cx="10308848" cy="443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6472590"/>
            <a:ext cx="4033897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4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6386" rtl="0" eaLnBrk="1" latinLnBrk="0" hangingPunct="1">
        <a:lnSpc>
          <a:spcPct val="90000"/>
        </a:lnSpc>
        <a:spcBef>
          <a:spcPct val="0"/>
        </a:spcBef>
        <a:buNone/>
        <a:defRPr sz="4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97" indent="-224097" algn="l" defTabSz="896386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72290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2pPr>
      <a:lvl3pPr marL="1120483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3pPr>
      <a:lvl4pPr marL="156867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6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46506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91325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36144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80964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19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38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57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77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96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915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7352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5545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16D74DC1-3475-7FC6-903B-9DE0FDD394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823863"/>
                  </p:ext>
                </p:extLst>
              </p:nvPr>
            </p:nvGraphicFramePr>
            <p:xfrm>
              <a:off x="0" y="-1"/>
              <a:ext cx="11952288" cy="69834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16D74DC1-3475-7FC6-903B-9DE0FDD394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"/>
                <a:ext cx="11952288" cy="6983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3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C743E4F7-C26A-46F9-B6D9-3E89FD9721E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A13CF119-20A4-41F3-8150-0D323B67DDE8&quot;"/>
    <we:property name="reportUrl" value="&quot;/groups/me/reports/10746071-4dd8-4d6b-a2d3-8a9161cce251/6f0487595d3a943564f0?bookmarkGuid=29760f26-a4e4-4e59-8396-48f9874d4fbe&amp;bookmarkUsage=1&amp;ctid=addf3c56-d98a-4f2c-9bb8-8f3fe42a34f3&amp;fromEntryPoint=export&amp;pbi_source=storytelling_addin&quot;"/>
    <we:property name="reportName" value="&quot;dashboard financeiro Bike DIO&quot;"/>
    <we:property name="reportState" value="&quot;CONNECTED&quot;"/>
    <we:property name="embedUrl" value="&quot;/reportEmbed?reportId=10746071-4dd8-4d6b-a2d3-8a9161cce251&amp;config=eyJjbHVzdGVyVXJsIjoiaHR0cHM6Ly9XQUJJLUJSQVpJTC1TT1VUSC1CLVBSSU1BUlktcmVkaXJlY3QuYW5hbHlzaXMud2luZG93cy5uZXQiLCJlbWJlZEZlYXR1cmVzIjp7InVzYWdlTWV0cmljc1ZOZXh0Ijp0cnVlfX0%3D&amp;disableSensitivityBanner=true&quot;"/>
    <we:property name="pageName" value="&quot;6f0487595d3a943564f0&quot;"/>
    <we:property name="pageDisplayName" value="&quot;Menu&quot;"/>
    <we:property name="datasetId" value="&quot;b3bb2578-62b8-43ab-a16b-5ddeea72e298&quot;"/>
    <we:property name="backgroundColor" value="&quot;#FFFFFF&quot;"/>
    <we:property name="bookmark" value="&quot;H4sIAAAAAAAAA6VRsW7DIBT8lYrZqmwHYpMxXasqUqosUYZn+xHREECAo6ZR/r0PO1KWbl0M7zjujvONDTp6A9cPOCNbsbVzpzOE00vDCmZnjPeSy6arBG9F3XdlA0NJp84n7WxkqxtLEI6YdjqOYLIQgftDwcCYDRzzpMBELJjHEJ0Fo39wJtNRCiPeC4bf3rgAWXKbIGGWvRCdZopQvS7IEfqkL7jFPs3oUpW8bYQUwwIkX4glVzlYnAlTsj8pWXqyf3M2gbZkkzHe1q1AWaoaeCMrLhrRZTxqezSPwM+7n1efy4HJaz2mRJGolO6L3LPc/U6vUlL2varrSvGmLhUM7VD+S3JSfSLsjNR83rgxRQ89bsDSvL8xHxzVnTROPKoX7IDDYx/y+q4Thtl/B2bM1tN/YpPNIX9+AS85tvYfAgAA&quot;"/>
    <we:property name="initialStateBookmark" value="&quot;H4sIAAAAAAAAA6VRy27CMBD8lcrnqArBIUlvUPVEeahUXBCqlmSNXIwd2Q4qRfx71w4Sl0o99BJ7J+OZ8fjCGulaBec5HJE9sYkxhyPYw0PBEqZv2GIxnY3fph/z8eyFYNN6abRjTxfmwe7Rr6XrQAUFAjfbhIFSS9iHSYBymLAWrTMalPzGnky/vO3wmjD8apWxECRXHjwG2RPRaSbvweOQHKH28oQrrH2PjkTKyyKv8mYIFR/mIy5SormeEJP9SgnS0f7ZaA9Sk03AeJmVOVapyIAX1YDnRb4LuJN6r26B72ffz21oBaLXpPOeIlEpu09yD3LXK91KVFVdiywbCF5kqYCmbNJ/SUbVO8KOSM2Hjem8a6HGJWiaNxfWWkN1e4mRR/WCbrC57W1YX6VH2/uvQXXBOr4TiyYUSe4U/nEgvB6Lsbbh8wMIudfjSAIAAA==&quot;"/>
    <we:property name="isFooterCollapsed" value="true"/>
    <we:property name="isFiltersActionButtonVisible" value="false"/>
    <we:property name="isVisualContainerHeaderHidden" value="false"/>
    <we:property name="reportEmbeddedTime" value="&quot;2025-01-21T01:35:15.785Z&quot;"/>
    <we:property name="creatorTenantId" value="&quot;addf3c56-d98a-4f2c-9bb8-8f3fe42a34f3&quot;"/>
    <we:property name="creatorUserId" value="&quot;10032003A42AB613&quot;"/>
    <we:property name="creatorSessionId" value="&quot;dbe1689f-1d6f-4cdc-b7ef-288083eea990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teles</dc:creator>
  <cp:lastModifiedBy>luisa teles</cp:lastModifiedBy>
  <cp:revision>5</cp:revision>
  <dcterms:created xsi:type="dcterms:W3CDTF">2025-01-11T01:01:58Z</dcterms:created>
  <dcterms:modified xsi:type="dcterms:W3CDTF">2025-01-21T01:41:01Z</dcterms:modified>
</cp:coreProperties>
</file>