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4"/>
  </p:sldMasterIdLst>
  <p:notesMasterIdLst>
    <p:notesMasterId r:id="rId13"/>
  </p:notesMasterIdLst>
  <p:sldIdLst>
    <p:sldId id="259" r:id="rId5"/>
    <p:sldId id="258" r:id="rId6"/>
    <p:sldId id="267" r:id="rId7"/>
    <p:sldId id="272" r:id="rId8"/>
    <p:sldId id="261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4B2BF8-9F34-404D-A991-CE67A526B595}" v="12" dt="2020-07-27T02:01:29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8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84D7D-1ED1-4FE1-85FE-0982C0C5817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F41D5-5C55-40B1-8987-ABE7048A6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13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F41D5-5C55-40B1-8987-ABE7048A66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5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Note: Don’t spend too much time on the “set-up” or problem statement. Viewers usually pick that up quickly, and they want to get to hearing about your project/solution.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F41D5-5C55-40B1-8987-ABE7048A66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85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F41D5-5C55-40B1-8987-ABE7048A66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14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F41D5-5C55-40B1-8987-ABE7048A66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5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F41D5-5C55-40B1-8987-ABE7048A66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5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F41D5-5C55-40B1-8987-ABE7048A66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45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F41D5-5C55-40B1-8987-ABE7048A66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2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37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5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78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3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01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49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69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64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8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52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02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8721" y="332565"/>
            <a:ext cx="613565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Vending Machine</a:t>
            </a:r>
          </a:p>
          <a:p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4573" y="4919235"/>
            <a:ext cx="10803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 Easy Application to help any non-IT users to order VM from Azure without having IT knowledge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 descr="A picture containing drawing, refrigerator&#10;&#10;Description automatically generated">
            <a:extLst>
              <a:ext uri="{FF2B5EF4-FFF2-40B4-BE49-F238E27FC236}">
                <a16:creationId xmlns:a16="http://schemas.microsoft.com/office/drawing/2014/main" id="{093502DF-E57B-4F72-BF11-7E15F1652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264" y="2178023"/>
            <a:ext cx="2291472" cy="2222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48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345" y="671119"/>
            <a:ext cx="12290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latin typeface="Segoe UI Light" panose="020B0502040204020203" pitchFamily="34" charset="0"/>
                <a:cs typeface="Segoe UI Light" panose="020B0502040204020203" pitchFamily="34" charset="0"/>
              </a:rPr>
              <a:t>What’s your hack project story?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6345" y="1690062"/>
            <a:ext cx="103268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Where did the idea come from? (very briefly)</a:t>
            </a: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&gt;&gt; I have got lot of complaint around Azure portal is hard to use from non-IT unit in many company. So want something that easy enough for non-IT people to be able to use our Azure platform.</a:t>
            </a:r>
          </a:p>
          <a:p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do you care about this idea/area?</a:t>
            </a: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&gt;&gt; It can become the alternative app to help non-IT people to adopt our platform more</a:t>
            </a:r>
          </a:p>
          <a:p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does this relate to your day jobs, if at all?</a:t>
            </a: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&gt;&gt; It helps generating ACR for Azure, It helps adoption in Power Platforms and also help customer to use our Modern workplace platform in one go</a:t>
            </a:r>
          </a:p>
        </p:txBody>
      </p:sp>
    </p:spTree>
    <p:extLst>
      <p:ext uri="{BB962C8B-B14F-4D97-AF65-F5344CB8AC3E}">
        <p14:creationId xmlns:p14="http://schemas.microsoft.com/office/powerpoint/2010/main" val="66510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345" y="671119"/>
            <a:ext cx="10867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latin typeface="Segoe UI Light" panose="020B0502040204020203" pitchFamily="34" charset="0"/>
                <a:cs typeface="Segoe UI Light" panose="020B0502040204020203" pitchFamily="34" charset="0"/>
              </a:rPr>
              <a:t>Primary customer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6345" y="2978092"/>
            <a:ext cx="10494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Any Non-IT users in </a:t>
            </a:r>
            <a:r>
              <a:rPr lang="en-US" sz="3600">
                <a:latin typeface="Segoe UI Light" panose="020B0502040204020203" pitchFamily="34" charset="0"/>
                <a:cs typeface="Segoe UI Light" panose="020B0502040204020203" pitchFamily="34" charset="0"/>
              </a:rPr>
              <a:t>any organizations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47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0754" y="0"/>
            <a:ext cx="5250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does it work?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F3E5503-E42D-470F-8266-1C7C688F1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88" y="962706"/>
            <a:ext cx="9945624" cy="560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0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4916" y="2521690"/>
            <a:ext cx="50453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 </a:t>
            </a:r>
          </a:p>
          <a:p>
            <a:pPr algn="ctr"/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Prototype</a:t>
            </a:r>
          </a:p>
          <a:p>
            <a:pPr algn="ctr"/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55806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345" y="671119"/>
            <a:ext cx="10675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latin typeface="Segoe UI Light" panose="020B0502040204020203" pitchFamily="34" charset="0"/>
                <a:cs typeface="Segoe UI Light" panose="020B0502040204020203" pitchFamily="34" charset="0"/>
              </a:rPr>
              <a:t>Impact for the Customer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7487" y="1502116"/>
            <a:ext cx="1106507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is this solution different and compelling for the customer?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&gt;&gt; The full app can help business utilize Azure platform directly without the prior knowledge on how to create “VM” , How to setup VNET, How to apply Security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They can also reduce the time on the paperwork which required to be submitted when asking for resource from IT team</a:t>
            </a:r>
          </a:p>
          <a:p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43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345" y="671119"/>
            <a:ext cx="10675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latin typeface="Segoe UI Light" panose="020B0502040204020203" pitchFamily="34" charset="0"/>
                <a:cs typeface="Segoe UI Light" panose="020B0502040204020203" pitchFamily="34" charset="0"/>
              </a:rPr>
              <a:t>Impact for Microsoft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6345" y="1809692"/>
            <a:ext cx="110650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Why are you participating in a Hackathon? </a:t>
            </a:r>
          </a:p>
          <a:p>
            <a:pPr lvl="0"/>
            <a:r>
              <a:rPr lang="en-US" dirty="0"/>
              <a:t>&gt;&gt; I would like to add one more idea into the community and try to solve the challenge one at a time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Why did you choose a career at Microsoft? </a:t>
            </a:r>
          </a:p>
          <a:p>
            <a:pPr lvl="0"/>
            <a:r>
              <a:rPr lang="en-US" dirty="0"/>
              <a:t>&gt;&gt; I have Bill Gates as my idol. So I would like to work in the company that has passion to solve the challenge of humanity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How you envision the impact of your hack</a:t>
            </a:r>
          </a:p>
          <a:p>
            <a:pPr lvl="0"/>
            <a:r>
              <a:rPr lang="en-US" dirty="0"/>
              <a:t>&gt;&gt; I hope that with my prototype here I can make all sellers at Microsoft realize that our end-to-end platform is the best! We can help our customers in many way with the tools that we have.</a:t>
            </a:r>
          </a:p>
          <a:p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19756C-3D24-42AB-B9A9-4FB07D182855}"/>
              </a:ext>
            </a:extLst>
          </p:cNvPr>
          <p:cNvCxnSpPr>
            <a:cxnSpLocks/>
          </p:cNvCxnSpPr>
          <p:nvPr/>
        </p:nvCxnSpPr>
        <p:spPr>
          <a:xfrm>
            <a:off x="583406" y="6311381"/>
            <a:ext cx="110251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lg" len="med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36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0A9D838-1DBB-43C0-9F86-6BE20AB467CA}"/>
              </a:ext>
            </a:extLst>
          </p:cNvPr>
          <p:cNvSpPr txBox="1"/>
          <p:nvPr/>
        </p:nvSpPr>
        <p:spPr>
          <a:xfrm>
            <a:off x="956345" y="2942922"/>
            <a:ext cx="11065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 you!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2584D8-75EA-4366-8019-D35D3008E341}"/>
              </a:ext>
            </a:extLst>
          </p:cNvPr>
          <p:cNvCxnSpPr>
            <a:cxnSpLocks/>
          </p:cNvCxnSpPr>
          <p:nvPr/>
        </p:nvCxnSpPr>
        <p:spPr>
          <a:xfrm>
            <a:off x="583406" y="6311381"/>
            <a:ext cx="110251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lg" len="med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6154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d90e8ec0-05df-4b5c-9aef-882fb4747bdf" xsi:nil="true"/>
    <SharedWithUsers xmlns="0e12f502-e751-4597-bac5-42c2e91231d5">
      <UserInfo>
        <DisplayName>Candice Murray</DisplayName>
        <AccountId>4928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2AE3F2C16B3C4FA49379DB7001C87B" ma:contentTypeVersion="7" ma:contentTypeDescription="Create a new document." ma:contentTypeScope="" ma:versionID="e13aeba77f064169d6ac7abb64896bf2">
  <xsd:schema xmlns:xsd="http://www.w3.org/2001/XMLSchema" xmlns:xs="http://www.w3.org/2001/XMLSchema" xmlns:p="http://schemas.microsoft.com/office/2006/metadata/properties" xmlns:ns2="d90e8ec0-05df-4b5c-9aef-882fb4747bdf" xmlns:ns3="0e12f502-e751-4597-bac5-42c2e91231d5" targetNamespace="http://schemas.microsoft.com/office/2006/metadata/properties" ma:root="true" ma:fieldsID="22d8f9f9cec047657612886bd9d787f0" ns2:_="" ns3:_="">
    <xsd:import namespace="d90e8ec0-05df-4b5c-9aef-882fb4747bdf"/>
    <xsd:import namespace="0e12f502-e751-4597-bac5-42c2e91231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0e8ec0-05df-4b5c-9aef-882fb4747b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12f502-e751-4597-bac5-42c2e91231d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AF1AE5-BDD1-4EE6-A9EC-746704C13E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C855CB-D035-489C-A277-63D33D4A9540}">
  <ds:schemaRefs>
    <ds:schemaRef ds:uri="http://schemas.microsoft.com/office/2006/metadata/properties"/>
    <ds:schemaRef ds:uri="http://schemas.microsoft.com/office/infopath/2007/PartnerControls"/>
    <ds:schemaRef ds:uri="d90e8ec0-05df-4b5c-9aef-882fb4747bdf"/>
    <ds:schemaRef ds:uri="0e12f502-e751-4597-bac5-42c2e91231d5"/>
  </ds:schemaRefs>
</ds:datastoreItem>
</file>

<file path=customXml/itemProps3.xml><?xml version="1.0" encoding="utf-8"?>
<ds:datastoreItem xmlns:ds="http://schemas.openxmlformats.org/officeDocument/2006/customXml" ds:itemID="{51D728F8-15B6-46AF-A1AF-AA26EA8643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0e8ec0-05df-4b5c-9aef-882fb4747bdf"/>
    <ds:schemaRef ds:uri="0e12f502-e751-4597-bac5-42c2e91231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67</TotalTime>
  <Words>388</Words>
  <Application>Microsoft Office PowerPoint</Application>
  <PresentationFormat>Widescreen</PresentationFormat>
  <Paragraphs>41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Segoe UI Light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mpell@microsoft.com;v-jusaa@microsoft.com</dc:creator>
  <cp:lastModifiedBy>Top Phongsakorn Nakornratanachai</cp:lastModifiedBy>
  <cp:revision>7</cp:revision>
  <dcterms:created xsi:type="dcterms:W3CDTF">2016-11-15T23:17:01Z</dcterms:created>
  <dcterms:modified xsi:type="dcterms:W3CDTF">2020-07-29T14:33:52Z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Date">
    <vt:lpwstr>2017-10-04T13:33:51.9781456-07:00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0x0101002B2AE3F2C16B3C4FA49379DB7001C87B</vt:lpwstr>
  </property>
</Properties>
</file>