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17C-F469-432B-8B1D-674AF3ED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01B5-D303-4A02-A64F-A1E58333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260F-F109-4047-8CA4-B8936259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4B6C-8851-4B68-85B7-ADB3F1D9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752C-39CD-4681-A5DC-C11F3F56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C0B3-5483-40AB-9634-BDA62B01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F28B-7382-487C-AE76-524D7F6C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D8D8-3BDC-4A8B-BEC1-8BB6DF0F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0335-60B2-41C8-BB8F-62502D2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D728-8E12-4D6B-B2E8-DB81B524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D3E9-DD23-4495-9E8E-E9A3531B6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8A36-8357-47F0-B48B-17D230CE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3754-87CA-4529-B915-F3352AB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E998-0D00-4954-A2D9-0DBBFFC7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1632-761F-4063-819D-AD333026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A941-643F-4128-B68A-0DEAE99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C5B1-34E3-4DF2-A081-9873E22B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93BE-9457-48D3-A89B-B01F3C5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E1C6-E161-498B-B91D-EB93F4E2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7A60-E595-40D9-90B0-F03DFE5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EAFC-F158-4724-83F6-CA536BB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5206-5261-42CF-AFB7-B1AAE770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A324-31DD-4EBD-A224-D0A5A3A3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CE1E-063C-4205-974F-2EB90F20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9C68-D310-4D5C-9B30-F78BE170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CD82-6567-4A66-856D-FCCBA86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0272-6DA0-4203-BCAA-E04372D8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33-E88B-47E0-8AEC-66B21F9D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E9FA-6D89-44B0-AB83-8DE1D9FD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C4FB-F882-4349-9271-9A1774CD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21903-0ED2-4205-93FD-72419D26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651B-286B-4F55-9398-E814DD0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039A-B725-4A17-A051-B29E719E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81FE-4ADC-4ADD-8BA4-08507F72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30BE4-EA54-4289-BC88-C2276246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395F2-AB3F-4673-843B-8C020004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B7EC3-754D-4546-9720-DBFB6A85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C3EA4-4244-4A93-B0DC-D4776D94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C30FA-D812-4836-B173-F660219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01EC-BA84-4770-B9BB-94983B8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3CDFA-AE07-45A2-A2DA-26DD514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73B1-EBB3-486A-A932-22055BDE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9BC4-5992-471E-9939-3A5352C5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80B3-4C1D-4E52-B588-4B5EF499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EC853-530B-4D79-9A68-E1196831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800B-BFAF-4F83-A26F-CCE7A5A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08B4-C3DD-4662-A415-BF251172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0474-2357-45BD-9A7C-3402C65B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94B0-677A-4898-BCD9-435F0313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395EF-CF96-4D05-9A02-B2D4C8DC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E573D-DCE5-451D-B427-D3AEE717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433C3-1D88-41C7-B6A3-68B0386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5602-23A0-4A87-8F6C-D4EAC0A0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EAEB7-03B2-4028-A73B-F097C414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BAFE-055C-4814-A673-B3AC7800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F23D-DFDB-46CA-8B49-8ED2BF4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6CA7-326E-4B11-B769-5F05F1E1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1801-B9CA-4CB3-8FDF-FA44C9B9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AE396-E2AD-44B8-BBF1-AE3C2A1C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E12FB-F473-4DA0-9A68-7B301114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4C3A-F57C-4560-8AE6-E933DF96D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8F8D-3350-4CD3-8A76-0C4E3DE5008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97E5-0696-4082-A29E-942B23604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40C1-35C0-4621-A499-CF229D4BC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2105-FDE3-4ED5-B4DC-9D5E3B95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F7AE-5504-4B22-A397-DE9E7841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Azure Vending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9AF6-AD5F-41ED-9604-01E815D7D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Application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0AD0-A6DA-4A86-8DC8-5D22B7C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Navigate to Azure Vending App on </a:t>
            </a:r>
            <a:r>
              <a:rPr lang="en-AU"/>
              <a:t>PowerApp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D74B-4EB1-4FE2-B8D9-5793E785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Vending</vt:lpstr>
      <vt:lpstr>Navigate to Azure Vending App on PowerApp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Vending</dc:title>
  <dc:creator>Top Phongsakorn Nakornratanachai</dc:creator>
  <cp:lastModifiedBy>Top Phongsakorn Nakornratanachai</cp:lastModifiedBy>
  <cp:revision>1</cp:revision>
  <dcterms:created xsi:type="dcterms:W3CDTF">2020-07-29T00:22:01Z</dcterms:created>
  <dcterms:modified xsi:type="dcterms:W3CDTF">2020-07-29T00:34:37Z</dcterms:modified>
</cp:coreProperties>
</file>