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26/02/2013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26/02/2013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26/02/2013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26/02/2013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26/02/2013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26/02/2013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26/02/2013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26/02/2013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26/02/2013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26/02/2013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2CF-E350-4C80-B52A-045F1A33A0E6}" type="datetimeFigureOut">
              <a:rPr lang="es-VE" smtClean="0"/>
              <a:pPr/>
              <a:t>26/02/2013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82CF-E350-4C80-B52A-045F1A33A0E6}" type="datetimeFigureOut">
              <a:rPr lang="es-VE" smtClean="0"/>
              <a:pPr/>
              <a:t>26/02/2013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AF83-0880-47B9-AEF9-F0888A492BB6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7504" y="191307"/>
          <a:ext cx="8964480" cy="5685965"/>
        </p:xfrm>
        <a:graphic>
          <a:graphicData uri="http://schemas.openxmlformats.org/drawingml/2006/table">
            <a:tbl>
              <a:tblPr/>
              <a:tblGrid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</a:tblGrid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17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7504" y="191307"/>
          <a:ext cx="8964480" cy="5685965"/>
        </p:xfrm>
        <a:graphic>
          <a:graphicData uri="http://schemas.openxmlformats.org/drawingml/2006/table">
            <a:tbl>
              <a:tblPr/>
              <a:tblGrid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  <a:gridCol w="140070"/>
              </a:tblGrid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84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VE" sz="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317">
                <a:tc>
                  <a:txBody>
                    <a:bodyPr/>
                    <a:lstStyle/>
                    <a:p>
                      <a:pPr algn="r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VE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3132" marR="13132" marT="1313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upload.wikimedia.org/wikipedia/ne/a/a8/Pepsi_logo_2008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70" t="4435" r="61283" b="2450"/>
          <a:stretch>
            <a:fillRect/>
          </a:stretch>
        </p:blipFill>
        <p:spPr bwMode="auto">
          <a:xfrm>
            <a:off x="1907704" y="404664"/>
            <a:ext cx="5472608" cy="5472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222</Words>
  <Application>Microsoft Office PowerPoint</Application>
  <PresentationFormat>Presentación en pantalla (4:3)</PresentationFormat>
  <Paragraphs>440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JGarcia</dc:creator>
  <cp:lastModifiedBy>Victor Acosta</cp:lastModifiedBy>
  <cp:revision>15</cp:revision>
  <dcterms:created xsi:type="dcterms:W3CDTF">2013-02-25T05:31:23Z</dcterms:created>
  <dcterms:modified xsi:type="dcterms:W3CDTF">2013-02-26T15:31:46Z</dcterms:modified>
</cp:coreProperties>
</file>