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58" r:id="rId5"/>
    <p:sldId id="259" r:id="rId6"/>
    <p:sldId id="265" r:id="rId7"/>
    <p:sldId id="261" r:id="rId8"/>
    <p:sldId id="270" r:id="rId9"/>
    <p:sldId id="276" r:id="rId10"/>
    <p:sldId id="272" r:id="rId11"/>
    <p:sldId id="264" r:id="rId12"/>
    <p:sldId id="263" r:id="rId13"/>
    <p:sldId id="269" r:id="rId14"/>
    <p:sldId id="274" r:id="rId15"/>
    <p:sldId id="268" r:id="rId16"/>
    <p:sldId id="275" r:id="rId17"/>
    <p:sldId id="273" r:id="rId18"/>
    <p:sldId id="262" r:id="rId19"/>
    <p:sldId id="27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352A-C8A6-4F4C-B56B-EC3D587A6B3F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C5C9-D092-4C52-B9CA-4CD5A9BA8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FC5C9-D092-4C52-B9CA-4CD5A9BA88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en-US" altLang="zh-TW" dirty="0" smtClean="0"/>
              <a:t> Expedia Hotel recommendation system</a:t>
            </a:r>
          </a:p>
          <a:p>
            <a:r>
              <a:rPr lang="en-US" altLang="zh-TW" dirty="0" smtClean="0"/>
              <a:t>Selecting courses is a</a:t>
            </a:r>
            <a:r>
              <a:rPr lang="en-US" altLang="zh-TW" baseline="0" dirty="0" smtClean="0"/>
              <a:t>n extremely tedious work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FC5C9-D092-4C52-B9CA-4CD5A9BA88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95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我們選課時會在乎些甚麼</a:t>
            </a:r>
            <a:r>
              <a:rPr lang="en-US" altLang="zh-TW" dirty="0" smtClean="0"/>
              <a:t>attributes?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上課的內容有不有趣</a:t>
            </a:r>
            <a:r>
              <a:rPr lang="en-US" altLang="zh-TW" dirty="0" smtClean="0"/>
              <a:t>?</a:t>
            </a:r>
            <a:r>
              <a:rPr lang="zh-TW" altLang="en-US" dirty="0" smtClean="0"/>
              <a:t> 課程編排是否紮實</a:t>
            </a:r>
            <a:r>
              <a:rPr lang="en-US" altLang="zh-TW" dirty="0" smtClean="0"/>
              <a:t>?</a:t>
            </a:r>
            <a:r>
              <a:rPr lang="zh-TW" altLang="en-US" dirty="0" smtClean="0"/>
              <a:t> 老師教得好不好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當然不是</a:t>
            </a:r>
            <a:r>
              <a:rPr lang="en-US" altLang="zh-TW" dirty="0" smtClean="0"/>
              <a:t>…XD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FC5C9-D092-4C52-B9CA-4CD5A9BA88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20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在選課時，我們會做些甚麼來決定最後的選填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問學長姊 以學長姊的經驗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必修或必選修</a:t>
            </a:r>
            <a:r>
              <a:rPr lang="en-US" altLang="zh-TW" dirty="0" smtClean="0"/>
              <a:t>?</a:t>
            </a:r>
          </a:p>
          <a:p>
            <a:r>
              <a:rPr lang="en-US" altLang="zh-TW" smtClean="0"/>
              <a:t>Focused</a:t>
            </a:r>
            <a:r>
              <a:rPr lang="en-US" altLang="zh-TW" baseline="0" smtClean="0"/>
              <a:t> on CS and 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FC5C9-D092-4C52-B9CA-4CD5A9BA88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31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0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3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73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9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83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09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125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20AD-B7D8-4B48-B41F-B87B241D2685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4CC5-9B78-44AB-84CF-EE56EB622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1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slide" Target="slide9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bert\Documents\Cloud\Final_Presentation\ma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12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4.xml"/><Relationship Id="rId5" Type="http://schemas.openxmlformats.org/officeDocument/2006/relationships/image" Target="../media/image10.png"/><Relationship Id="rId10" Type="http://schemas.openxmlformats.org/officeDocument/2006/relationships/image" Target="../media/image13.jpeg"/><Relationship Id="rId4" Type="http://schemas.openxmlformats.org/officeDocument/2006/relationships/slide" Target="slide10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標題 12"/>
          <p:cNvSpPr>
            <a:spLocks noGrp="1"/>
          </p:cNvSpPr>
          <p:nvPr>
            <p:ph type="subTitle" idx="1"/>
          </p:nvPr>
        </p:nvSpPr>
        <p:spPr>
          <a:xfrm>
            <a:off x="2555776" y="5157192"/>
            <a:ext cx="6080720" cy="14870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TW" sz="3600" b="1" dirty="0" smtClean="0">
                <a:solidFill>
                  <a:schemeClr val="bg1"/>
                </a:solidFill>
              </a:rPr>
              <a:t>       </a:t>
            </a:r>
            <a:r>
              <a:rPr lang="en-US" altLang="zh-TW" sz="3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Group 22 </a:t>
            </a:r>
            <a:r>
              <a:rPr lang="zh-TW" altLang="en-US" sz="3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：</a:t>
            </a:r>
            <a:r>
              <a:rPr lang="en-US" altLang="zh-TW" sz="28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9961244 </a:t>
            </a:r>
            <a:r>
              <a:rPr lang="zh-TW" altLang="en-US" sz="2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吳德霖</a:t>
            </a:r>
            <a:endParaRPr lang="en-US" altLang="zh-TW" sz="2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sz="28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9960101</a:t>
            </a:r>
            <a:r>
              <a:rPr lang="zh-TW" altLang="en-US" sz="28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zh-TW" altLang="en-US" sz="2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施佑儒</a:t>
            </a:r>
            <a:endParaRPr lang="en-US" altLang="zh-TW" sz="2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sz="28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9962319</a:t>
            </a:r>
            <a:r>
              <a:rPr lang="zh-TW" altLang="en-US" sz="28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zh-TW" altLang="en-US" sz="2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呂佳鴻</a:t>
            </a:r>
          </a:p>
        </p:txBody>
      </p:sp>
      <p:pic>
        <p:nvPicPr>
          <p:cNvPr id="1027" name="Picture 3" descr="C:\Users\lu\Desktop\cooltext15993095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0" y="2002237"/>
            <a:ext cx="6046622" cy="21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Pre-processing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3099097" y="2389953"/>
            <a:ext cx="5976664" cy="370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 Reduce</a:t>
            </a: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Inverted-Index-like method</a:t>
            </a: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 By Course</a:t>
            </a: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to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HBase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5" descr="C:\Users\lu\Desktop\Hadoop-2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9856"/>
            <a:ext cx="2121768" cy="21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:\Users\lu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1833736" cy="183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65" y="5949280"/>
            <a:ext cx="2016224" cy="7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the similarity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Picture 12" descr="C:\Users\lu\Desktop\下載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2633870" cy="31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u\Desktop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" y="3809913"/>
            <a:ext cx="905678" cy="6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lu\Desktop\d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94" y="3695327"/>
            <a:ext cx="893914" cy="8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059832" y="2389953"/>
                <a:ext cx="5976664" cy="168711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𝑺𝒊𝒎𝒊𝒍𝒂𝒓𝒊𝒕</m:t>
                    </m:r>
                    <m:sSub>
                      <m:sSubPr>
                        <m:ctrlPr>
                          <a:rPr lang="zh-TW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</m:sub>
                    </m:sSub>
                    <m:r>
                      <a:rPr lang="en-US" altLang="zh-TW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TW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𝑪𝒐𝒖𝒓𝒔</m:t>
                            </m:r>
                            <m:sSub>
                              <m:sSubPr>
                                <m:ctrlPr>
                                  <a:rPr lang="zh-TW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𝒅𝒊𝒇𝒇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zh-TW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𝑹𝒂𝒕𝒊𝒏𝒈</m:t>
                                </m:r>
                                <m:sSub>
                                  <m:sSubPr>
                                    <m:ctrlPr>
                                      <a:rPr lang="zh-TW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𝒅𝒊𝒇𝒇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𝑹𝒂𝒕𝒊𝒏𝒈</m:t>
                                </m:r>
                                <m:sSub>
                                  <m:sSubPr>
                                    <m:ctrlPr>
                                      <a:rPr lang="zh-TW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𝑴𝒂𝒙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𝑪𝒐𝒖𝒓𝒔</m:t>
                        </m:r>
                        <m:sSub>
                          <m:sSubPr>
                            <m:ctrlPr>
                              <a:rPr lang="zh-TW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𝑵𝒖𝒎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𝑺𝒊𝒎𝒊𝒍𝒂𝒓𝒊𝒕</m:t>
                    </m:r>
                    <m:sSub>
                      <m:sSubPr>
                        <m:ctrlPr>
                          <a:rPr lang="zh-TW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𝑺𝒆𝒎𝒆𝒔𝒕𝒆𝒓</m:t>
                        </m:r>
                      </m:sub>
                    </m:sSub>
                    <m:r>
                      <a:rPr lang="en-US" altLang="zh-TW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TW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𝑪𝒐𝒖𝒓𝒔</m:t>
                            </m:r>
                            <m:sSub>
                              <m:sSubPr>
                                <m:ctrlPr>
                                  <a:rPr lang="zh-TW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𝒅𝒊𝒇𝒇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𝒔𝒆𝒎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zh-TW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𝑹𝒂𝒕𝒊𝒏𝒈</m:t>
                                </m:r>
                                <m:sSub>
                                  <m:sSubPr>
                                    <m:ctrlPr>
                                      <a:rPr lang="zh-TW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𝒅𝒊𝒇𝒇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TW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𝑹𝒂𝒕𝒊𝒏𝒈</m:t>
                                </m:r>
                                <m:sSub>
                                  <m:sSubPr>
                                    <m:ctrlPr>
                                      <a:rPr lang="zh-TW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𝑴𝒂𝒙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TW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𝑪𝒐𝒖𝒓𝒔</m:t>
                        </m:r>
                        <m:sSub>
                          <m:sSubPr>
                            <m:ctrlPr>
                              <a:rPr lang="zh-TW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TW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𝑵𝒖𝒎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832" y="2389953"/>
                <a:ext cx="5976664" cy="1687119"/>
              </a:xfr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2"/>
          <p:cNvSpPr txBox="1">
            <a:spLocks/>
          </p:cNvSpPr>
          <p:nvPr/>
        </p:nvSpPr>
        <p:spPr>
          <a:xfrm>
            <a:off x="3059832" y="4149080"/>
            <a:ext cx="5976664" cy="168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 Reduce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Exactly the same course +1.0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Within the same category +0.5</a:t>
            </a: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65" y="5949280"/>
            <a:ext cx="2016224" cy="7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Query &amp; Ranking (CS)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Failed required courses retaking priority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A/B/C</a:t>
            </a:r>
            <a:r>
              <a:rPr lang="en-US" altLang="zh-TW" dirty="0" smtClean="0">
                <a:solidFill>
                  <a:schemeClr val="bg1"/>
                </a:solidFill>
              </a:rPr>
              <a:t> Categories Priority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Sort with respect to </a:t>
            </a:r>
            <a:r>
              <a:rPr lang="en-US" altLang="zh-TW" b="1" dirty="0" smtClean="0">
                <a:solidFill>
                  <a:srgbClr val="FF0000"/>
                </a:solidFill>
              </a:rPr>
              <a:t>rating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Output the </a:t>
            </a:r>
            <a:r>
              <a:rPr lang="en-US" altLang="zh-TW" b="1" dirty="0" smtClean="0">
                <a:solidFill>
                  <a:srgbClr val="FF0000"/>
                </a:solidFill>
              </a:rPr>
              <a:t>toughness</a:t>
            </a:r>
          </a:p>
        </p:txBody>
      </p:sp>
    </p:spTree>
    <p:extLst>
      <p:ext uri="{BB962C8B-B14F-4D97-AF65-F5344CB8AC3E}">
        <p14:creationId xmlns:p14="http://schemas.microsoft.com/office/powerpoint/2010/main" val="34886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Query &amp; Ranking (GE)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 / 7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Categories Priority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Sort with respect to </a:t>
            </a:r>
            <a:r>
              <a:rPr lang="en-US" altLang="zh-TW" b="1" dirty="0" smtClean="0">
                <a:solidFill>
                  <a:srgbClr val="FF0000"/>
                </a:solidFill>
              </a:rPr>
              <a:t>rating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Warning of too many selectors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Output the </a:t>
            </a:r>
            <a:r>
              <a:rPr lang="en-US" altLang="zh-TW" b="1" dirty="0" smtClean="0">
                <a:solidFill>
                  <a:srgbClr val="FF0000"/>
                </a:solidFill>
              </a:rPr>
              <a:t>toughness</a:t>
            </a:r>
          </a:p>
        </p:txBody>
      </p:sp>
      <p:pic>
        <p:nvPicPr>
          <p:cNvPr id="4" name="圖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65" y="5949280"/>
            <a:ext cx="2016224" cy="7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Result &amp; Conclusion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677193"/>
            <a:ext cx="35242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Result &amp; Conclusion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6275"/>
            <a:ext cx="7018709" cy="31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Result &amp; Conclusion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00808"/>
            <a:ext cx="3933384" cy="45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4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Result &amp; Conclusion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0" y="2564904"/>
            <a:ext cx="8173169" cy="26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1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Demo</a:t>
            </a:r>
            <a:endParaRPr lang="zh-TW" altLang="en-US" sz="12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472514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file:///C:/Users/albert/Documents/Cloud/Final_Presentation/main.html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0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2221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Thank you for your attention</a:t>
            </a:r>
            <a:endParaRPr lang="zh-TW" altLang="en-US" sz="72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u\Desktop\cooltext1599309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0" y="2002237"/>
            <a:ext cx="6046622" cy="21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07504" y="4005064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C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07504" y="4005064"/>
            <a:ext cx="345638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urriculum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419872" y="4005064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3419872" y="4005064"/>
            <a:ext cx="44644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rrangement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804248" y="4653136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S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6732240" y="4653136"/>
            <a:ext cx="44644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ystem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1907704" y="4653136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R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835696" y="4653136"/>
            <a:ext cx="55446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5300" dirty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53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ecommendation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&amp; Design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&amp; Conclusion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2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C:\Users\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7" y="1412776"/>
            <a:ext cx="3692897" cy="21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u\Desktop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84" y="1363746"/>
            <a:ext cx="342210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u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42" y="3835268"/>
            <a:ext cx="3718657" cy="26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lu\Desktop\equal-sign-2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6" y="4261139"/>
            <a:ext cx="1845639" cy="184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lu\Desktop\ad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5108"/>
            <a:ext cx="1445843" cy="144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 descr="C:\Users\lu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" y="3429000"/>
            <a:ext cx="1298986" cy="8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u\Desktop\Hadoop-2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969640" cy="9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u\Desktop\d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893914" cy="8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lu\Desktop\Hadoop-2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9" y="4797152"/>
            <a:ext cx="969640" cy="9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lu\Desktop\下載 (3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78" y="1734183"/>
            <a:ext cx="1106642" cy="13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lu\Desktop\google_serach_b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72402"/>
            <a:ext cx="2372862" cy="5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lu\Desktop\imag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61" y="4728293"/>
            <a:ext cx="1107357" cy="11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1547664" y="2636912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419872" y="24928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86413" y="2711836"/>
            <a:ext cx="832424" cy="805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531674" y="4509120"/>
            <a:ext cx="787163" cy="991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771800" y="2872668"/>
            <a:ext cx="0" cy="556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102" idx="2"/>
            <a:endCxn id="9" idx="0"/>
          </p:cNvCxnSpPr>
          <p:nvPr/>
        </p:nvCxnSpPr>
        <p:spPr>
          <a:xfrm>
            <a:off x="2786709" y="4317780"/>
            <a:ext cx="0" cy="4793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309392" y="5281971"/>
            <a:ext cx="902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872854" y="3932482"/>
            <a:ext cx="10835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11" name="Picture 15" descr="C:\Users\lu\Desktop\outpu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90" y="3143929"/>
            <a:ext cx="1042398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3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&amp; Design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5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What do we care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about ...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When selecting courses?</a:t>
            </a:r>
          </a:p>
          <a:p>
            <a:endParaRPr lang="zh-TW" altLang="en-US" dirty="0"/>
          </a:p>
        </p:txBody>
      </p:sp>
      <p:pic>
        <p:nvPicPr>
          <p:cNvPr id="5123" name="Picture 3" descr="C:\Users\lu\Desktop\mental train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2780928"/>
            <a:ext cx="3528393" cy="29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u\Desktop\Star Rating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478252" cy="29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</a:rPr>
              <a:t>What do we do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...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When selecting courses?</a:t>
            </a:r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2338" y="2780928"/>
            <a:ext cx="2886085" cy="33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780928"/>
            <a:ext cx="3168376" cy="33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 Flow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 descr="C:\Users\lu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" y="3429000"/>
            <a:ext cx="1298986" cy="8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u\Desktop\Hadoop-2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969640" cy="9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u\Desktop\db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893914" cy="8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lu\Desktop\Hadoop-2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9" y="4797152"/>
            <a:ext cx="969640" cy="9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lu\Desktop\下載 (3)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78" y="1734183"/>
            <a:ext cx="1106642" cy="13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lu\Desktop\google_serach_box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72402"/>
            <a:ext cx="2372862" cy="5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lu\Desktop\image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61" y="4728293"/>
            <a:ext cx="1107357" cy="11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1547664" y="2636912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419872" y="24928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86413" y="2711836"/>
            <a:ext cx="832424" cy="805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531674" y="4509120"/>
            <a:ext cx="787163" cy="991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771800" y="2872668"/>
            <a:ext cx="0" cy="556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102" idx="2"/>
            <a:endCxn id="9" idx="0"/>
          </p:cNvCxnSpPr>
          <p:nvPr/>
        </p:nvCxnSpPr>
        <p:spPr>
          <a:xfrm>
            <a:off x="2786709" y="4317780"/>
            <a:ext cx="0" cy="4793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309392" y="5281971"/>
            <a:ext cx="9025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872854" y="3932482"/>
            <a:ext cx="10835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11" name="Picture 15" descr="C:\Users\lu\Desktop\output.jp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90" y="3143929"/>
            <a:ext cx="1042398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242</Words>
  <Application>Microsoft Office PowerPoint</Application>
  <PresentationFormat>如螢幕大小 (4:3)</PresentationFormat>
  <Paragraphs>72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Arial Rounded MT Bold</vt:lpstr>
      <vt:lpstr>Bradley Hand ITC</vt:lpstr>
      <vt:lpstr>Calibri</vt:lpstr>
      <vt:lpstr>Cambria Math</vt:lpstr>
      <vt:lpstr>Office 佈景主題</vt:lpstr>
      <vt:lpstr>PowerPoint 簡報</vt:lpstr>
      <vt:lpstr>PowerPoint 簡報</vt:lpstr>
      <vt:lpstr>Outline</vt:lpstr>
      <vt:lpstr>Motivation</vt:lpstr>
      <vt:lpstr>Introduction</vt:lpstr>
      <vt:lpstr>Algorithm &amp; Design</vt:lpstr>
      <vt:lpstr>What do we care about ...</vt:lpstr>
      <vt:lpstr>What do we do ...</vt:lpstr>
      <vt:lpstr>Process Flow</vt:lpstr>
      <vt:lpstr>Data Pre-processing</vt:lpstr>
      <vt:lpstr>Compare the similarity </vt:lpstr>
      <vt:lpstr>Query &amp; Ranking (CS)</vt:lpstr>
      <vt:lpstr>Query &amp; Ranking (GE)</vt:lpstr>
      <vt:lpstr>Result &amp; Conclusion</vt:lpstr>
      <vt:lpstr>Result &amp; Conclusion</vt:lpstr>
      <vt:lpstr>Result &amp; Conclusion</vt:lpstr>
      <vt:lpstr>Result &amp; Conclusion</vt:lpstr>
      <vt:lpstr>Demo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</dc:creator>
  <cp:lastModifiedBy>albert</cp:lastModifiedBy>
  <cp:revision>39</cp:revision>
  <dcterms:created xsi:type="dcterms:W3CDTF">2014-06-10T11:22:37Z</dcterms:created>
  <dcterms:modified xsi:type="dcterms:W3CDTF">2014-06-12T09:10:17Z</dcterms:modified>
</cp:coreProperties>
</file>