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1" r:id="rId6"/>
    <p:sldId id="272" r:id="rId7"/>
    <p:sldId id="270" r:id="rId8"/>
    <p:sldId id="257" r:id="rId9"/>
    <p:sldId id="264" r:id="rId10"/>
    <p:sldId id="259" r:id="rId11"/>
    <p:sldId id="260" r:id="rId12"/>
    <p:sldId id="262" r:id="rId13"/>
    <p:sldId id="267" r:id="rId14"/>
    <p:sldId id="263" r:id="rId15"/>
    <p:sldId id="266"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9" autoAdjust="0"/>
    <p:restoredTop sz="94660"/>
  </p:normalViewPr>
  <p:slideViewPr>
    <p:cSldViewPr snapToGrid="0">
      <p:cViewPr varScale="1">
        <p:scale>
          <a:sx n="114" d="100"/>
          <a:sy n="114" d="100"/>
        </p:scale>
        <p:origin x="2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llek E Liberty" userId="4dff36bc-b415-46e5-90eb-06b7c0545991" providerId="ADAL" clId="{6282FC96-1E2E-470C-865A-69F23B6F37B1}"/>
    <pc:docChg chg="undo redo custSel addSld delSld modSld">
      <pc:chgData name="Tellek E Liberty" userId="4dff36bc-b415-46e5-90eb-06b7c0545991" providerId="ADAL" clId="{6282FC96-1E2E-470C-865A-69F23B6F37B1}" dt="2020-05-08T18:39:17.056" v="5220" actId="20577"/>
      <pc:docMkLst>
        <pc:docMk/>
      </pc:docMkLst>
      <pc:sldChg chg="modSp">
        <pc:chgData name="Tellek E Liberty" userId="4dff36bc-b415-46e5-90eb-06b7c0545991" providerId="ADAL" clId="{6282FC96-1E2E-470C-865A-69F23B6F37B1}" dt="2020-05-04T13:59:19.134" v="85" actId="20577"/>
        <pc:sldMkLst>
          <pc:docMk/>
          <pc:sldMk cId="1772329278" sldId="256"/>
        </pc:sldMkLst>
        <pc:spChg chg="mod">
          <ac:chgData name="Tellek E Liberty" userId="4dff36bc-b415-46e5-90eb-06b7c0545991" providerId="ADAL" clId="{6282FC96-1E2E-470C-865A-69F23B6F37B1}" dt="2020-05-04T13:58:41.977" v="22" actId="20577"/>
          <ac:spMkLst>
            <pc:docMk/>
            <pc:sldMk cId="1772329278" sldId="256"/>
            <ac:spMk id="2" creationId="{6DC0E241-4054-4E65-92F7-F066A78DF0B8}"/>
          </ac:spMkLst>
        </pc:spChg>
        <pc:spChg chg="mod">
          <ac:chgData name="Tellek E Liberty" userId="4dff36bc-b415-46e5-90eb-06b7c0545991" providerId="ADAL" clId="{6282FC96-1E2E-470C-865A-69F23B6F37B1}" dt="2020-05-04T13:59:19.134" v="85" actId="20577"/>
          <ac:spMkLst>
            <pc:docMk/>
            <pc:sldMk cId="1772329278" sldId="256"/>
            <ac:spMk id="3" creationId="{40875D1A-F677-4608-9099-05264F3E6F08}"/>
          </ac:spMkLst>
        </pc:spChg>
      </pc:sldChg>
      <pc:sldChg chg="modSp add">
        <pc:chgData name="Tellek E Liberty" userId="4dff36bc-b415-46e5-90eb-06b7c0545991" providerId="ADAL" clId="{6282FC96-1E2E-470C-865A-69F23B6F37B1}" dt="2020-05-04T22:49:31.115" v="2300" actId="14100"/>
        <pc:sldMkLst>
          <pc:docMk/>
          <pc:sldMk cId="4216428020" sldId="257"/>
        </pc:sldMkLst>
        <pc:spChg chg="mod">
          <ac:chgData name="Tellek E Liberty" userId="4dff36bc-b415-46e5-90eb-06b7c0545991" providerId="ADAL" clId="{6282FC96-1E2E-470C-865A-69F23B6F37B1}" dt="2020-05-04T22:49:31.115" v="2300" actId="14100"/>
          <ac:spMkLst>
            <pc:docMk/>
            <pc:sldMk cId="4216428020" sldId="257"/>
            <ac:spMk id="2" creationId="{7B3E2C65-41CC-44F8-96FB-75B69D6BF175}"/>
          </ac:spMkLst>
        </pc:spChg>
        <pc:spChg chg="mod">
          <ac:chgData name="Tellek E Liberty" userId="4dff36bc-b415-46e5-90eb-06b7c0545991" providerId="ADAL" clId="{6282FC96-1E2E-470C-865A-69F23B6F37B1}" dt="2020-05-04T14:34:51.256" v="1508" actId="27636"/>
          <ac:spMkLst>
            <pc:docMk/>
            <pc:sldMk cId="4216428020" sldId="257"/>
            <ac:spMk id="3" creationId="{8F0C7A6A-4127-4CF1-8C31-C1E37E764F7D}"/>
          </ac:spMkLst>
        </pc:spChg>
      </pc:sldChg>
      <pc:sldChg chg="modSp add del">
        <pc:chgData name="Tellek E Liberty" userId="4dff36bc-b415-46e5-90eb-06b7c0545991" providerId="ADAL" clId="{6282FC96-1E2E-470C-865A-69F23B6F37B1}" dt="2020-05-08T18:26:25.597" v="4498" actId="2696"/>
        <pc:sldMkLst>
          <pc:docMk/>
          <pc:sldMk cId="3164204831" sldId="258"/>
        </pc:sldMkLst>
        <pc:spChg chg="mod">
          <ac:chgData name="Tellek E Liberty" userId="4dff36bc-b415-46e5-90eb-06b7c0545991" providerId="ADAL" clId="{6282FC96-1E2E-470C-865A-69F23B6F37B1}" dt="2020-05-04T14:02:59.244" v="168" actId="20577"/>
          <ac:spMkLst>
            <pc:docMk/>
            <pc:sldMk cId="3164204831" sldId="258"/>
            <ac:spMk id="2" creationId="{B2A0B04E-4128-43B2-8D9C-18FB9C021018}"/>
          </ac:spMkLst>
        </pc:spChg>
      </pc:sldChg>
      <pc:sldChg chg="modSp add">
        <pc:chgData name="Tellek E Liberty" userId="4dff36bc-b415-46e5-90eb-06b7c0545991" providerId="ADAL" clId="{6282FC96-1E2E-470C-865A-69F23B6F37B1}" dt="2020-05-04T14:14:32.988" v="936" actId="20577"/>
        <pc:sldMkLst>
          <pc:docMk/>
          <pc:sldMk cId="3723954100" sldId="259"/>
        </pc:sldMkLst>
        <pc:spChg chg="mod">
          <ac:chgData name="Tellek E Liberty" userId="4dff36bc-b415-46e5-90eb-06b7c0545991" providerId="ADAL" clId="{6282FC96-1E2E-470C-865A-69F23B6F37B1}" dt="2020-05-04T14:02:48.542" v="152" actId="20577"/>
          <ac:spMkLst>
            <pc:docMk/>
            <pc:sldMk cId="3723954100" sldId="259"/>
            <ac:spMk id="2" creationId="{F9CB7AD7-8CBB-4F7A-82D2-DDA69CC442CA}"/>
          </ac:spMkLst>
        </pc:spChg>
        <pc:spChg chg="mod">
          <ac:chgData name="Tellek E Liberty" userId="4dff36bc-b415-46e5-90eb-06b7c0545991" providerId="ADAL" clId="{6282FC96-1E2E-470C-865A-69F23B6F37B1}" dt="2020-05-04T14:14:32.988" v="936" actId="20577"/>
          <ac:spMkLst>
            <pc:docMk/>
            <pc:sldMk cId="3723954100" sldId="259"/>
            <ac:spMk id="3" creationId="{03A11F59-993B-47A7-9E71-1D94F459D3D6}"/>
          </ac:spMkLst>
        </pc:spChg>
      </pc:sldChg>
      <pc:sldChg chg="modSp add">
        <pc:chgData name="Tellek E Liberty" userId="4dff36bc-b415-46e5-90eb-06b7c0545991" providerId="ADAL" clId="{6282FC96-1E2E-470C-865A-69F23B6F37B1}" dt="2020-05-08T18:27:49.622" v="4501" actId="20577"/>
        <pc:sldMkLst>
          <pc:docMk/>
          <pc:sldMk cId="1292823446" sldId="260"/>
        </pc:sldMkLst>
        <pc:spChg chg="mod">
          <ac:chgData name="Tellek E Liberty" userId="4dff36bc-b415-46e5-90eb-06b7c0545991" providerId="ADAL" clId="{6282FC96-1E2E-470C-865A-69F23B6F37B1}" dt="2020-05-04T14:03:39.596" v="219" actId="14100"/>
          <ac:spMkLst>
            <pc:docMk/>
            <pc:sldMk cId="1292823446" sldId="260"/>
            <ac:spMk id="2" creationId="{A4CA6957-81A6-4CDD-B7A6-3B60D02702F6}"/>
          </ac:spMkLst>
        </pc:spChg>
        <pc:spChg chg="mod">
          <ac:chgData name="Tellek E Liberty" userId="4dff36bc-b415-46e5-90eb-06b7c0545991" providerId="ADAL" clId="{6282FC96-1E2E-470C-865A-69F23B6F37B1}" dt="2020-05-08T18:27:49.622" v="4501" actId="20577"/>
          <ac:spMkLst>
            <pc:docMk/>
            <pc:sldMk cId="1292823446" sldId="260"/>
            <ac:spMk id="3" creationId="{2E429A41-90B7-4D2C-95FD-AAABAFB4A393}"/>
          </ac:spMkLst>
        </pc:spChg>
      </pc:sldChg>
      <pc:sldChg chg="modSp add">
        <pc:chgData name="Tellek E Liberty" userId="4dff36bc-b415-46e5-90eb-06b7c0545991" providerId="ADAL" clId="{6282FC96-1E2E-470C-865A-69F23B6F37B1}" dt="2020-05-08T18:32:15.107" v="4818" actId="27636"/>
        <pc:sldMkLst>
          <pc:docMk/>
          <pc:sldMk cId="1958574929" sldId="261"/>
        </pc:sldMkLst>
        <pc:spChg chg="mod">
          <ac:chgData name="Tellek E Liberty" userId="4dff36bc-b415-46e5-90eb-06b7c0545991" providerId="ADAL" clId="{6282FC96-1E2E-470C-865A-69F23B6F37B1}" dt="2020-05-04T22:48:21.012" v="2143" actId="20577"/>
          <ac:spMkLst>
            <pc:docMk/>
            <pc:sldMk cId="1958574929" sldId="261"/>
            <ac:spMk id="2" creationId="{2CC7F246-3481-42B5-A9F0-04500CE84ED5}"/>
          </ac:spMkLst>
        </pc:spChg>
        <pc:spChg chg="mod">
          <ac:chgData name="Tellek E Liberty" userId="4dff36bc-b415-46e5-90eb-06b7c0545991" providerId="ADAL" clId="{6282FC96-1E2E-470C-865A-69F23B6F37B1}" dt="2020-05-08T18:32:15.107" v="4818" actId="27636"/>
          <ac:spMkLst>
            <pc:docMk/>
            <pc:sldMk cId="1958574929" sldId="261"/>
            <ac:spMk id="3" creationId="{87A1C0B2-116B-4D93-B51A-27874F7A1C0C}"/>
          </ac:spMkLst>
        </pc:spChg>
      </pc:sldChg>
      <pc:sldChg chg="modSp add">
        <pc:chgData name="Tellek E Liberty" userId="4dff36bc-b415-46e5-90eb-06b7c0545991" providerId="ADAL" clId="{6282FC96-1E2E-470C-865A-69F23B6F37B1}" dt="2020-05-04T14:04:11.637" v="246" actId="20577"/>
        <pc:sldMkLst>
          <pc:docMk/>
          <pc:sldMk cId="3709285279" sldId="262"/>
        </pc:sldMkLst>
        <pc:spChg chg="mod">
          <ac:chgData name="Tellek E Liberty" userId="4dff36bc-b415-46e5-90eb-06b7c0545991" providerId="ADAL" clId="{6282FC96-1E2E-470C-865A-69F23B6F37B1}" dt="2020-05-04T14:04:08.275" v="242" actId="20577"/>
          <ac:spMkLst>
            <pc:docMk/>
            <pc:sldMk cId="3709285279" sldId="262"/>
            <ac:spMk id="2" creationId="{A24C1CBC-DF7D-479B-B4DA-6ED8A8BEDB2D}"/>
          </ac:spMkLst>
        </pc:spChg>
        <pc:spChg chg="mod">
          <ac:chgData name="Tellek E Liberty" userId="4dff36bc-b415-46e5-90eb-06b7c0545991" providerId="ADAL" clId="{6282FC96-1E2E-470C-865A-69F23B6F37B1}" dt="2020-05-04T14:04:11.637" v="246" actId="20577"/>
          <ac:spMkLst>
            <pc:docMk/>
            <pc:sldMk cId="3709285279" sldId="262"/>
            <ac:spMk id="3" creationId="{29534595-2D2A-4A1F-9AB8-6412AD909D21}"/>
          </ac:spMkLst>
        </pc:spChg>
      </pc:sldChg>
      <pc:sldChg chg="modSp add">
        <pc:chgData name="Tellek E Liberty" userId="4dff36bc-b415-46e5-90eb-06b7c0545991" providerId="ADAL" clId="{6282FC96-1E2E-470C-865A-69F23B6F37B1}" dt="2020-05-08T18:31:04.130" v="4805" actId="20577"/>
        <pc:sldMkLst>
          <pc:docMk/>
          <pc:sldMk cId="963336901" sldId="263"/>
        </pc:sldMkLst>
        <pc:spChg chg="mod">
          <ac:chgData name="Tellek E Liberty" userId="4dff36bc-b415-46e5-90eb-06b7c0545991" providerId="ADAL" clId="{6282FC96-1E2E-470C-865A-69F23B6F37B1}" dt="2020-05-04T14:04:38.046" v="258" actId="20577"/>
          <ac:spMkLst>
            <pc:docMk/>
            <pc:sldMk cId="963336901" sldId="263"/>
            <ac:spMk id="2" creationId="{FF7E7C0F-1D07-479F-9A97-3107C223D379}"/>
          </ac:spMkLst>
        </pc:spChg>
        <pc:spChg chg="mod">
          <ac:chgData name="Tellek E Liberty" userId="4dff36bc-b415-46e5-90eb-06b7c0545991" providerId="ADAL" clId="{6282FC96-1E2E-470C-865A-69F23B6F37B1}" dt="2020-05-08T18:31:04.130" v="4805" actId="20577"/>
          <ac:spMkLst>
            <pc:docMk/>
            <pc:sldMk cId="963336901" sldId="263"/>
            <ac:spMk id="3" creationId="{383D448B-2002-4456-A35D-E3B2D229264F}"/>
          </ac:spMkLst>
        </pc:spChg>
      </pc:sldChg>
      <pc:sldChg chg="modSp add">
        <pc:chgData name="Tellek E Liberty" userId="4dff36bc-b415-46e5-90eb-06b7c0545991" providerId="ADAL" clId="{6282FC96-1E2E-470C-865A-69F23B6F37B1}" dt="2020-05-08T18:23:30.641" v="4497" actId="20577"/>
        <pc:sldMkLst>
          <pc:docMk/>
          <pc:sldMk cId="1859146823" sldId="264"/>
        </pc:sldMkLst>
        <pc:spChg chg="mod">
          <ac:chgData name="Tellek E Liberty" userId="4dff36bc-b415-46e5-90eb-06b7c0545991" providerId="ADAL" clId="{6282FC96-1E2E-470C-865A-69F23B6F37B1}" dt="2020-05-04T14:05:27.388" v="260"/>
          <ac:spMkLst>
            <pc:docMk/>
            <pc:sldMk cId="1859146823" sldId="264"/>
            <ac:spMk id="2" creationId="{42761D77-042C-478F-9B9F-5AE3D972DF4C}"/>
          </ac:spMkLst>
        </pc:spChg>
        <pc:spChg chg="mod">
          <ac:chgData name="Tellek E Liberty" userId="4dff36bc-b415-46e5-90eb-06b7c0545991" providerId="ADAL" clId="{6282FC96-1E2E-470C-865A-69F23B6F37B1}" dt="2020-05-08T18:23:30.641" v="4497" actId="20577"/>
          <ac:spMkLst>
            <pc:docMk/>
            <pc:sldMk cId="1859146823" sldId="264"/>
            <ac:spMk id="3" creationId="{A072C138-906C-4A85-9899-BF75AC3AA60F}"/>
          </ac:spMkLst>
        </pc:spChg>
      </pc:sldChg>
      <pc:sldChg chg="modSp add del">
        <pc:chgData name="Tellek E Liberty" userId="4dff36bc-b415-46e5-90eb-06b7c0545991" providerId="ADAL" clId="{6282FC96-1E2E-470C-865A-69F23B6F37B1}" dt="2020-05-08T18:28:07.387" v="4502" actId="2696"/>
        <pc:sldMkLst>
          <pc:docMk/>
          <pc:sldMk cId="4164330333" sldId="265"/>
        </pc:sldMkLst>
        <pc:spChg chg="mod">
          <ac:chgData name="Tellek E Liberty" userId="4dff36bc-b415-46e5-90eb-06b7c0545991" providerId="ADAL" clId="{6282FC96-1E2E-470C-865A-69F23B6F37B1}" dt="2020-05-04T14:06:10.078" v="264" actId="14100"/>
          <ac:spMkLst>
            <pc:docMk/>
            <pc:sldMk cId="4164330333" sldId="265"/>
            <ac:spMk id="2" creationId="{F8AECD2A-3387-4548-BFA2-A6CA414E7964}"/>
          </ac:spMkLst>
        </pc:spChg>
      </pc:sldChg>
      <pc:sldChg chg="modSp add">
        <pc:chgData name="Tellek E Liberty" userId="4dff36bc-b415-46e5-90eb-06b7c0545991" providerId="ADAL" clId="{6282FC96-1E2E-470C-865A-69F23B6F37B1}" dt="2020-05-08T18:31:31.491" v="4816" actId="6549"/>
        <pc:sldMkLst>
          <pc:docMk/>
          <pc:sldMk cId="3862412221" sldId="266"/>
        </pc:sldMkLst>
        <pc:spChg chg="mod">
          <ac:chgData name="Tellek E Liberty" userId="4dff36bc-b415-46e5-90eb-06b7c0545991" providerId="ADAL" clId="{6282FC96-1E2E-470C-865A-69F23B6F37B1}" dt="2020-05-04T14:06:46.915" v="269" actId="14100"/>
          <ac:spMkLst>
            <pc:docMk/>
            <pc:sldMk cId="3862412221" sldId="266"/>
            <ac:spMk id="2" creationId="{432398E5-DDF7-466A-BBD2-9F9D2D1E026E}"/>
          </ac:spMkLst>
        </pc:spChg>
        <pc:spChg chg="mod">
          <ac:chgData name="Tellek E Liberty" userId="4dff36bc-b415-46e5-90eb-06b7c0545991" providerId="ADAL" clId="{6282FC96-1E2E-470C-865A-69F23B6F37B1}" dt="2020-05-08T18:31:31.491" v="4816" actId="6549"/>
          <ac:spMkLst>
            <pc:docMk/>
            <pc:sldMk cId="3862412221" sldId="266"/>
            <ac:spMk id="3" creationId="{AC312E32-A2CF-4B03-B463-122A6E698CF3}"/>
          </ac:spMkLst>
        </pc:spChg>
      </pc:sldChg>
      <pc:sldChg chg="modSp add">
        <pc:chgData name="Tellek E Liberty" userId="4dff36bc-b415-46e5-90eb-06b7c0545991" providerId="ADAL" clId="{6282FC96-1E2E-470C-865A-69F23B6F37B1}" dt="2020-05-08T18:39:17.056" v="5220" actId="20577"/>
        <pc:sldMkLst>
          <pc:docMk/>
          <pc:sldMk cId="644744473" sldId="267"/>
        </pc:sldMkLst>
        <pc:spChg chg="mod">
          <ac:chgData name="Tellek E Liberty" userId="4dff36bc-b415-46e5-90eb-06b7c0545991" providerId="ADAL" clId="{6282FC96-1E2E-470C-865A-69F23B6F37B1}" dt="2020-05-04T14:07:51.423" v="293"/>
          <ac:spMkLst>
            <pc:docMk/>
            <pc:sldMk cId="644744473" sldId="267"/>
            <ac:spMk id="2" creationId="{5F26C363-8ACD-4EC0-8F56-AA962B5D8CE7}"/>
          </ac:spMkLst>
        </pc:spChg>
        <pc:spChg chg="mod">
          <ac:chgData name="Tellek E Liberty" userId="4dff36bc-b415-46e5-90eb-06b7c0545991" providerId="ADAL" clId="{6282FC96-1E2E-470C-865A-69F23B6F37B1}" dt="2020-05-08T18:39:17.056" v="5220" actId="20577"/>
          <ac:spMkLst>
            <pc:docMk/>
            <pc:sldMk cId="644744473" sldId="267"/>
            <ac:spMk id="3" creationId="{E242440A-EFD4-4221-8CD2-A6788B88E4D5}"/>
          </ac:spMkLst>
        </pc:spChg>
      </pc:sldChg>
      <pc:sldChg chg="addSp delSp modSp add">
        <pc:chgData name="Tellek E Liberty" userId="4dff36bc-b415-46e5-90eb-06b7c0545991" providerId="ADAL" clId="{6282FC96-1E2E-470C-865A-69F23B6F37B1}" dt="2020-05-05T14:56:28.410" v="3486" actId="122"/>
        <pc:sldMkLst>
          <pc:docMk/>
          <pc:sldMk cId="1713245988" sldId="268"/>
        </pc:sldMkLst>
        <pc:spChg chg="mod">
          <ac:chgData name="Tellek E Liberty" userId="4dff36bc-b415-46e5-90eb-06b7c0545991" providerId="ADAL" clId="{6282FC96-1E2E-470C-865A-69F23B6F37B1}" dt="2020-05-05T14:56:28.410" v="3486" actId="122"/>
          <ac:spMkLst>
            <pc:docMk/>
            <pc:sldMk cId="1713245988" sldId="268"/>
            <ac:spMk id="2" creationId="{AE73B6DA-263A-41AC-A41D-515E054F0784}"/>
          </ac:spMkLst>
        </pc:spChg>
        <pc:spChg chg="del">
          <ac:chgData name="Tellek E Liberty" userId="4dff36bc-b415-46e5-90eb-06b7c0545991" providerId="ADAL" clId="{6282FC96-1E2E-470C-865A-69F23B6F37B1}" dt="2020-05-05T14:55:41.563" v="3463" actId="478"/>
          <ac:spMkLst>
            <pc:docMk/>
            <pc:sldMk cId="1713245988" sldId="268"/>
            <ac:spMk id="3" creationId="{EDCB59C6-C1F8-4AA1-AF64-625E984E2762}"/>
          </ac:spMkLst>
        </pc:spChg>
        <pc:picChg chg="add mod">
          <ac:chgData name="Tellek E Liberty" userId="4dff36bc-b415-46e5-90eb-06b7c0545991" providerId="ADAL" clId="{6282FC96-1E2E-470C-865A-69F23B6F37B1}" dt="2020-05-05T14:56:06.522" v="3468" actId="14100"/>
          <ac:picMkLst>
            <pc:docMk/>
            <pc:sldMk cId="1713245988" sldId="268"/>
            <ac:picMk id="4" creationId="{A68820C1-A4BA-45F3-A35E-49CE891FC476}"/>
          </ac:picMkLst>
        </pc:picChg>
      </pc:sldChg>
      <pc:sldChg chg="addSp modSp add">
        <pc:chgData name="Tellek E Liberty" userId="4dff36bc-b415-46e5-90eb-06b7c0545991" providerId="ADAL" clId="{6282FC96-1E2E-470C-865A-69F23B6F37B1}" dt="2020-05-08T18:34:54.215" v="4965" actId="14"/>
        <pc:sldMkLst>
          <pc:docMk/>
          <pc:sldMk cId="1370568571" sldId="269"/>
        </pc:sldMkLst>
        <pc:spChg chg="mod">
          <ac:chgData name="Tellek E Liberty" userId="4dff36bc-b415-46e5-90eb-06b7c0545991" providerId="ADAL" clId="{6282FC96-1E2E-470C-865A-69F23B6F37B1}" dt="2020-05-04T22:45:17.656" v="1834" actId="20577"/>
          <ac:spMkLst>
            <pc:docMk/>
            <pc:sldMk cId="1370568571" sldId="269"/>
            <ac:spMk id="2" creationId="{2B737B3C-9580-45F3-B85A-50FB7C093460}"/>
          </ac:spMkLst>
        </pc:spChg>
        <pc:spChg chg="mod">
          <ac:chgData name="Tellek E Liberty" userId="4dff36bc-b415-46e5-90eb-06b7c0545991" providerId="ADAL" clId="{6282FC96-1E2E-470C-865A-69F23B6F37B1}" dt="2020-05-08T18:34:54.215" v="4965" actId="14"/>
          <ac:spMkLst>
            <pc:docMk/>
            <pc:sldMk cId="1370568571" sldId="269"/>
            <ac:spMk id="3" creationId="{C8147887-4FBE-4805-8B7A-F2D2C4EF8796}"/>
          </ac:spMkLst>
        </pc:spChg>
        <pc:spChg chg="add mod">
          <ac:chgData name="Tellek E Liberty" userId="4dff36bc-b415-46e5-90eb-06b7c0545991" providerId="ADAL" clId="{6282FC96-1E2E-470C-865A-69F23B6F37B1}" dt="2020-05-08T18:34:23.840" v="4961" actId="27636"/>
          <ac:spMkLst>
            <pc:docMk/>
            <pc:sldMk cId="1370568571" sldId="269"/>
            <ac:spMk id="4" creationId="{F9D7C06F-7153-4422-A316-EC5CE463AA06}"/>
          </ac:spMkLst>
        </pc:spChg>
      </pc:sldChg>
      <pc:sldChg chg="addSp delSp modSp add">
        <pc:chgData name="Tellek E Liberty" userId="4dff36bc-b415-46e5-90eb-06b7c0545991" providerId="ADAL" clId="{6282FC96-1E2E-470C-865A-69F23B6F37B1}" dt="2020-05-08T17:59:39.952" v="3866"/>
        <pc:sldMkLst>
          <pc:docMk/>
          <pc:sldMk cId="3604277942" sldId="270"/>
        </pc:sldMkLst>
        <pc:spChg chg="mod">
          <ac:chgData name="Tellek E Liberty" userId="4dff36bc-b415-46e5-90eb-06b7c0545991" providerId="ADAL" clId="{6282FC96-1E2E-470C-865A-69F23B6F37B1}" dt="2020-05-08T17:59:39.952" v="3866"/>
          <ac:spMkLst>
            <pc:docMk/>
            <pc:sldMk cId="3604277942" sldId="270"/>
            <ac:spMk id="2" creationId="{6856F094-B156-4765-B62A-73A568BFF936}"/>
          </ac:spMkLst>
        </pc:spChg>
        <pc:spChg chg="del">
          <ac:chgData name="Tellek E Liberty" userId="4dff36bc-b415-46e5-90eb-06b7c0545991" providerId="ADAL" clId="{6282FC96-1E2E-470C-865A-69F23B6F37B1}" dt="2020-05-08T17:57:42.507" v="3854" actId="478"/>
          <ac:spMkLst>
            <pc:docMk/>
            <pc:sldMk cId="3604277942" sldId="270"/>
            <ac:spMk id="3" creationId="{9787DD85-0E3B-4947-9B4F-910D0F6105E7}"/>
          </ac:spMkLst>
        </pc:spChg>
        <pc:picChg chg="add del mod">
          <ac:chgData name="Tellek E Liberty" userId="4dff36bc-b415-46e5-90eb-06b7c0545991" providerId="ADAL" clId="{6282FC96-1E2E-470C-865A-69F23B6F37B1}" dt="2020-05-08T17:58:53.859" v="3860" actId="478"/>
          <ac:picMkLst>
            <pc:docMk/>
            <pc:sldMk cId="3604277942" sldId="270"/>
            <ac:picMk id="1026" creationId="{1AC3CADD-5C9E-4FE3-AD4B-FFC7D722AEDD}"/>
          </ac:picMkLst>
        </pc:picChg>
        <pc:picChg chg="add mod">
          <ac:chgData name="Tellek E Liberty" userId="4dff36bc-b415-46e5-90eb-06b7c0545991" providerId="ADAL" clId="{6282FC96-1E2E-470C-865A-69F23B6F37B1}" dt="2020-05-08T17:59:14.811" v="3865" actId="14100"/>
          <ac:picMkLst>
            <pc:docMk/>
            <pc:sldMk cId="3604277942" sldId="270"/>
            <ac:picMk id="1028" creationId="{C87EBE1A-CA8E-43EA-B958-A9CEFD8F88A7}"/>
          </ac:picMkLst>
        </pc:picChg>
      </pc:sldChg>
      <pc:sldChg chg="modSp add del">
        <pc:chgData name="Tellek E Liberty" userId="4dff36bc-b415-46e5-90eb-06b7c0545991" providerId="ADAL" clId="{6282FC96-1E2E-470C-865A-69F23B6F37B1}" dt="2020-05-08T17:59:45.346" v="3867" actId="2696"/>
        <pc:sldMkLst>
          <pc:docMk/>
          <pc:sldMk cId="3289760641" sldId="271"/>
        </pc:sldMkLst>
        <pc:spChg chg="mod">
          <ac:chgData name="Tellek E Liberty" userId="4dff36bc-b415-46e5-90eb-06b7c0545991" providerId="ADAL" clId="{6282FC96-1E2E-470C-865A-69F23B6F37B1}" dt="2020-05-04T14:13:21.264" v="828" actId="20577"/>
          <ac:spMkLst>
            <pc:docMk/>
            <pc:sldMk cId="3289760641" sldId="271"/>
            <ac:spMk id="2" creationId="{C790EDC8-1FE9-436B-A429-CFD9716E1FBB}"/>
          </ac:spMkLst>
        </pc:spChg>
      </pc:sldChg>
      <pc:sldChg chg="addSp modSp add">
        <pc:chgData name="Tellek E Liberty" userId="4dff36bc-b415-46e5-90eb-06b7c0545991" providerId="ADAL" clId="{6282FC96-1E2E-470C-865A-69F23B6F37B1}" dt="2020-05-08T18:28:29.741" v="4512" actId="20577"/>
        <pc:sldMkLst>
          <pc:docMk/>
          <pc:sldMk cId="2207932497" sldId="272"/>
        </pc:sldMkLst>
        <pc:spChg chg="mod">
          <ac:chgData name="Tellek E Liberty" userId="4dff36bc-b415-46e5-90eb-06b7c0545991" providerId="ADAL" clId="{6282FC96-1E2E-470C-865A-69F23B6F37B1}" dt="2020-05-04T22:48:28.695" v="2153" actId="20577"/>
          <ac:spMkLst>
            <pc:docMk/>
            <pc:sldMk cId="2207932497" sldId="272"/>
            <ac:spMk id="2" creationId="{2CC7F246-3481-42B5-A9F0-04500CE84ED5}"/>
          </ac:spMkLst>
        </pc:spChg>
        <pc:spChg chg="mod">
          <ac:chgData name="Tellek E Liberty" userId="4dff36bc-b415-46e5-90eb-06b7c0545991" providerId="ADAL" clId="{6282FC96-1E2E-470C-865A-69F23B6F37B1}" dt="2020-05-08T18:28:29.741" v="4512" actId="20577"/>
          <ac:spMkLst>
            <pc:docMk/>
            <pc:sldMk cId="2207932497" sldId="272"/>
            <ac:spMk id="3" creationId="{87A1C0B2-116B-4D93-B51A-27874F7A1C0C}"/>
          </ac:spMkLst>
        </pc:spChg>
        <pc:spChg chg="add mod">
          <ac:chgData name="Tellek E Liberty" userId="4dff36bc-b415-46e5-90eb-06b7c0545991" providerId="ADAL" clId="{6282FC96-1E2E-470C-865A-69F23B6F37B1}" dt="2020-05-08T18:28:24.398" v="4506" actId="27636"/>
          <ac:spMkLst>
            <pc:docMk/>
            <pc:sldMk cId="2207932497" sldId="272"/>
            <ac:spMk id="4" creationId="{11E6F9AC-0F26-4C95-BE86-A6BD1CF9D1A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5/8/2020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5/8/2020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5/8/2020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pmjs.com/package/@hennepin-mn-us/ecf-next-shared/v/5.0.1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pmjs.com/products" TargetMode="External"/><Relationship Id="rId2" Type="http://schemas.openxmlformats.org/officeDocument/2006/relationships/hyperlink" Target="https://www.npmjs.com/~hennepin-m" TargetMode="External"/><Relationship Id="rId1" Type="http://schemas.openxmlformats.org/officeDocument/2006/relationships/slideLayout" Target="../slideLayouts/slideLayout2.xml"/><Relationship Id="rId4" Type="http://schemas.openxmlformats.org/officeDocument/2006/relationships/hyperlink" Target="mailto:tellek.liberty@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ngular.io/cli/generate#library" TargetMode="External"/><Relationship Id="rId2" Type="http://schemas.openxmlformats.org/officeDocument/2006/relationships/hyperlink" Target="https://app.pluralsight.com/library/courses/structuring-angular-applications-angular-libraries/table-of-contents" TargetMode="External"/><Relationship Id="rId1" Type="http://schemas.openxmlformats.org/officeDocument/2006/relationships/slideLayout" Target="../slideLayouts/slideLayout2.xml"/><Relationship Id="rId4" Type="http://schemas.openxmlformats.org/officeDocument/2006/relationships/hyperlink" Target="https://gcc01.safelinks.protection.outlook.com/?url=https%3A%2F%2Fblog.bitsrc.io%2F6-concepts-to-master-to-be-an-angular-architect-807314e31ef3&amp;data=02%7C01%7Ctellek.liberty%40hennepin.us%7C01c747bc2f82403f7bcd08d7f06a1e96%7C8aefdf9f878046bf8fb74c924653a8be%7C0%7C0%7C637242210891628334&amp;sdata=Q1kn1KcD5KT9YuW%2BpgucvNqsLUCV9M2VReLLHBMCPLk%3D&amp;reserved=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E241-4054-4E65-92F7-F066A78DF0B8}"/>
              </a:ext>
            </a:extLst>
          </p:cNvPr>
          <p:cNvSpPr>
            <a:spLocks noGrp="1"/>
          </p:cNvSpPr>
          <p:nvPr>
            <p:ph type="ctrTitle"/>
          </p:nvPr>
        </p:nvSpPr>
        <p:spPr/>
        <p:txBody>
          <a:bodyPr/>
          <a:lstStyle/>
          <a:p>
            <a:r>
              <a:rPr lang="en-US" dirty="0"/>
              <a:t>ECF SHARED LIBRARY</a:t>
            </a:r>
          </a:p>
        </p:txBody>
      </p:sp>
      <p:sp>
        <p:nvSpPr>
          <p:cNvPr id="3" name="Subtitle 2">
            <a:extLst>
              <a:ext uri="{FF2B5EF4-FFF2-40B4-BE49-F238E27FC236}">
                <a16:creationId xmlns:a16="http://schemas.microsoft.com/office/drawing/2014/main" id="{40875D1A-F677-4608-9099-05264F3E6F08}"/>
              </a:ext>
            </a:extLst>
          </p:cNvPr>
          <p:cNvSpPr>
            <a:spLocks noGrp="1"/>
          </p:cNvSpPr>
          <p:nvPr>
            <p:ph type="subTitle" idx="1"/>
          </p:nvPr>
        </p:nvSpPr>
        <p:spPr/>
        <p:txBody>
          <a:bodyPr/>
          <a:lstStyle/>
          <a:p>
            <a:r>
              <a:rPr lang="en-US" dirty="0"/>
              <a:t>ECF Next and </a:t>
            </a:r>
            <a:r>
              <a:rPr lang="en-US" dirty="0" err="1"/>
              <a:t>ecf</a:t>
            </a:r>
            <a:r>
              <a:rPr lang="en-US" dirty="0"/>
              <a:t> content access usage with </a:t>
            </a:r>
            <a:r>
              <a:rPr lang="en-US" dirty="0" err="1"/>
              <a:t>ecf</a:t>
            </a:r>
            <a:r>
              <a:rPr lang="en-US" dirty="0"/>
              <a:t> shared library</a:t>
            </a:r>
          </a:p>
        </p:txBody>
      </p:sp>
    </p:spTree>
    <p:extLst>
      <p:ext uri="{BB962C8B-B14F-4D97-AF65-F5344CB8AC3E}">
        <p14:creationId xmlns:p14="http://schemas.microsoft.com/office/powerpoint/2010/main" val="177232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6C363-8ACD-4EC0-8F56-AA962B5D8CE7}"/>
              </a:ext>
            </a:extLst>
          </p:cNvPr>
          <p:cNvSpPr>
            <a:spLocks noGrp="1"/>
          </p:cNvSpPr>
          <p:nvPr>
            <p:ph type="title"/>
          </p:nvPr>
        </p:nvSpPr>
        <p:spPr/>
        <p:txBody>
          <a:bodyPr/>
          <a:lstStyle/>
          <a:p>
            <a:r>
              <a:rPr lang="en-US" dirty="0"/>
              <a:t>Updating README.md with your changes</a:t>
            </a:r>
          </a:p>
        </p:txBody>
      </p:sp>
      <p:sp>
        <p:nvSpPr>
          <p:cNvPr id="3" name="Content Placeholder 2">
            <a:extLst>
              <a:ext uri="{FF2B5EF4-FFF2-40B4-BE49-F238E27FC236}">
                <a16:creationId xmlns:a16="http://schemas.microsoft.com/office/drawing/2014/main" id="{E242440A-EFD4-4221-8CD2-A6788B88E4D5}"/>
              </a:ext>
            </a:extLst>
          </p:cNvPr>
          <p:cNvSpPr>
            <a:spLocks noGrp="1"/>
          </p:cNvSpPr>
          <p:nvPr>
            <p:ph idx="1"/>
          </p:nvPr>
        </p:nvSpPr>
        <p:spPr/>
        <p:txBody>
          <a:bodyPr/>
          <a:lstStyle/>
          <a:p>
            <a:r>
              <a:rPr lang="en-US" dirty="0"/>
              <a:t>What to put in the README markdown file</a:t>
            </a:r>
          </a:p>
          <a:p>
            <a:pPr lvl="1"/>
            <a:r>
              <a:rPr lang="en-US" dirty="0"/>
              <a:t>All documentation explaining Services, components, directives, pipes, .</a:t>
            </a:r>
            <a:r>
              <a:rPr lang="en-US" dirty="0" err="1"/>
              <a:t>etc</a:t>
            </a:r>
            <a:r>
              <a:rPr lang="en-US" dirty="0"/>
              <a:t> that will be used or exposed to ECF Next and ECF Content Access</a:t>
            </a:r>
          </a:p>
          <a:p>
            <a:pPr lvl="1"/>
            <a:r>
              <a:rPr lang="en-US" dirty="0"/>
              <a:t>Could include screenshot, if possible</a:t>
            </a:r>
          </a:p>
          <a:p>
            <a:pPr lvl="1"/>
            <a:r>
              <a:rPr lang="en-US" dirty="0"/>
              <a:t>Sample coding, where necessary</a:t>
            </a:r>
          </a:p>
          <a:p>
            <a:r>
              <a:rPr lang="en-US" dirty="0"/>
              <a:t>DEMO of README.md Contents</a:t>
            </a:r>
          </a:p>
          <a:p>
            <a:pPr lvl="1"/>
            <a:r>
              <a:rPr lang="en-US" dirty="0">
                <a:hlinkClick r:id="rId2"/>
              </a:rPr>
              <a:t>https://www.npmjs.com/package/@hennepin-mn-us/ecf-next-shared/v/5.0.13</a:t>
            </a:r>
            <a:endParaRPr lang="en-US" dirty="0"/>
          </a:p>
        </p:txBody>
      </p:sp>
    </p:spTree>
    <p:extLst>
      <p:ext uri="{BB962C8B-B14F-4D97-AF65-F5344CB8AC3E}">
        <p14:creationId xmlns:p14="http://schemas.microsoft.com/office/powerpoint/2010/main" val="644744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7C0F-1D07-479F-9A97-3107C223D379}"/>
              </a:ext>
            </a:extLst>
          </p:cNvPr>
          <p:cNvSpPr>
            <a:spLocks noGrp="1"/>
          </p:cNvSpPr>
          <p:nvPr>
            <p:ph type="title"/>
          </p:nvPr>
        </p:nvSpPr>
        <p:spPr/>
        <p:txBody>
          <a:bodyPr/>
          <a:lstStyle/>
          <a:p>
            <a:r>
              <a:rPr lang="en-US" dirty="0"/>
              <a:t>Deploying ECF Shared to NPM</a:t>
            </a:r>
          </a:p>
        </p:txBody>
      </p:sp>
      <p:sp>
        <p:nvSpPr>
          <p:cNvPr id="3" name="Content Placeholder 2">
            <a:extLst>
              <a:ext uri="{FF2B5EF4-FFF2-40B4-BE49-F238E27FC236}">
                <a16:creationId xmlns:a16="http://schemas.microsoft.com/office/drawing/2014/main" id="{383D448B-2002-4456-A35D-E3B2D229264F}"/>
              </a:ext>
            </a:extLst>
          </p:cNvPr>
          <p:cNvSpPr>
            <a:spLocks noGrp="1"/>
          </p:cNvSpPr>
          <p:nvPr>
            <p:ph idx="1"/>
          </p:nvPr>
        </p:nvSpPr>
        <p:spPr/>
        <p:txBody>
          <a:bodyPr>
            <a:normAutofit fontScale="85000" lnSpcReduction="20000"/>
          </a:bodyPr>
          <a:lstStyle/>
          <a:p>
            <a:r>
              <a:rPr lang="en-US" dirty="0"/>
              <a:t>NPM LOGIN Command</a:t>
            </a:r>
          </a:p>
          <a:p>
            <a:r>
              <a:rPr lang="en-US" dirty="0"/>
              <a:t>NPM PUBLISH Command</a:t>
            </a:r>
          </a:p>
          <a:p>
            <a:r>
              <a:rPr lang="en-US" dirty="0"/>
              <a:t>NPM SITE</a:t>
            </a:r>
          </a:p>
          <a:p>
            <a:pPr lvl="1"/>
            <a:r>
              <a:rPr lang="en-US" dirty="0"/>
              <a:t>Hennepin’s temporary NPM Site - </a:t>
            </a:r>
            <a:r>
              <a:rPr lang="en-US" dirty="0">
                <a:hlinkClick r:id="rId2"/>
              </a:rPr>
              <a:t>https://www.npmjs.com/~hennepin-m</a:t>
            </a:r>
            <a:r>
              <a:rPr lang="en-US" dirty="0"/>
              <a:t> </a:t>
            </a:r>
          </a:p>
          <a:p>
            <a:pPr lvl="1"/>
            <a:r>
              <a:rPr lang="en-US" dirty="0"/>
              <a:t>Pricing - </a:t>
            </a:r>
            <a:r>
              <a:rPr lang="en-US" dirty="0">
                <a:hlinkClick r:id="rId3"/>
              </a:rPr>
              <a:t>https://www.npmjs.com/products</a:t>
            </a:r>
            <a:r>
              <a:rPr lang="en-US" dirty="0"/>
              <a:t> </a:t>
            </a:r>
          </a:p>
          <a:p>
            <a:pPr lvl="1"/>
            <a:r>
              <a:rPr lang="en-US" dirty="0"/>
              <a:t>Credentials – We need to change this</a:t>
            </a:r>
          </a:p>
          <a:p>
            <a:pPr lvl="2"/>
            <a:r>
              <a:rPr lang="en-US" dirty="0"/>
              <a:t>User Name: </a:t>
            </a:r>
            <a:r>
              <a:rPr lang="en-US" dirty="0" err="1"/>
              <a:t>hennepin</a:t>
            </a:r>
            <a:r>
              <a:rPr lang="en-US" dirty="0"/>
              <a:t>-m</a:t>
            </a:r>
          </a:p>
          <a:p>
            <a:pPr lvl="2"/>
            <a:r>
              <a:rPr lang="en-US" dirty="0"/>
              <a:t>Email: </a:t>
            </a:r>
            <a:r>
              <a:rPr lang="en-US" dirty="0">
                <a:hlinkClick r:id="rId4"/>
              </a:rPr>
              <a:t>tellek.liberty@gmail.com</a:t>
            </a:r>
            <a:endParaRPr lang="en-US" dirty="0"/>
          </a:p>
          <a:p>
            <a:pPr lvl="2"/>
            <a:r>
              <a:rPr lang="en-US" dirty="0"/>
              <a:t>Password: Will email everyone</a:t>
            </a:r>
          </a:p>
          <a:p>
            <a:pPr lvl="2"/>
            <a:r>
              <a:rPr lang="en-US" dirty="0"/>
              <a:t>Credit Card Information for deploying – With free services, you can deploy a certain amount of times</a:t>
            </a:r>
          </a:p>
          <a:p>
            <a:r>
              <a:rPr lang="en-US" b="1" dirty="0">
                <a:solidFill>
                  <a:schemeClr val="accent1"/>
                </a:solidFill>
              </a:rPr>
              <a:t>See Building ECF Shared to Deploy to NPM</a:t>
            </a:r>
          </a:p>
        </p:txBody>
      </p:sp>
    </p:spTree>
    <p:extLst>
      <p:ext uri="{BB962C8B-B14F-4D97-AF65-F5344CB8AC3E}">
        <p14:creationId xmlns:p14="http://schemas.microsoft.com/office/powerpoint/2010/main" val="96333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98E5-DDF7-466A-BBD2-9F9D2D1E026E}"/>
              </a:ext>
            </a:extLst>
          </p:cNvPr>
          <p:cNvSpPr>
            <a:spLocks noGrp="1"/>
          </p:cNvSpPr>
          <p:nvPr>
            <p:ph type="title"/>
          </p:nvPr>
        </p:nvSpPr>
        <p:spPr>
          <a:xfrm>
            <a:off x="1154954" y="662730"/>
            <a:ext cx="8761413" cy="1132514"/>
          </a:xfrm>
        </p:spPr>
        <p:txBody>
          <a:bodyPr/>
          <a:lstStyle/>
          <a:p>
            <a:r>
              <a:rPr lang="en-US" dirty="0"/>
              <a:t>Installing and uninstalling </a:t>
            </a:r>
            <a:br>
              <a:rPr lang="en-US" dirty="0"/>
            </a:br>
            <a:r>
              <a:rPr lang="en-US" dirty="0"/>
              <a:t>ECF Shared Library</a:t>
            </a:r>
          </a:p>
        </p:txBody>
      </p:sp>
      <p:sp>
        <p:nvSpPr>
          <p:cNvPr id="3" name="Content Placeholder 2">
            <a:extLst>
              <a:ext uri="{FF2B5EF4-FFF2-40B4-BE49-F238E27FC236}">
                <a16:creationId xmlns:a16="http://schemas.microsoft.com/office/drawing/2014/main" id="{AC312E32-A2CF-4B03-B463-122A6E698CF3}"/>
              </a:ext>
            </a:extLst>
          </p:cNvPr>
          <p:cNvSpPr>
            <a:spLocks noGrp="1"/>
          </p:cNvSpPr>
          <p:nvPr>
            <p:ph idx="1"/>
          </p:nvPr>
        </p:nvSpPr>
        <p:spPr/>
        <p:txBody>
          <a:bodyPr/>
          <a:lstStyle/>
          <a:p>
            <a:r>
              <a:rPr lang="en-US" dirty="0" err="1"/>
              <a:t>npm</a:t>
            </a:r>
            <a:r>
              <a:rPr lang="en-US" dirty="0"/>
              <a:t> uninstall @</a:t>
            </a:r>
            <a:r>
              <a:rPr lang="en-US" dirty="0" err="1"/>
              <a:t>hennepin</a:t>
            </a:r>
            <a:r>
              <a:rPr lang="en-US" dirty="0"/>
              <a:t>-</a:t>
            </a:r>
            <a:r>
              <a:rPr lang="en-US" dirty="0" err="1"/>
              <a:t>mn</a:t>
            </a:r>
            <a:r>
              <a:rPr lang="en-US" dirty="0"/>
              <a:t>-us/</a:t>
            </a:r>
            <a:r>
              <a:rPr lang="en-US" dirty="0" err="1"/>
              <a:t>ecf</a:t>
            </a:r>
            <a:r>
              <a:rPr lang="en-US" dirty="0"/>
              <a:t>-next-shared</a:t>
            </a:r>
          </a:p>
          <a:p>
            <a:r>
              <a:rPr lang="en-US" dirty="0" err="1"/>
              <a:t>npm</a:t>
            </a:r>
            <a:r>
              <a:rPr lang="en-US" dirty="0"/>
              <a:t> install --save @</a:t>
            </a:r>
            <a:r>
              <a:rPr lang="en-US" dirty="0" err="1"/>
              <a:t>hennepin</a:t>
            </a:r>
            <a:r>
              <a:rPr lang="en-US" dirty="0"/>
              <a:t>-</a:t>
            </a:r>
            <a:r>
              <a:rPr lang="en-US" dirty="0" err="1"/>
              <a:t>mn</a:t>
            </a:r>
            <a:r>
              <a:rPr lang="en-US" dirty="0"/>
              <a:t>-us/</a:t>
            </a:r>
            <a:r>
              <a:rPr lang="en-US" dirty="0" err="1"/>
              <a:t>ecf</a:t>
            </a:r>
            <a:r>
              <a:rPr lang="en-US" dirty="0"/>
              <a:t>-next-shared</a:t>
            </a:r>
          </a:p>
        </p:txBody>
      </p:sp>
    </p:spTree>
    <p:extLst>
      <p:ext uri="{BB962C8B-B14F-4D97-AF65-F5344CB8AC3E}">
        <p14:creationId xmlns:p14="http://schemas.microsoft.com/office/powerpoint/2010/main" val="386241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B6DA-263A-41AC-A41D-515E054F0784}"/>
              </a:ext>
            </a:extLst>
          </p:cNvPr>
          <p:cNvSpPr>
            <a:spLocks noGrp="1"/>
          </p:cNvSpPr>
          <p:nvPr>
            <p:ph type="title"/>
          </p:nvPr>
        </p:nvSpPr>
        <p:spPr/>
        <p:txBody>
          <a:bodyPr/>
          <a:lstStyle/>
          <a:p>
            <a:pPr algn="ctr"/>
            <a:r>
              <a:rPr lang="en-US" dirty="0"/>
              <a:t>Questions and Answers</a:t>
            </a:r>
          </a:p>
        </p:txBody>
      </p:sp>
      <p:pic>
        <p:nvPicPr>
          <p:cNvPr id="4" name="Picture 3">
            <a:extLst>
              <a:ext uri="{FF2B5EF4-FFF2-40B4-BE49-F238E27FC236}">
                <a16:creationId xmlns:a16="http://schemas.microsoft.com/office/drawing/2014/main" id="{A68820C1-A4BA-45F3-A35E-49CE891FC476}"/>
              </a:ext>
            </a:extLst>
          </p:cNvPr>
          <p:cNvPicPr>
            <a:picLocks noChangeAspect="1"/>
          </p:cNvPicPr>
          <p:nvPr/>
        </p:nvPicPr>
        <p:blipFill>
          <a:blip r:embed="rId2"/>
          <a:stretch>
            <a:fillRect/>
          </a:stretch>
        </p:blipFill>
        <p:spPr>
          <a:xfrm>
            <a:off x="1963024" y="2892454"/>
            <a:ext cx="7399089" cy="3827128"/>
          </a:xfrm>
          <a:prstGeom prst="rect">
            <a:avLst/>
          </a:prstGeom>
        </p:spPr>
      </p:pic>
    </p:spTree>
    <p:extLst>
      <p:ext uri="{BB962C8B-B14F-4D97-AF65-F5344CB8AC3E}">
        <p14:creationId xmlns:p14="http://schemas.microsoft.com/office/powerpoint/2010/main" val="1713245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7B3C-9580-45F3-B85A-50FB7C093460}"/>
              </a:ext>
            </a:extLst>
          </p:cNvPr>
          <p:cNvSpPr>
            <a:spLocks noGrp="1"/>
          </p:cNvSpPr>
          <p:nvPr>
            <p:ph type="title"/>
          </p:nvPr>
        </p:nvSpPr>
        <p:spPr/>
        <p:txBody>
          <a:bodyPr/>
          <a:lstStyle/>
          <a:p>
            <a:r>
              <a:rPr lang="en-US" dirty="0"/>
              <a:t>Next ECF Shared Meeting Agenda</a:t>
            </a:r>
          </a:p>
        </p:txBody>
      </p:sp>
      <p:sp>
        <p:nvSpPr>
          <p:cNvPr id="3" name="Content Placeholder 2">
            <a:extLst>
              <a:ext uri="{FF2B5EF4-FFF2-40B4-BE49-F238E27FC236}">
                <a16:creationId xmlns:a16="http://schemas.microsoft.com/office/drawing/2014/main" id="{C8147887-4FBE-4805-8B7A-F2D2C4EF8796}"/>
              </a:ext>
            </a:extLst>
          </p:cNvPr>
          <p:cNvSpPr>
            <a:spLocks noGrp="1"/>
          </p:cNvSpPr>
          <p:nvPr>
            <p:ph idx="1"/>
          </p:nvPr>
        </p:nvSpPr>
        <p:spPr>
          <a:xfrm>
            <a:off x="1154955" y="2603500"/>
            <a:ext cx="4683784" cy="3416300"/>
          </a:xfrm>
        </p:spPr>
        <p:txBody>
          <a:bodyPr>
            <a:normAutofit/>
          </a:bodyPr>
          <a:lstStyle/>
          <a:p>
            <a:r>
              <a:rPr lang="en-US" dirty="0"/>
              <a:t>ECF Next and ECF Content Access Architecture </a:t>
            </a:r>
          </a:p>
          <a:p>
            <a:pPr lvl="1"/>
            <a:r>
              <a:rPr lang="en-US" b="1" dirty="0">
                <a:solidFill>
                  <a:schemeClr val="accent1"/>
                </a:solidFill>
              </a:rPr>
              <a:t>Sub Projects VS Angular Applications </a:t>
            </a:r>
            <a:r>
              <a:rPr lang="en-US" dirty="0"/>
              <a:t>– Benefits and Disadvantages</a:t>
            </a:r>
          </a:p>
          <a:p>
            <a:r>
              <a:rPr lang="en-US" dirty="0"/>
              <a:t>Content List Drawer design Preparation</a:t>
            </a:r>
          </a:p>
          <a:p>
            <a:r>
              <a:rPr lang="en-US" dirty="0"/>
              <a:t>“Function Not Yet Developed!” Component could be a good recommendation for ECF Shared</a:t>
            </a:r>
          </a:p>
        </p:txBody>
      </p:sp>
      <p:sp>
        <p:nvSpPr>
          <p:cNvPr id="4" name="Content Placeholder 2">
            <a:extLst>
              <a:ext uri="{FF2B5EF4-FFF2-40B4-BE49-F238E27FC236}">
                <a16:creationId xmlns:a16="http://schemas.microsoft.com/office/drawing/2014/main" id="{F9D7C06F-7153-4422-A316-EC5CE463AA06}"/>
              </a:ext>
            </a:extLst>
          </p:cNvPr>
          <p:cNvSpPr txBox="1">
            <a:spLocks/>
          </p:cNvSpPr>
          <p:nvPr/>
        </p:nvSpPr>
        <p:spPr>
          <a:xfrm>
            <a:off x="7003479" y="2603500"/>
            <a:ext cx="4683784" cy="341630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Best Practices and Design Considerations for ECF Shared Library</a:t>
            </a:r>
          </a:p>
          <a:p>
            <a:pPr lvl="1"/>
            <a:r>
              <a:rPr lang="en-US" dirty="0"/>
              <a:t>Things to consider:</a:t>
            </a:r>
          </a:p>
          <a:p>
            <a:pPr lvl="1"/>
            <a:r>
              <a:rPr lang="en-US" dirty="0"/>
              <a:t>View Models (BIG TOPIC)</a:t>
            </a:r>
          </a:p>
          <a:p>
            <a:pPr lvl="1"/>
            <a:r>
              <a:rPr lang="en-US" dirty="0"/>
              <a:t>Keeping the balance between these principles</a:t>
            </a:r>
          </a:p>
          <a:p>
            <a:pPr lvl="2"/>
            <a:r>
              <a:rPr lang="en-US" dirty="0"/>
              <a:t>Release Reuse Equivalency Principle (The granule of release is the granule of reuse)</a:t>
            </a:r>
          </a:p>
          <a:p>
            <a:pPr lvl="2"/>
            <a:r>
              <a:rPr lang="en-US" dirty="0"/>
              <a:t>Common Closure Principle (Classes that change together, belong together)</a:t>
            </a:r>
          </a:p>
          <a:p>
            <a:pPr lvl="2"/>
            <a:r>
              <a:rPr lang="en-US" dirty="0"/>
              <a:t>Common Reuse Principle (Classes that aren’t reused together should not be grouped together)</a:t>
            </a:r>
          </a:p>
          <a:p>
            <a:pPr lvl="2"/>
            <a:r>
              <a:rPr lang="en-US" dirty="0"/>
              <a:t>Stable Abstraction Principles (Stable Packages should be abstract packages)</a:t>
            </a:r>
          </a:p>
          <a:p>
            <a:pPr lvl="2"/>
            <a:r>
              <a:rPr lang="en-US" dirty="0"/>
              <a:t>Extensibility (OCP Principle of the SOLID Principles)</a:t>
            </a:r>
          </a:p>
          <a:p>
            <a:pPr lvl="2"/>
            <a:r>
              <a:rPr lang="en-US" dirty="0"/>
              <a:t>Handling CSS Styles (Allow customization between ECF Next and ECF Content Access)</a:t>
            </a:r>
          </a:p>
          <a:p>
            <a:pPr lvl="2"/>
            <a:r>
              <a:rPr lang="en-US" dirty="0"/>
              <a:t>Routing vs Events (dealing with pitfalls when using routing between applications)</a:t>
            </a:r>
          </a:p>
          <a:p>
            <a:pPr lvl="2"/>
            <a:r>
              <a:rPr lang="en-US" dirty="0"/>
              <a:t>Customization to Business Logic – Headaches we had with PRIMENG, what to consider?</a:t>
            </a:r>
          </a:p>
        </p:txBody>
      </p:sp>
    </p:spTree>
    <p:extLst>
      <p:ext uri="{BB962C8B-B14F-4D97-AF65-F5344CB8AC3E}">
        <p14:creationId xmlns:p14="http://schemas.microsoft.com/office/powerpoint/2010/main" val="1370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F246-3481-42B5-A9F0-04500CE84ED5}"/>
              </a:ext>
            </a:extLst>
          </p:cNvPr>
          <p:cNvSpPr>
            <a:spLocks noGrp="1"/>
          </p:cNvSpPr>
          <p:nvPr>
            <p:ph type="title"/>
          </p:nvPr>
        </p:nvSpPr>
        <p:spPr/>
        <p:txBody>
          <a:bodyPr/>
          <a:lstStyle/>
          <a:p>
            <a:r>
              <a:rPr lang="en-US" dirty="0"/>
              <a:t>Agenda – Page 1</a:t>
            </a:r>
          </a:p>
        </p:txBody>
      </p:sp>
      <p:sp>
        <p:nvSpPr>
          <p:cNvPr id="3" name="Content Placeholder 2">
            <a:extLst>
              <a:ext uri="{FF2B5EF4-FFF2-40B4-BE49-F238E27FC236}">
                <a16:creationId xmlns:a16="http://schemas.microsoft.com/office/drawing/2014/main" id="{87A1C0B2-116B-4D93-B51A-27874F7A1C0C}"/>
              </a:ext>
            </a:extLst>
          </p:cNvPr>
          <p:cNvSpPr>
            <a:spLocks noGrp="1"/>
          </p:cNvSpPr>
          <p:nvPr>
            <p:ph idx="1"/>
          </p:nvPr>
        </p:nvSpPr>
        <p:spPr>
          <a:xfrm>
            <a:off x="1154954" y="2603500"/>
            <a:ext cx="10228907" cy="3416300"/>
          </a:xfrm>
        </p:spPr>
        <p:txBody>
          <a:bodyPr>
            <a:normAutofit lnSpcReduction="10000"/>
          </a:bodyPr>
          <a:lstStyle/>
          <a:p>
            <a:r>
              <a:rPr lang="en-US" b="1" dirty="0">
                <a:solidFill>
                  <a:srgbClr val="FF0000"/>
                </a:solidFill>
              </a:rPr>
              <a:t>Will not talk about creating Angular Libraries in Detail</a:t>
            </a:r>
          </a:p>
          <a:p>
            <a:pPr lvl="1"/>
            <a:r>
              <a:rPr lang="en-US" dirty="0"/>
              <a:t>See this tutorial: Pluralsight(2 hours long if you watch the whole tutorial; certain modules or tutorials are not important, so could be less than 2 hours for some developers) – </a:t>
            </a:r>
            <a:r>
              <a:rPr lang="en-US" dirty="0">
                <a:hlinkClick r:id="rId2"/>
              </a:rPr>
              <a:t>https://app.pluralsight.com/library/courses/structuring-angular-applications-angular-libraries/table-of-contents</a:t>
            </a:r>
            <a:r>
              <a:rPr lang="en-US" dirty="0"/>
              <a:t>  </a:t>
            </a:r>
          </a:p>
          <a:p>
            <a:pPr lvl="1"/>
            <a:r>
              <a:rPr lang="en-US" dirty="0"/>
              <a:t>Ng CLI Command to create a library in an existing Angular Project – </a:t>
            </a:r>
            <a:r>
              <a:rPr lang="en-US" dirty="0">
                <a:hlinkClick r:id="rId3"/>
              </a:rPr>
              <a:t>https://angular.io/cli/generate#library</a:t>
            </a:r>
            <a:r>
              <a:rPr lang="en-US" dirty="0"/>
              <a:t> </a:t>
            </a:r>
          </a:p>
          <a:p>
            <a:r>
              <a:rPr lang="en-US" dirty="0"/>
              <a:t>Best Practices for Angular Modules </a:t>
            </a:r>
          </a:p>
          <a:p>
            <a:pPr lvl="1"/>
            <a:r>
              <a:rPr lang="en-US" dirty="0"/>
              <a:t>The following site talks about what is consider to be an Angular Architect. One of the requirements talked about is dealing with Modules and Libraries. You can read that section to gain more knowledge - </a:t>
            </a:r>
            <a:r>
              <a:rPr lang="en-US" u="sng" dirty="0">
                <a:hlinkClick r:id="rId4"/>
              </a:rPr>
              <a:t>https://blog.bitsrc.io/6-concepts-to-master-to-be-an-angular-architect-807314e31ef3</a:t>
            </a:r>
            <a:r>
              <a:rPr lang="en-US" dirty="0"/>
              <a:t> </a:t>
            </a:r>
          </a:p>
        </p:txBody>
      </p:sp>
    </p:spTree>
    <p:extLst>
      <p:ext uri="{BB962C8B-B14F-4D97-AF65-F5344CB8AC3E}">
        <p14:creationId xmlns:p14="http://schemas.microsoft.com/office/powerpoint/2010/main" val="195857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F246-3481-42B5-A9F0-04500CE84ED5}"/>
              </a:ext>
            </a:extLst>
          </p:cNvPr>
          <p:cNvSpPr>
            <a:spLocks noGrp="1"/>
          </p:cNvSpPr>
          <p:nvPr>
            <p:ph type="title"/>
          </p:nvPr>
        </p:nvSpPr>
        <p:spPr/>
        <p:txBody>
          <a:bodyPr/>
          <a:lstStyle/>
          <a:p>
            <a:r>
              <a:rPr lang="en-US" dirty="0"/>
              <a:t>Agenda – Page 2</a:t>
            </a:r>
          </a:p>
        </p:txBody>
      </p:sp>
      <p:sp>
        <p:nvSpPr>
          <p:cNvPr id="3" name="Content Placeholder 2">
            <a:extLst>
              <a:ext uri="{FF2B5EF4-FFF2-40B4-BE49-F238E27FC236}">
                <a16:creationId xmlns:a16="http://schemas.microsoft.com/office/drawing/2014/main" id="{87A1C0B2-116B-4D93-B51A-27874F7A1C0C}"/>
              </a:ext>
            </a:extLst>
          </p:cNvPr>
          <p:cNvSpPr>
            <a:spLocks noGrp="1"/>
          </p:cNvSpPr>
          <p:nvPr>
            <p:ph idx="1"/>
          </p:nvPr>
        </p:nvSpPr>
        <p:spPr>
          <a:xfrm>
            <a:off x="492225" y="2603500"/>
            <a:ext cx="4633450" cy="3416300"/>
          </a:xfrm>
        </p:spPr>
        <p:txBody>
          <a:bodyPr>
            <a:normAutofit fontScale="92500" lnSpcReduction="10000"/>
          </a:bodyPr>
          <a:lstStyle/>
          <a:p>
            <a:r>
              <a:rPr lang="en-US" dirty="0"/>
              <a:t>UI Flow for ECF Content Access</a:t>
            </a:r>
          </a:p>
          <a:p>
            <a:r>
              <a:rPr lang="en-US" dirty="0"/>
              <a:t>Code Overview of ECF Shared Library</a:t>
            </a:r>
          </a:p>
          <a:p>
            <a:r>
              <a:rPr lang="en-US" dirty="0"/>
              <a:t>Building ECF Shared Library</a:t>
            </a:r>
          </a:p>
          <a:p>
            <a:r>
              <a:rPr lang="en-US" dirty="0"/>
              <a:t>Testing ECF Shared in the Test Suite (NOT IMPORTANT)</a:t>
            </a:r>
          </a:p>
          <a:p>
            <a:r>
              <a:rPr lang="en-US" dirty="0"/>
              <a:t>Testing ECF Shared in ECF Next – NPM PACK</a:t>
            </a:r>
          </a:p>
          <a:p>
            <a:r>
              <a:rPr lang="en-US" dirty="0"/>
              <a:t>Testing ECF Shared in ECF Content Access – NPM PACK</a:t>
            </a:r>
          </a:p>
          <a:p>
            <a:r>
              <a:rPr lang="en-US" dirty="0"/>
              <a:t>Debugging ECF Shared Library</a:t>
            </a:r>
          </a:p>
          <a:p>
            <a:endParaRPr lang="en-US" dirty="0"/>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11E6F9AC-0F26-4C95-BE86-A6BD1CF9D1A0}"/>
              </a:ext>
            </a:extLst>
          </p:cNvPr>
          <p:cNvSpPr txBox="1">
            <a:spLocks/>
          </p:cNvSpPr>
          <p:nvPr/>
        </p:nvSpPr>
        <p:spPr>
          <a:xfrm>
            <a:off x="6785367" y="2606413"/>
            <a:ext cx="4633450"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Dealing with environments in ECF Shared Library</a:t>
            </a:r>
          </a:p>
          <a:p>
            <a:r>
              <a:rPr lang="en-US" dirty="0"/>
              <a:t>Updating README markdown file</a:t>
            </a:r>
          </a:p>
          <a:p>
            <a:r>
              <a:rPr lang="en-US" dirty="0"/>
              <a:t>Deploying ECF Shared Library to NPM</a:t>
            </a:r>
          </a:p>
          <a:p>
            <a:r>
              <a:rPr lang="en-US" dirty="0"/>
              <a:t>Installing and Uninstalling ECF Shared Library to NPM</a:t>
            </a:r>
          </a:p>
          <a:p>
            <a:r>
              <a:rPr lang="en-US" dirty="0"/>
              <a:t>Questions/Concerns</a:t>
            </a:r>
          </a:p>
          <a:p>
            <a:r>
              <a:rPr lang="en-US" dirty="0"/>
              <a:t>Next ECF Shared Meeting Agenda</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0793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F094-B156-4765-B62A-73A568BFF936}"/>
              </a:ext>
            </a:extLst>
          </p:cNvPr>
          <p:cNvSpPr>
            <a:spLocks noGrp="1"/>
          </p:cNvSpPr>
          <p:nvPr>
            <p:ph type="title"/>
          </p:nvPr>
        </p:nvSpPr>
        <p:spPr/>
        <p:txBody>
          <a:bodyPr/>
          <a:lstStyle/>
          <a:p>
            <a:r>
              <a:rPr lang="en-US" dirty="0"/>
              <a:t>UI Flow for ECF Content Access </a:t>
            </a:r>
          </a:p>
        </p:txBody>
      </p:sp>
      <p:pic>
        <p:nvPicPr>
          <p:cNvPr id="1028" name="Picture 4">
            <a:extLst>
              <a:ext uri="{FF2B5EF4-FFF2-40B4-BE49-F238E27FC236}">
                <a16:creationId xmlns:a16="http://schemas.microsoft.com/office/drawing/2014/main" id="{C87EBE1A-CA8E-43EA-B958-A9CEFD8F8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81" y="2340527"/>
            <a:ext cx="11501437" cy="430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27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2C65-41CC-44F8-96FB-75B69D6BF175}"/>
              </a:ext>
            </a:extLst>
          </p:cNvPr>
          <p:cNvSpPr>
            <a:spLocks noGrp="1"/>
          </p:cNvSpPr>
          <p:nvPr>
            <p:ph type="title"/>
          </p:nvPr>
        </p:nvSpPr>
        <p:spPr>
          <a:xfrm>
            <a:off x="1154954" y="687897"/>
            <a:ext cx="8761413" cy="992735"/>
          </a:xfrm>
        </p:spPr>
        <p:txBody>
          <a:bodyPr/>
          <a:lstStyle/>
          <a:p>
            <a:r>
              <a:rPr lang="en-US" dirty="0"/>
              <a:t>Coding and development With </a:t>
            </a:r>
            <a:br>
              <a:rPr lang="en-US" dirty="0"/>
            </a:br>
            <a:r>
              <a:rPr lang="en-US" dirty="0"/>
              <a:t>ECF Shared Library</a:t>
            </a:r>
          </a:p>
        </p:txBody>
      </p:sp>
      <p:sp>
        <p:nvSpPr>
          <p:cNvPr id="3" name="Content Placeholder 2">
            <a:extLst>
              <a:ext uri="{FF2B5EF4-FFF2-40B4-BE49-F238E27FC236}">
                <a16:creationId xmlns:a16="http://schemas.microsoft.com/office/drawing/2014/main" id="{8F0C7A6A-4127-4CF1-8C31-C1E37E764F7D}"/>
              </a:ext>
            </a:extLst>
          </p:cNvPr>
          <p:cNvSpPr>
            <a:spLocks noGrp="1"/>
          </p:cNvSpPr>
          <p:nvPr>
            <p:ph idx="1"/>
          </p:nvPr>
        </p:nvSpPr>
        <p:spPr>
          <a:xfrm>
            <a:off x="1154954" y="2603500"/>
            <a:ext cx="8825659" cy="4015414"/>
          </a:xfrm>
        </p:spPr>
        <p:txBody>
          <a:bodyPr>
            <a:normAutofit lnSpcReduction="10000"/>
          </a:bodyPr>
          <a:lstStyle/>
          <a:p>
            <a:r>
              <a:rPr lang="en-US" dirty="0"/>
              <a:t>What’s currently in the ECF Shared Library?</a:t>
            </a:r>
          </a:p>
          <a:p>
            <a:pPr lvl="1"/>
            <a:r>
              <a:rPr lang="en-US" dirty="0"/>
              <a:t>Peer Dependencies</a:t>
            </a:r>
          </a:p>
          <a:p>
            <a:pPr lvl="1"/>
            <a:r>
              <a:rPr lang="en-US" dirty="0"/>
              <a:t>ECF Shared Library Module and exporting artifacts to consumers</a:t>
            </a:r>
          </a:p>
          <a:p>
            <a:pPr lvl="2"/>
            <a:r>
              <a:rPr lang="en-US" dirty="0" err="1"/>
              <a:t>EcfLibModule</a:t>
            </a:r>
            <a:r>
              <a:rPr lang="en-US" dirty="0"/>
              <a:t> – </a:t>
            </a:r>
            <a:r>
              <a:rPr lang="en-US" dirty="0" err="1"/>
              <a:t>NgModule</a:t>
            </a:r>
            <a:r>
              <a:rPr lang="en-US" dirty="0"/>
              <a:t> for ECF Shared Library</a:t>
            </a:r>
          </a:p>
          <a:p>
            <a:pPr lvl="2"/>
            <a:r>
              <a:rPr lang="en-US" dirty="0"/>
              <a:t>Public-</a:t>
            </a:r>
            <a:r>
              <a:rPr lang="en-US" dirty="0" err="1"/>
              <a:t>api.ts</a:t>
            </a:r>
            <a:r>
              <a:rPr lang="en-US" dirty="0"/>
              <a:t> file</a:t>
            </a:r>
          </a:p>
          <a:p>
            <a:pPr lvl="2"/>
            <a:r>
              <a:rPr lang="en-US" dirty="0"/>
              <a:t>DEMO</a:t>
            </a:r>
          </a:p>
          <a:p>
            <a:pPr lvl="1"/>
            <a:r>
              <a:rPr lang="en-US" dirty="0"/>
              <a:t>Handling communication between ECF Next and ECF Content Access – Storage Service</a:t>
            </a:r>
          </a:p>
          <a:p>
            <a:pPr lvl="2"/>
            <a:r>
              <a:rPr lang="en-US" dirty="0"/>
              <a:t>Encryption Service</a:t>
            </a:r>
          </a:p>
          <a:p>
            <a:pPr lvl="1"/>
            <a:r>
              <a:rPr lang="en-US" dirty="0"/>
              <a:t>Base Service</a:t>
            </a:r>
          </a:p>
          <a:p>
            <a:pPr lvl="1"/>
            <a:r>
              <a:rPr lang="en-US" dirty="0"/>
              <a:t>Configuration Service</a:t>
            </a:r>
          </a:p>
          <a:p>
            <a:pPr lvl="1"/>
            <a:r>
              <a:rPr lang="en-US" dirty="0"/>
              <a:t>Content List Service</a:t>
            </a:r>
          </a:p>
        </p:txBody>
      </p:sp>
    </p:spTree>
    <p:extLst>
      <p:ext uri="{BB962C8B-B14F-4D97-AF65-F5344CB8AC3E}">
        <p14:creationId xmlns:p14="http://schemas.microsoft.com/office/powerpoint/2010/main" val="421642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1D77-042C-478F-9B9F-5AE3D972DF4C}"/>
              </a:ext>
            </a:extLst>
          </p:cNvPr>
          <p:cNvSpPr>
            <a:spLocks noGrp="1"/>
          </p:cNvSpPr>
          <p:nvPr>
            <p:ph type="title"/>
          </p:nvPr>
        </p:nvSpPr>
        <p:spPr/>
        <p:txBody>
          <a:bodyPr/>
          <a:lstStyle/>
          <a:p>
            <a:r>
              <a:rPr lang="en-US" dirty="0"/>
              <a:t>Building ECF Shared Library</a:t>
            </a:r>
          </a:p>
        </p:txBody>
      </p:sp>
      <p:sp>
        <p:nvSpPr>
          <p:cNvPr id="3" name="Content Placeholder 2">
            <a:extLst>
              <a:ext uri="{FF2B5EF4-FFF2-40B4-BE49-F238E27FC236}">
                <a16:creationId xmlns:a16="http://schemas.microsoft.com/office/drawing/2014/main" id="{A072C138-906C-4A85-9899-BF75AC3AA60F}"/>
              </a:ext>
            </a:extLst>
          </p:cNvPr>
          <p:cNvSpPr>
            <a:spLocks noGrp="1"/>
          </p:cNvSpPr>
          <p:nvPr>
            <p:ph idx="1"/>
          </p:nvPr>
        </p:nvSpPr>
        <p:spPr>
          <a:xfrm>
            <a:off x="1154954" y="2603499"/>
            <a:ext cx="8825659" cy="4057359"/>
          </a:xfrm>
        </p:spPr>
        <p:txBody>
          <a:bodyPr>
            <a:normAutofit fontScale="92500" lnSpcReduction="10000"/>
          </a:bodyPr>
          <a:lstStyle/>
          <a:p>
            <a:r>
              <a:rPr lang="en-US" dirty="0"/>
              <a:t>ECF Shared Build Process</a:t>
            </a:r>
          </a:p>
          <a:p>
            <a:pPr lvl="1"/>
            <a:r>
              <a:rPr lang="en-US" dirty="0"/>
              <a:t>Versioning – bump up the patch version. We need to determine when to do a major version increment.</a:t>
            </a:r>
          </a:p>
          <a:p>
            <a:pPr lvl="1"/>
            <a:r>
              <a:rPr lang="en-US" dirty="0"/>
              <a:t>Building ECF Shared Library</a:t>
            </a:r>
          </a:p>
          <a:p>
            <a:pPr lvl="2"/>
            <a:r>
              <a:rPr lang="en-US" dirty="0"/>
              <a:t>Execute “</a:t>
            </a:r>
            <a:r>
              <a:rPr lang="en-US" b="1" dirty="0" err="1">
                <a:solidFill>
                  <a:srgbClr val="00B050"/>
                </a:solidFill>
              </a:rPr>
              <a:t>npm</a:t>
            </a:r>
            <a:r>
              <a:rPr lang="en-US" b="1" dirty="0">
                <a:solidFill>
                  <a:srgbClr val="00B050"/>
                </a:solidFill>
              </a:rPr>
              <a:t> run build-</a:t>
            </a:r>
            <a:r>
              <a:rPr lang="en-US" b="1" dirty="0" err="1">
                <a:solidFill>
                  <a:srgbClr val="00B050"/>
                </a:solidFill>
              </a:rPr>
              <a:t>ecf</a:t>
            </a:r>
            <a:r>
              <a:rPr lang="en-US" b="1" dirty="0">
                <a:solidFill>
                  <a:srgbClr val="00B050"/>
                </a:solidFill>
              </a:rPr>
              <a:t>-shared</a:t>
            </a:r>
            <a:r>
              <a:rPr lang="en-US" dirty="0"/>
              <a:t>”</a:t>
            </a:r>
          </a:p>
          <a:p>
            <a:pPr lvl="1"/>
            <a:r>
              <a:rPr lang="en-US" dirty="0"/>
              <a:t>Test ECF Shared Library</a:t>
            </a:r>
          </a:p>
          <a:p>
            <a:pPr lvl="2"/>
            <a:r>
              <a:rPr lang="en-US" dirty="0"/>
              <a:t>Change directory to </a:t>
            </a:r>
            <a:r>
              <a:rPr lang="en-US" dirty="0" err="1"/>
              <a:t>dist</a:t>
            </a:r>
            <a:r>
              <a:rPr lang="en-US" dirty="0"/>
              <a:t> folder and execute “</a:t>
            </a:r>
            <a:r>
              <a:rPr lang="en-US" b="1" dirty="0" err="1">
                <a:solidFill>
                  <a:srgbClr val="00B050"/>
                </a:solidFill>
              </a:rPr>
              <a:t>npm</a:t>
            </a:r>
            <a:r>
              <a:rPr lang="en-US" b="1" dirty="0">
                <a:solidFill>
                  <a:srgbClr val="00B050"/>
                </a:solidFill>
              </a:rPr>
              <a:t> pack</a:t>
            </a:r>
            <a:r>
              <a:rPr lang="en-US" dirty="0"/>
              <a:t>”</a:t>
            </a:r>
          </a:p>
          <a:p>
            <a:pPr lvl="1"/>
            <a:r>
              <a:rPr lang="en-US" dirty="0"/>
              <a:t>Deploy to NPM</a:t>
            </a:r>
          </a:p>
          <a:p>
            <a:pPr lvl="2"/>
            <a:r>
              <a:rPr lang="en-US" dirty="0"/>
              <a:t>Change directory to </a:t>
            </a:r>
            <a:r>
              <a:rPr lang="en-US" dirty="0" err="1"/>
              <a:t>dist</a:t>
            </a:r>
            <a:r>
              <a:rPr lang="en-US" dirty="0"/>
              <a:t> folder and execute these commands – “</a:t>
            </a:r>
            <a:r>
              <a:rPr lang="en-US" b="1" dirty="0" err="1">
                <a:solidFill>
                  <a:srgbClr val="00B050"/>
                </a:solidFill>
              </a:rPr>
              <a:t>npm</a:t>
            </a:r>
            <a:r>
              <a:rPr lang="en-US" b="1" dirty="0">
                <a:solidFill>
                  <a:srgbClr val="00B050"/>
                </a:solidFill>
              </a:rPr>
              <a:t> login</a:t>
            </a:r>
            <a:r>
              <a:rPr lang="en-US" dirty="0"/>
              <a:t>” and “</a:t>
            </a:r>
            <a:r>
              <a:rPr lang="en-US" b="1" dirty="0" err="1">
                <a:solidFill>
                  <a:srgbClr val="00B050"/>
                </a:solidFill>
              </a:rPr>
              <a:t>npm</a:t>
            </a:r>
            <a:r>
              <a:rPr lang="en-US" b="1" dirty="0">
                <a:solidFill>
                  <a:srgbClr val="00B050"/>
                </a:solidFill>
              </a:rPr>
              <a:t> publish</a:t>
            </a:r>
            <a:r>
              <a:rPr lang="en-US" dirty="0"/>
              <a:t>”</a:t>
            </a:r>
          </a:p>
          <a:p>
            <a:r>
              <a:rPr lang="en-US" dirty="0"/>
              <a:t>Important NPM scripts in </a:t>
            </a:r>
            <a:r>
              <a:rPr lang="en-US" dirty="0" err="1"/>
              <a:t>package.json</a:t>
            </a:r>
            <a:r>
              <a:rPr lang="en-US" dirty="0"/>
              <a:t> for ECF Shared Library</a:t>
            </a:r>
          </a:p>
          <a:p>
            <a:pPr lvl="1"/>
            <a:r>
              <a:rPr lang="en-US" dirty="0"/>
              <a:t>To Perform all the above and Test in locally – “</a:t>
            </a:r>
            <a:r>
              <a:rPr lang="en-US" b="1" dirty="0" err="1">
                <a:solidFill>
                  <a:srgbClr val="00B050"/>
                </a:solidFill>
              </a:rPr>
              <a:t>npm</a:t>
            </a:r>
            <a:r>
              <a:rPr lang="en-US" b="1" dirty="0">
                <a:solidFill>
                  <a:srgbClr val="00B050"/>
                </a:solidFill>
              </a:rPr>
              <a:t> run publish-library-pack</a:t>
            </a:r>
            <a:r>
              <a:rPr lang="en-US" dirty="0"/>
              <a:t>”</a:t>
            </a:r>
          </a:p>
          <a:p>
            <a:pPr lvl="1"/>
            <a:r>
              <a:rPr lang="en-US" dirty="0"/>
              <a:t>To Deploy to NPM Repository – “</a:t>
            </a:r>
            <a:r>
              <a:rPr lang="en-US" b="1" dirty="0" err="1">
                <a:solidFill>
                  <a:srgbClr val="00B050"/>
                </a:solidFill>
              </a:rPr>
              <a:t>npm</a:t>
            </a:r>
            <a:r>
              <a:rPr lang="en-US" b="1" dirty="0">
                <a:solidFill>
                  <a:srgbClr val="00B050"/>
                </a:solidFill>
              </a:rPr>
              <a:t> run publish-library-prod</a:t>
            </a:r>
            <a:r>
              <a:rPr lang="en-US" dirty="0"/>
              <a:t>”</a:t>
            </a:r>
          </a:p>
          <a:p>
            <a:endParaRPr lang="en-US" dirty="0"/>
          </a:p>
        </p:txBody>
      </p:sp>
    </p:spTree>
    <p:extLst>
      <p:ext uri="{BB962C8B-B14F-4D97-AF65-F5344CB8AC3E}">
        <p14:creationId xmlns:p14="http://schemas.microsoft.com/office/powerpoint/2010/main" val="185914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7AD7-8CBB-4F7A-82D2-DDA69CC442CA}"/>
              </a:ext>
            </a:extLst>
          </p:cNvPr>
          <p:cNvSpPr>
            <a:spLocks noGrp="1"/>
          </p:cNvSpPr>
          <p:nvPr>
            <p:ph type="title"/>
          </p:nvPr>
        </p:nvSpPr>
        <p:spPr/>
        <p:txBody>
          <a:bodyPr/>
          <a:lstStyle/>
          <a:p>
            <a:r>
              <a:rPr lang="en-US" dirty="0"/>
              <a:t>Testing ECF Shared in ECF Next</a:t>
            </a:r>
          </a:p>
        </p:txBody>
      </p:sp>
      <p:sp>
        <p:nvSpPr>
          <p:cNvPr id="3" name="Content Placeholder 2">
            <a:extLst>
              <a:ext uri="{FF2B5EF4-FFF2-40B4-BE49-F238E27FC236}">
                <a16:creationId xmlns:a16="http://schemas.microsoft.com/office/drawing/2014/main" id="{03A11F59-993B-47A7-9E71-1D94F459D3D6}"/>
              </a:ext>
            </a:extLst>
          </p:cNvPr>
          <p:cNvSpPr>
            <a:spLocks noGrp="1"/>
          </p:cNvSpPr>
          <p:nvPr>
            <p:ph idx="1"/>
          </p:nvPr>
        </p:nvSpPr>
        <p:spPr/>
        <p:txBody>
          <a:bodyPr/>
          <a:lstStyle/>
          <a:p>
            <a:r>
              <a:rPr lang="en-US" dirty="0"/>
              <a:t>Passing information to ECF Content Access</a:t>
            </a:r>
          </a:p>
          <a:p>
            <a:pPr lvl="1"/>
            <a:r>
              <a:rPr lang="en-US" dirty="0"/>
              <a:t>DEMO </a:t>
            </a:r>
          </a:p>
        </p:txBody>
      </p:sp>
    </p:spTree>
    <p:extLst>
      <p:ext uri="{BB962C8B-B14F-4D97-AF65-F5344CB8AC3E}">
        <p14:creationId xmlns:p14="http://schemas.microsoft.com/office/powerpoint/2010/main" val="372395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6957-81A6-4CDD-B7A6-3B60D02702F6}"/>
              </a:ext>
            </a:extLst>
          </p:cNvPr>
          <p:cNvSpPr>
            <a:spLocks noGrp="1"/>
          </p:cNvSpPr>
          <p:nvPr>
            <p:ph type="title"/>
          </p:nvPr>
        </p:nvSpPr>
        <p:spPr>
          <a:xfrm>
            <a:off x="1154954" y="620785"/>
            <a:ext cx="8761413" cy="1342239"/>
          </a:xfrm>
        </p:spPr>
        <p:txBody>
          <a:bodyPr/>
          <a:lstStyle/>
          <a:p>
            <a:r>
              <a:rPr lang="en-US" dirty="0"/>
              <a:t>Testing ECF Shared in </a:t>
            </a:r>
            <a:br>
              <a:rPr lang="en-US" dirty="0"/>
            </a:br>
            <a:r>
              <a:rPr lang="en-US" dirty="0"/>
              <a:t>ECF Content Access</a:t>
            </a:r>
          </a:p>
        </p:txBody>
      </p:sp>
      <p:sp>
        <p:nvSpPr>
          <p:cNvPr id="3" name="Content Placeholder 2">
            <a:extLst>
              <a:ext uri="{FF2B5EF4-FFF2-40B4-BE49-F238E27FC236}">
                <a16:creationId xmlns:a16="http://schemas.microsoft.com/office/drawing/2014/main" id="{2E429A41-90B7-4D2C-95FD-AAABAFB4A393}"/>
              </a:ext>
            </a:extLst>
          </p:cNvPr>
          <p:cNvSpPr>
            <a:spLocks noGrp="1"/>
          </p:cNvSpPr>
          <p:nvPr>
            <p:ph idx="1"/>
          </p:nvPr>
        </p:nvSpPr>
        <p:spPr/>
        <p:txBody>
          <a:bodyPr/>
          <a:lstStyle/>
          <a:p>
            <a:r>
              <a:rPr lang="en-US" dirty="0"/>
              <a:t>Passing information to ECF Content Access</a:t>
            </a:r>
          </a:p>
          <a:p>
            <a:pPr lvl="1"/>
            <a:r>
              <a:rPr lang="en-US" dirty="0"/>
              <a:t>DEMO </a:t>
            </a:r>
          </a:p>
        </p:txBody>
      </p:sp>
    </p:spTree>
    <p:extLst>
      <p:ext uri="{BB962C8B-B14F-4D97-AF65-F5344CB8AC3E}">
        <p14:creationId xmlns:p14="http://schemas.microsoft.com/office/powerpoint/2010/main" val="129282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1CBC-DF7D-479B-B4DA-6ED8A8BEDB2D}"/>
              </a:ext>
            </a:extLst>
          </p:cNvPr>
          <p:cNvSpPr>
            <a:spLocks noGrp="1"/>
          </p:cNvSpPr>
          <p:nvPr>
            <p:ph type="title"/>
          </p:nvPr>
        </p:nvSpPr>
        <p:spPr/>
        <p:txBody>
          <a:bodyPr/>
          <a:lstStyle/>
          <a:p>
            <a:r>
              <a:rPr lang="en-US" dirty="0"/>
              <a:t>Debugging ECF Shared</a:t>
            </a:r>
          </a:p>
        </p:txBody>
      </p:sp>
      <p:sp>
        <p:nvSpPr>
          <p:cNvPr id="3" name="Content Placeholder 2">
            <a:extLst>
              <a:ext uri="{FF2B5EF4-FFF2-40B4-BE49-F238E27FC236}">
                <a16:creationId xmlns:a16="http://schemas.microsoft.com/office/drawing/2014/main" id="{29534595-2D2A-4A1F-9AB8-6412AD909D21}"/>
              </a:ext>
            </a:extLst>
          </p:cNvPr>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3709285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E1F93CD9FA9540853D7F2E9582D171" ma:contentTypeVersion="11" ma:contentTypeDescription="Create a new document." ma:contentTypeScope="" ma:versionID="a9c0c4fcd0f73bb2f30ea8f09d102b9f">
  <xsd:schema xmlns:xsd="http://www.w3.org/2001/XMLSchema" xmlns:xs="http://www.w3.org/2001/XMLSchema" xmlns:p="http://schemas.microsoft.com/office/2006/metadata/properties" xmlns:ns3="da7f1144-8291-4e10-b71f-baaa9258c101" xmlns:ns4="b5b80dc4-9e43-46c2-abd4-577dd9c91bec" targetNamespace="http://schemas.microsoft.com/office/2006/metadata/properties" ma:root="true" ma:fieldsID="e12a75edeaeb765666db10ba439aa39a" ns3:_="" ns4:_="">
    <xsd:import namespace="da7f1144-8291-4e10-b71f-baaa9258c101"/>
    <xsd:import namespace="b5b80dc4-9e43-46c2-abd4-577dd9c91be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7f1144-8291-4e10-b71f-baaa9258c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b80dc4-9e43-46c2-abd4-577dd9c91be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34AB6D-D4AA-44B8-AE18-9CDFA8642A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7f1144-8291-4e10-b71f-baaa9258c101"/>
    <ds:schemaRef ds:uri="b5b80dc4-9e43-46c2-abd4-577dd9c91b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F8A969-02FA-4772-AB2F-B19D3B6BCCF3}">
  <ds:schemaRefs>
    <ds:schemaRef ds:uri="http://schemas.microsoft.com/sharepoint/v3/contenttype/forms"/>
  </ds:schemaRefs>
</ds:datastoreItem>
</file>

<file path=customXml/itemProps3.xml><?xml version="1.0" encoding="utf-8"?>
<ds:datastoreItem xmlns:ds="http://schemas.openxmlformats.org/officeDocument/2006/customXml" ds:itemID="{C1456CA4-13D9-4D32-928B-BFD96EC0FEE8}">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b5b80dc4-9e43-46c2-abd4-577dd9c91bec"/>
    <ds:schemaRef ds:uri="da7f1144-8291-4e10-b71f-baaa9258c10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Boardroom</Template>
  <TotalTime>5551</TotalTime>
  <Words>796</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ECF SHARED LIBRARY</vt:lpstr>
      <vt:lpstr>Agenda – Page 1</vt:lpstr>
      <vt:lpstr>Agenda – Page 2</vt:lpstr>
      <vt:lpstr>UI Flow for ECF Content Access </vt:lpstr>
      <vt:lpstr>Coding and development With  ECF Shared Library</vt:lpstr>
      <vt:lpstr>Building ECF Shared Library</vt:lpstr>
      <vt:lpstr>Testing ECF Shared in ECF Next</vt:lpstr>
      <vt:lpstr>Testing ECF Shared in  ECF Content Access</vt:lpstr>
      <vt:lpstr>Debugging ECF Shared</vt:lpstr>
      <vt:lpstr>Updating README.md with your changes</vt:lpstr>
      <vt:lpstr>Deploying ECF Shared to NPM</vt:lpstr>
      <vt:lpstr>Installing and uninstalling  ECF Shared Library</vt:lpstr>
      <vt:lpstr>Questions and Answers</vt:lpstr>
      <vt:lpstr>Next ECF Shared Meeting 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Tellek E Liberty</dc:creator>
  <cp:lastModifiedBy>Tellek E Liberty</cp:lastModifiedBy>
  <cp:revision>6</cp:revision>
  <dcterms:created xsi:type="dcterms:W3CDTF">2020-05-04T13:56:17Z</dcterms:created>
  <dcterms:modified xsi:type="dcterms:W3CDTF">2020-05-08T20:10:15Z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0x0101005CE1F93CD9FA9540853D7F2E9582D171</vt:lpwstr>
  </property>
</Properties>
</file>