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2" r:id="rId6"/>
    <p:sldId id="270" r:id="rId7"/>
    <p:sldId id="259" r:id="rId8"/>
    <p:sldId id="267" r:id="rId9"/>
    <p:sldId id="263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llek E Liberty" userId="4dff36bc-b415-46e5-90eb-06b7c0545991" providerId="ADAL" clId="{47FFB9A3-D8DB-42ED-846C-95A84958E050}"/>
    <pc:docChg chg="custSel delSld modSld sldOrd">
      <pc:chgData name="Tellek E Liberty" userId="4dff36bc-b415-46e5-90eb-06b7c0545991" providerId="ADAL" clId="{47FFB9A3-D8DB-42ED-846C-95A84958E050}" dt="2020-05-12T18:51:20.982" v="324" actId="20577"/>
      <pc:docMkLst>
        <pc:docMk/>
      </pc:docMkLst>
      <pc:sldChg chg="modSp">
        <pc:chgData name="Tellek E Liberty" userId="4dff36bc-b415-46e5-90eb-06b7c0545991" providerId="ADAL" clId="{47FFB9A3-D8DB-42ED-846C-95A84958E050}" dt="2020-05-12T18:51:20.982" v="324" actId="20577"/>
        <pc:sldMkLst>
          <pc:docMk/>
          <pc:sldMk cId="963336901" sldId="263"/>
        </pc:sldMkLst>
        <pc:spChg chg="mod">
          <ac:chgData name="Tellek E Liberty" userId="4dff36bc-b415-46e5-90eb-06b7c0545991" providerId="ADAL" clId="{47FFB9A3-D8DB-42ED-846C-95A84958E050}" dt="2020-05-12T18:40:18.428" v="35" actId="14100"/>
          <ac:spMkLst>
            <pc:docMk/>
            <pc:sldMk cId="963336901" sldId="263"/>
            <ac:spMk id="2" creationId="{FF7E7C0F-1D07-479F-9A97-3107C223D379}"/>
          </ac:spMkLst>
        </pc:spChg>
        <pc:spChg chg="mod">
          <ac:chgData name="Tellek E Liberty" userId="4dff36bc-b415-46e5-90eb-06b7c0545991" providerId="ADAL" clId="{47FFB9A3-D8DB-42ED-846C-95A84958E050}" dt="2020-05-12T18:51:20.982" v="324" actId="20577"/>
          <ac:spMkLst>
            <pc:docMk/>
            <pc:sldMk cId="963336901" sldId="263"/>
            <ac:spMk id="3" creationId="{383D448B-2002-4456-A35D-E3B2D229264F}"/>
          </ac:spMkLst>
        </pc:spChg>
      </pc:sldChg>
      <pc:sldChg chg="del">
        <pc:chgData name="Tellek E Liberty" userId="4dff36bc-b415-46e5-90eb-06b7c0545991" providerId="ADAL" clId="{47FFB9A3-D8DB-42ED-846C-95A84958E050}" dt="2020-05-12T18:42:04.366" v="100" actId="2696"/>
        <pc:sldMkLst>
          <pc:docMk/>
          <pc:sldMk cId="3862412221" sldId="266"/>
        </pc:sldMkLst>
      </pc:sldChg>
      <pc:sldChg chg="ord">
        <pc:chgData name="Tellek E Liberty" userId="4dff36bc-b415-46e5-90eb-06b7c0545991" providerId="ADAL" clId="{47FFB9A3-D8DB-42ED-846C-95A84958E050}" dt="2020-05-12T18:42:15.288" v="101"/>
        <pc:sldMkLst>
          <pc:docMk/>
          <pc:sldMk cId="1713245988" sldId="268"/>
        </pc:sldMkLst>
      </pc:sldChg>
      <pc:sldChg chg="delSp modSp">
        <pc:chgData name="Tellek E Liberty" userId="4dff36bc-b415-46e5-90eb-06b7c0545991" providerId="ADAL" clId="{47FFB9A3-D8DB-42ED-846C-95A84958E050}" dt="2020-05-12T18:43:53.210" v="198" actId="14100"/>
        <pc:sldMkLst>
          <pc:docMk/>
          <pc:sldMk cId="1370568571" sldId="269"/>
        </pc:sldMkLst>
        <pc:spChg chg="mod">
          <ac:chgData name="Tellek E Liberty" userId="4dff36bc-b415-46e5-90eb-06b7c0545991" providerId="ADAL" clId="{47FFB9A3-D8DB-42ED-846C-95A84958E050}" dt="2020-05-12T18:42:29.494" v="122" actId="20577"/>
          <ac:spMkLst>
            <pc:docMk/>
            <pc:sldMk cId="1370568571" sldId="269"/>
            <ac:spMk id="2" creationId="{2B737B3C-9580-45F3-B85A-50FB7C093460}"/>
          </ac:spMkLst>
        </pc:spChg>
        <pc:spChg chg="mod">
          <ac:chgData name="Tellek E Liberty" userId="4dff36bc-b415-46e5-90eb-06b7c0545991" providerId="ADAL" clId="{47FFB9A3-D8DB-42ED-846C-95A84958E050}" dt="2020-05-12T18:43:53.210" v="198" actId="14100"/>
          <ac:spMkLst>
            <pc:docMk/>
            <pc:sldMk cId="1370568571" sldId="269"/>
            <ac:spMk id="3" creationId="{C8147887-4FBE-4805-8B7A-F2D2C4EF8796}"/>
          </ac:spMkLst>
        </pc:spChg>
        <pc:spChg chg="del">
          <ac:chgData name="Tellek E Liberty" userId="4dff36bc-b415-46e5-90eb-06b7c0545991" providerId="ADAL" clId="{47FFB9A3-D8DB-42ED-846C-95A84958E050}" dt="2020-05-12T18:43:45.148" v="195" actId="478"/>
          <ac:spMkLst>
            <pc:docMk/>
            <pc:sldMk cId="1370568571" sldId="269"/>
            <ac:spMk id="4" creationId="{F9D7C06F-7153-4422-A316-EC5CE463AA06}"/>
          </ac:spMkLst>
        </pc:spChg>
      </pc:sldChg>
      <pc:sldChg chg="modSp">
        <pc:chgData name="Tellek E Liberty" userId="4dff36bc-b415-46e5-90eb-06b7c0545991" providerId="ADAL" clId="{47FFB9A3-D8DB-42ED-846C-95A84958E050}" dt="2020-05-12T18:44:06.868" v="217" actId="20577"/>
        <pc:sldMkLst>
          <pc:docMk/>
          <pc:sldMk cId="2207932497" sldId="272"/>
        </pc:sldMkLst>
        <pc:spChg chg="mod">
          <ac:chgData name="Tellek E Liberty" userId="4dff36bc-b415-46e5-90eb-06b7c0545991" providerId="ADAL" clId="{47FFB9A3-D8DB-42ED-846C-95A84958E050}" dt="2020-05-12T18:44:06.868" v="217" actId="20577"/>
          <ac:spMkLst>
            <pc:docMk/>
            <pc:sldMk cId="2207932497" sldId="272"/>
            <ac:spMk id="3" creationId="{87A1C0B2-116B-4D93-B51A-27874F7A1C0C}"/>
          </ac:spMkLst>
        </pc:spChg>
      </pc:sldChg>
    </pc:docChg>
  </pc:docChgLst>
  <pc:docChgLst>
    <pc:chgData name="Tellek E Liberty" userId="4dff36bc-b415-46e5-90eb-06b7c0545991" providerId="ADAL" clId="{6282FC96-1E2E-470C-865A-69F23B6F37B1}"/>
    <pc:docChg chg="custSel delSld modSld">
      <pc:chgData name="Tellek E Liberty" userId="4dff36bc-b415-46e5-90eb-06b7c0545991" providerId="ADAL" clId="{6282FC96-1E2E-470C-865A-69F23B6F37B1}" dt="2020-05-12T17:49:54.977" v="90" actId="14100"/>
      <pc:docMkLst>
        <pc:docMk/>
      </pc:docMkLst>
      <pc:sldChg chg="del">
        <pc:chgData name="Tellek E Liberty" userId="4dff36bc-b415-46e5-90eb-06b7c0545991" providerId="ADAL" clId="{6282FC96-1E2E-470C-865A-69F23B6F37B1}" dt="2020-05-12T17:47:34.988" v="35" actId="2696"/>
        <pc:sldMkLst>
          <pc:docMk/>
          <pc:sldMk cId="4216428020" sldId="257"/>
        </pc:sldMkLst>
      </pc:sldChg>
      <pc:sldChg chg="modSp">
        <pc:chgData name="Tellek E Liberty" userId="4dff36bc-b415-46e5-90eb-06b7c0545991" providerId="ADAL" clId="{6282FC96-1E2E-470C-865A-69F23B6F37B1}" dt="2020-05-12T17:49:54.977" v="90" actId="14100"/>
        <pc:sldMkLst>
          <pc:docMk/>
          <pc:sldMk cId="3723954100" sldId="259"/>
        </pc:sldMkLst>
        <pc:spChg chg="mod">
          <ac:chgData name="Tellek E Liberty" userId="4dff36bc-b415-46e5-90eb-06b7c0545991" providerId="ADAL" clId="{6282FC96-1E2E-470C-865A-69F23B6F37B1}" dt="2020-05-12T17:48:59.412" v="76" actId="6549"/>
          <ac:spMkLst>
            <pc:docMk/>
            <pc:sldMk cId="3723954100" sldId="259"/>
            <ac:spMk id="2" creationId="{F9CB7AD7-8CBB-4F7A-82D2-DDA69CC442CA}"/>
          </ac:spMkLst>
        </pc:spChg>
        <pc:spChg chg="mod">
          <ac:chgData name="Tellek E Liberty" userId="4dff36bc-b415-46e5-90eb-06b7c0545991" providerId="ADAL" clId="{6282FC96-1E2E-470C-865A-69F23B6F37B1}" dt="2020-05-12T17:49:54.977" v="90" actId="14100"/>
          <ac:spMkLst>
            <pc:docMk/>
            <pc:sldMk cId="3723954100" sldId="259"/>
            <ac:spMk id="3" creationId="{03A11F59-993B-47A7-9E71-1D94F459D3D6}"/>
          </ac:spMkLst>
        </pc:spChg>
      </pc:sldChg>
      <pc:sldChg chg="del">
        <pc:chgData name="Tellek E Liberty" userId="4dff36bc-b415-46e5-90eb-06b7c0545991" providerId="ADAL" clId="{6282FC96-1E2E-470C-865A-69F23B6F37B1}" dt="2020-05-12T17:49:11.263" v="79" actId="2696"/>
        <pc:sldMkLst>
          <pc:docMk/>
          <pc:sldMk cId="1292823446" sldId="260"/>
        </pc:sldMkLst>
      </pc:sldChg>
      <pc:sldChg chg="del">
        <pc:chgData name="Tellek E Liberty" userId="4dff36bc-b415-46e5-90eb-06b7c0545991" providerId="ADAL" clId="{6282FC96-1E2E-470C-865A-69F23B6F37B1}" dt="2020-05-12T17:46:20.683" v="0" actId="2696"/>
        <pc:sldMkLst>
          <pc:docMk/>
          <pc:sldMk cId="1958574929" sldId="261"/>
        </pc:sldMkLst>
      </pc:sldChg>
      <pc:sldChg chg="del">
        <pc:chgData name="Tellek E Liberty" userId="4dff36bc-b415-46e5-90eb-06b7c0545991" providerId="ADAL" clId="{6282FC96-1E2E-470C-865A-69F23B6F37B1}" dt="2020-05-12T17:49:14.847" v="80" actId="2696"/>
        <pc:sldMkLst>
          <pc:docMk/>
          <pc:sldMk cId="3709285279" sldId="262"/>
        </pc:sldMkLst>
      </pc:sldChg>
      <pc:sldChg chg="del">
        <pc:chgData name="Tellek E Liberty" userId="4dff36bc-b415-46e5-90eb-06b7c0545991" providerId="ADAL" clId="{6282FC96-1E2E-470C-865A-69F23B6F37B1}" dt="2020-05-12T17:47:38.912" v="36" actId="2696"/>
        <pc:sldMkLst>
          <pc:docMk/>
          <pc:sldMk cId="1859146823" sldId="264"/>
        </pc:sldMkLst>
      </pc:sldChg>
      <pc:sldChg chg="delSp modSp">
        <pc:chgData name="Tellek E Liberty" userId="4dff36bc-b415-46e5-90eb-06b7c0545991" providerId="ADAL" clId="{6282FC96-1E2E-470C-865A-69F23B6F37B1}" dt="2020-05-12T17:49:27.212" v="83" actId="27636"/>
        <pc:sldMkLst>
          <pc:docMk/>
          <pc:sldMk cId="2207932497" sldId="272"/>
        </pc:sldMkLst>
        <pc:spChg chg="mod">
          <ac:chgData name="Tellek E Liberty" userId="4dff36bc-b415-46e5-90eb-06b7c0545991" providerId="ADAL" clId="{6282FC96-1E2E-470C-865A-69F23B6F37B1}" dt="2020-05-12T17:46:26.170" v="3" actId="20577"/>
          <ac:spMkLst>
            <pc:docMk/>
            <pc:sldMk cId="2207932497" sldId="272"/>
            <ac:spMk id="2" creationId="{2CC7F246-3481-42B5-A9F0-04500CE84ED5}"/>
          </ac:spMkLst>
        </pc:spChg>
        <pc:spChg chg="mod">
          <ac:chgData name="Tellek E Liberty" userId="4dff36bc-b415-46e5-90eb-06b7c0545991" providerId="ADAL" clId="{6282FC96-1E2E-470C-865A-69F23B6F37B1}" dt="2020-05-12T17:49:27.212" v="83" actId="27636"/>
          <ac:spMkLst>
            <pc:docMk/>
            <pc:sldMk cId="2207932497" sldId="272"/>
            <ac:spMk id="3" creationId="{87A1C0B2-116B-4D93-B51A-27874F7A1C0C}"/>
          </ac:spMkLst>
        </pc:spChg>
        <pc:spChg chg="del mod">
          <ac:chgData name="Tellek E Liberty" userId="4dff36bc-b415-46e5-90eb-06b7c0545991" providerId="ADAL" clId="{6282FC96-1E2E-470C-865A-69F23B6F37B1}" dt="2020-05-12T17:47:17.726" v="32" actId="478"/>
          <ac:spMkLst>
            <pc:docMk/>
            <pc:sldMk cId="2207932497" sldId="272"/>
            <ac:spMk id="4" creationId="{11E6F9AC-0F26-4C95-BE86-A6BD1CF9D1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@hennepin-mn-us/ecf-next-shared/v/5.0.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E241-4054-4E65-92F7-F066A78DF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ECF SHARED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75D1A-F677-4608-9099-05264F3E6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ECF Next and </a:t>
            </a:r>
            <a:r>
              <a:rPr lang="en-US" dirty="0" err="1"/>
              <a:t>ecf</a:t>
            </a:r>
            <a:r>
              <a:rPr lang="en-US" dirty="0"/>
              <a:t> content access usage with </a:t>
            </a:r>
            <a:r>
              <a:rPr lang="en-US" dirty="0" err="1"/>
              <a:t>ecf</a:t>
            </a:r>
            <a:r>
              <a:rPr lang="en-US" dirty="0"/>
              <a:t> shared library</a:t>
            </a:r>
          </a:p>
        </p:txBody>
      </p:sp>
    </p:spTree>
    <p:extLst>
      <p:ext uri="{BB962C8B-B14F-4D97-AF65-F5344CB8AC3E}">
        <p14:creationId xmlns:p14="http://schemas.microsoft.com/office/powerpoint/2010/main" val="177232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F246-3481-42B5-A9F0-04500CE8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C0B2-116B-4D93-B51A-27874F7A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25" y="2603500"/>
            <a:ext cx="11051026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UI Flow for ECF Content Access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Testing ECF Shared in ECF Next – NPM PACK</a:t>
            </a:r>
          </a:p>
          <a:p>
            <a:pPr lvl="1"/>
            <a:r>
              <a:rPr lang="en-US" dirty="0"/>
              <a:t>Testing ECF Shared in ECF Content Access – NPM PACK</a:t>
            </a:r>
          </a:p>
          <a:p>
            <a:pPr lvl="1"/>
            <a:r>
              <a:rPr lang="en-US" dirty="0"/>
              <a:t>Debugging ECF Shared Library</a:t>
            </a:r>
          </a:p>
          <a:p>
            <a:pPr lvl="1"/>
            <a:r>
              <a:rPr lang="en-US" dirty="0"/>
              <a:t>Dealing with environments in ECF Shared Library</a:t>
            </a:r>
          </a:p>
          <a:p>
            <a:pPr lvl="2"/>
            <a:r>
              <a:rPr lang="en-US" dirty="0"/>
              <a:t>ECF Shared Library Module</a:t>
            </a:r>
          </a:p>
          <a:p>
            <a:r>
              <a:rPr lang="en-US" dirty="0"/>
              <a:t>Updating README markdown file</a:t>
            </a:r>
          </a:p>
          <a:p>
            <a:r>
              <a:rPr lang="en-US" dirty="0"/>
              <a:t>Deploying ECF Shared to NPM as a Private Package</a:t>
            </a:r>
          </a:p>
          <a:p>
            <a:r>
              <a:rPr lang="en-US" dirty="0"/>
              <a:t>Design Considerations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3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F094-B156-4765-B62A-73A568BF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Flow for ECF Content Access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7EBE1A-CA8E-43EA-B958-A9CEFD8F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" y="2340527"/>
            <a:ext cx="11501437" cy="430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7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7AD7-8CBB-4F7A-82D2-DDA69CC4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1F59-993B-47A7-9E71-1D94F459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2" y="2603500"/>
            <a:ext cx="11249637" cy="3416300"/>
          </a:xfrm>
        </p:spPr>
        <p:txBody>
          <a:bodyPr/>
          <a:lstStyle/>
          <a:p>
            <a:r>
              <a:rPr lang="en-US" dirty="0"/>
              <a:t>DEMO </a:t>
            </a:r>
          </a:p>
          <a:p>
            <a:pPr lvl="1"/>
            <a:r>
              <a:rPr lang="en-US" dirty="0"/>
              <a:t>Testing ECF Shared in ECF Next – NPM PACK</a:t>
            </a:r>
          </a:p>
          <a:p>
            <a:pPr lvl="1"/>
            <a:r>
              <a:rPr lang="en-US" dirty="0"/>
              <a:t>Testing ECF Shared in ECF Content Access – NPM PACK</a:t>
            </a:r>
          </a:p>
          <a:p>
            <a:pPr lvl="1"/>
            <a:r>
              <a:rPr lang="en-US" dirty="0"/>
              <a:t>Debugging ECF Shared Library</a:t>
            </a:r>
          </a:p>
          <a:p>
            <a:pPr lvl="1"/>
            <a:r>
              <a:rPr lang="en-US" dirty="0"/>
              <a:t>Dealing with environments in ECF Shared Library</a:t>
            </a:r>
          </a:p>
          <a:p>
            <a:pPr lvl="2"/>
            <a:r>
              <a:rPr lang="en-US" dirty="0"/>
              <a:t>ECF Shared Library Module</a:t>
            </a:r>
          </a:p>
        </p:txBody>
      </p:sp>
    </p:spTree>
    <p:extLst>
      <p:ext uri="{BB962C8B-B14F-4D97-AF65-F5344CB8AC3E}">
        <p14:creationId xmlns:p14="http://schemas.microsoft.com/office/powerpoint/2010/main" val="372395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C363-8ACD-4EC0-8F56-AA962B5D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README.md with 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440A-EFD4-4221-8CD2-A6788B88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put in the README markdown file</a:t>
            </a:r>
          </a:p>
          <a:p>
            <a:pPr lvl="1"/>
            <a:r>
              <a:rPr lang="en-US" dirty="0"/>
              <a:t>All documentation explaining Services, components, directives, pipes, .</a:t>
            </a:r>
            <a:r>
              <a:rPr lang="en-US" dirty="0" err="1"/>
              <a:t>etc</a:t>
            </a:r>
            <a:r>
              <a:rPr lang="en-US" dirty="0"/>
              <a:t> that will be used or exposed to ECF Next and ECF Content Access</a:t>
            </a:r>
          </a:p>
          <a:p>
            <a:pPr lvl="1"/>
            <a:r>
              <a:rPr lang="en-US" dirty="0"/>
              <a:t>Could include screenshot, if possible</a:t>
            </a:r>
          </a:p>
          <a:p>
            <a:pPr lvl="1"/>
            <a:r>
              <a:rPr lang="en-US" dirty="0"/>
              <a:t>Sample coding, where necessary</a:t>
            </a:r>
          </a:p>
          <a:p>
            <a:r>
              <a:rPr lang="en-US" dirty="0"/>
              <a:t>DEMO of README.md Contents</a:t>
            </a:r>
          </a:p>
          <a:p>
            <a:pPr lvl="1"/>
            <a:r>
              <a:rPr lang="en-US" dirty="0">
                <a:hlinkClick r:id="rId2"/>
              </a:rPr>
              <a:t>https://www.npmjs.com/package/@hennepin-mn-us/ecf-next-shared/v/5.0.13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4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7C0F-1D07-479F-9A97-3107C223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4341"/>
            <a:ext cx="8761413" cy="1224793"/>
          </a:xfrm>
        </p:spPr>
        <p:txBody>
          <a:bodyPr/>
          <a:lstStyle/>
          <a:p>
            <a:r>
              <a:rPr lang="en-US" dirty="0"/>
              <a:t>Deploying ECF Shared to NPM </a:t>
            </a:r>
            <a:br>
              <a:rPr lang="en-US" dirty="0"/>
            </a:br>
            <a:r>
              <a:rPr lang="en-US" dirty="0"/>
              <a:t>as a Private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448B-2002-4456-A35D-E3B2D229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run publish-library-prod – will published the private package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 login &amp;&amp; </a:t>
            </a:r>
            <a:r>
              <a:rPr lang="en-US" b="1" dirty="0" err="1">
                <a:solidFill>
                  <a:schemeClr val="accent1"/>
                </a:solidFill>
              </a:rPr>
              <a:t>npm</a:t>
            </a:r>
            <a:r>
              <a:rPr lang="en-US" b="1" dirty="0">
                <a:solidFill>
                  <a:schemeClr val="accent1"/>
                </a:solidFill>
              </a:rPr>
              <a:t> publish --access restricted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Make changes to Azure DevOps to recognize Private Package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Working on This!!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Will send </a:t>
            </a:r>
            <a:r>
              <a:rPr lang="en-US" b="1">
                <a:solidFill>
                  <a:schemeClr val="accent1"/>
                </a:solidFill>
              </a:rPr>
              <a:t>email out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3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7B3C-9580-45F3-B85A-50FB7C09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7887-4FBE-4805-8B7A-F2D2C4EF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40" y="2603500"/>
            <a:ext cx="11165746" cy="3416300"/>
          </a:xfrm>
        </p:spPr>
        <p:txBody>
          <a:bodyPr>
            <a:normAutofit/>
          </a:bodyPr>
          <a:lstStyle/>
          <a:p>
            <a:r>
              <a:rPr lang="en-US" dirty="0"/>
              <a:t>ECF Next and ECF Content Access Architecture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Sub Projects VS Angular Applications </a:t>
            </a:r>
            <a:r>
              <a:rPr lang="en-US" dirty="0"/>
              <a:t>– Benefits and Disadvantages</a:t>
            </a:r>
          </a:p>
          <a:p>
            <a:r>
              <a:rPr lang="en-US" dirty="0"/>
              <a:t>View Models For ECF Next and ECF Content Access</a:t>
            </a:r>
          </a:p>
          <a:p>
            <a:r>
              <a:rPr lang="en-US" dirty="0"/>
              <a:t>Content List Drawer design Preparation</a:t>
            </a:r>
          </a:p>
          <a:p>
            <a:r>
              <a:rPr lang="en-US" dirty="0"/>
              <a:t>“Function Not Yet Developed!” Component could be a good recommendation for ECF Shared</a:t>
            </a:r>
          </a:p>
          <a:p>
            <a:r>
              <a:rPr lang="en-US" dirty="0"/>
              <a:t>Handling CSS Styles (Allow customization between ECF Next and ECF Content Access)</a:t>
            </a:r>
          </a:p>
          <a:p>
            <a:r>
              <a:rPr lang="en-US" dirty="0"/>
              <a:t>Routing vs Events (dealing with pitfalls when using routing between applications)</a:t>
            </a:r>
          </a:p>
        </p:txBody>
      </p:sp>
    </p:spTree>
    <p:extLst>
      <p:ext uri="{BB962C8B-B14F-4D97-AF65-F5344CB8AC3E}">
        <p14:creationId xmlns:p14="http://schemas.microsoft.com/office/powerpoint/2010/main" val="137056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B6DA-263A-41AC-A41D-515E054F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and Answers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820C1-A4BA-45F3-A35E-49CE891F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24" y="2892454"/>
            <a:ext cx="7399089" cy="38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4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1F93CD9FA9540853D7F2E9582D171" ma:contentTypeVersion="11" ma:contentTypeDescription="Create a new document." ma:contentTypeScope="" ma:versionID="a9c0c4fcd0f73bb2f30ea8f09d102b9f">
  <xsd:schema xmlns:xsd="http://www.w3.org/2001/XMLSchema" xmlns:xs="http://www.w3.org/2001/XMLSchema" xmlns:p="http://schemas.microsoft.com/office/2006/metadata/properties" xmlns:ns3="da7f1144-8291-4e10-b71f-baaa9258c101" xmlns:ns4="b5b80dc4-9e43-46c2-abd4-577dd9c91bec" targetNamespace="http://schemas.microsoft.com/office/2006/metadata/properties" ma:root="true" ma:fieldsID="e12a75edeaeb765666db10ba439aa39a" ns3:_="" ns4:_="">
    <xsd:import namespace="da7f1144-8291-4e10-b71f-baaa9258c101"/>
    <xsd:import namespace="b5b80dc4-9e43-46c2-abd4-577dd9c91b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f1144-8291-4e10-b71f-baaa9258c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80dc4-9e43-46c2-abd4-577dd9c91be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56CA4-13D9-4D32-928B-BFD96EC0FEE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5b80dc4-9e43-46c2-abd4-577dd9c91bec"/>
    <ds:schemaRef ds:uri="http://purl.org/dc/terms/"/>
    <ds:schemaRef ds:uri="http://schemas.openxmlformats.org/package/2006/metadata/core-properties"/>
    <ds:schemaRef ds:uri="da7f1144-8291-4e10-b71f-baaa9258c10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F8A969-02FA-4772-AB2F-B19D3B6BCC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34AB6D-D4AA-44B8-AE18-9CDFA8642A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7f1144-8291-4e10-b71f-baaa9258c101"/>
    <ds:schemaRef ds:uri="b5b80dc4-9e43-46c2-abd4-577dd9c91b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11232</TotalTime>
  <Words>283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ECF SHARED LIBRARY</vt:lpstr>
      <vt:lpstr>Agenda</vt:lpstr>
      <vt:lpstr>UI Flow for ECF Content Access </vt:lpstr>
      <vt:lpstr>Testing</vt:lpstr>
      <vt:lpstr>Updating README.md with your changes</vt:lpstr>
      <vt:lpstr>Deploying ECF Shared to NPM  as a Private Package</vt:lpstr>
      <vt:lpstr>Design Considerations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Tellek E Liberty</dc:creator>
  <cp:lastModifiedBy>Tellek E Liberty</cp:lastModifiedBy>
  <cp:revision>6</cp:revision>
  <dcterms:created xsi:type="dcterms:W3CDTF">2020-05-04T13:56:17Z</dcterms:created>
  <dcterms:modified xsi:type="dcterms:W3CDTF">2020-05-12T18:51:22Z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0x0101005CE1F93CD9FA9540853D7F2E9582D171</vt:lpwstr>
  </property>
</Properties>
</file>