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E34E91-3284-4B02-8F79-87F813A4D829}">
          <p14:sldIdLst>
            <p14:sldId id="256"/>
            <p14:sldId id="257"/>
            <p14:sldId id="260"/>
            <p14:sldId id="263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462" y="1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llek E Liberty" userId="4dff36bc-b415-46e5-90eb-06b7c0545991" providerId="ADAL" clId="{D44386CF-11BE-4D56-AB68-2C205380E6CC}"/>
    <pc:docChg chg="modSld">
      <pc:chgData name="Tellek E Liberty" userId="4dff36bc-b415-46e5-90eb-06b7c0545991" providerId="ADAL" clId="{D44386CF-11BE-4D56-AB68-2C205380E6CC}" dt="2020-01-21T15:56:36.698" v="0" actId="6549"/>
      <pc:docMkLst>
        <pc:docMk/>
      </pc:docMkLst>
      <pc:sldChg chg="modSp">
        <pc:chgData name="Tellek E Liberty" userId="4dff36bc-b415-46e5-90eb-06b7c0545991" providerId="ADAL" clId="{D44386CF-11BE-4D56-AB68-2C205380E6CC}" dt="2020-01-21T15:56:36.698" v="0" actId="6549"/>
        <pc:sldMkLst>
          <pc:docMk/>
          <pc:sldMk cId="1872778250" sldId="260"/>
        </pc:sldMkLst>
        <pc:spChg chg="mod">
          <ac:chgData name="Tellek E Liberty" userId="4dff36bc-b415-46e5-90eb-06b7c0545991" providerId="ADAL" clId="{D44386CF-11BE-4D56-AB68-2C205380E6CC}" dt="2020-01-21T15:56:36.698" v="0" actId="6549"/>
          <ac:spMkLst>
            <pc:docMk/>
            <pc:sldMk cId="1872778250" sldId="260"/>
            <ac:spMk id="2" creationId="{00000000-0000-0000-0000-000000000000}"/>
          </ac:spMkLst>
        </pc:spChg>
      </pc:sldChg>
    </pc:docChg>
  </pc:docChgLst>
  <pc:docChgLst>
    <pc:chgData name="Tellek E Liberty" userId="4dff36bc-b415-46e5-90eb-06b7c0545991" providerId="ADAL" clId="{8D9CDFDF-70E2-4E78-9FC0-05B75F4D940B}"/>
    <pc:docChg chg="undo custSel addSld delSld modSld sldOrd modSection">
      <pc:chgData name="Tellek E Liberty" userId="4dff36bc-b415-46e5-90eb-06b7c0545991" providerId="ADAL" clId="{8D9CDFDF-70E2-4E78-9FC0-05B75F4D940B}" dt="2020-01-16T23:58:38.247" v="763" actId="20577"/>
      <pc:docMkLst>
        <pc:docMk/>
      </pc:docMkLst>
      <pc:sldChg chg="modSp">
        <pc:chgData name="Tellek E Liberty" userId="4dff36bc-b415-46e5-90eb-06b7c0545991" providerId="ADAL" clId="{8D9CDFDF-70E2-4E78-9FC0-05B75F4D940B}" dt="2020-01-16T23:58:38.247" v="763" actId="20577"/>
        <pc:sldMkLst>
          <pc:docMk/>
          <pc:sldMk cId="2171841268" sldId="256"/>
        </pc:sldMkLst>
        <pc:spChg chg="mod">
          <ac:chgData name="Tellek E Liberty" userId="4dff36bc-b415-46e5-90eb-06b7c0545991" providerId="ADAL" clId="{8D9CDFDF-70E2-4E78-9FC0-05B75F4D940B}" dt="2020-01-16T23:58:38.247" v="763" actId="20577"/>
          <ac:spMkLst>
            <pc:docMk/>
            <pc:sldMk cId="2171841268" sldId="256"/>
            <ac:spMk id="2" creationId="{00000000-0000-0000-0000-000000000000}"/>
          </ac:spMkLst>
        </pc:spChg>
      </pc:sldChg>
      <pc:sldChg chg="modSp">
        <pc:chgData name="Tellek E Liberty" userId="4dff36bc-b415-46e5-90eb-06b7c0545991" providerId="ADAL" clId="{8D9CDFDF-70E2-4E78-9FC0-05B75F4D940B}" dt="2020-01-16T23:27:23.436" v="759" actId="27636"/>
        <pc:sldMkLst>
          <pc:docMk/>
          <pc:sldMk cId="1872778250" sldId="260"/>
        </pc:sldMkLst>
        <pc:spChg chg="mod">
          <ac:chgData name="Tellek E Liberty" userId="4dff36bc-b415-46e5-90eb-06b7c0545991" providerId="ADAL" clId="{8D9CDFDF-70E2-4E78-9FC0-05B75F4D940B}" dt="2020-01-16T22:55:51.299" v="100" actId="20577"/>
          <ac:spMkLst>
            <pc:docMk/>
            <pc:sldMk cId="1872778250" sldId="260"/>
            <ac:spMk id="2" creationId="{00000000-0000-0000-0000-000000000000}"/>
          </ac:spMkLst>
        </pc:spChg>
        <pc:spChg chg="mod">
          <ac:chgData name="Tellek E Liberty" userId="4dff36bc-b415-46e5-90eb-06b7c0545991" providerId="ADAL" clId="{8D9CDFDF-70E2-4E78-9FC0-05B75F4D940B}" dt="2020-01-16T23:27:23.436" v="759" actId="27636"/>
          <ac:spMkLst>
            <pc:docMk/>
            <pc:sldMk cId="1872778250" sldId="260"/>
            <ac:spMk id="3" creationId="{00000000-0000-0000-0000-000000000000}"/>
          </ac:spMkLst>
        </pc:spChg>
      </pc:sldChg>
      <pc:sldChg chg="modSp ord">
        <pc:chgData name="Tellek E Liberty" userId="4dff36bc-b415-46e5-90eb-06b7c0545991" providerId="ADAL" clId="{8D9CDFDF-70E2-4E78-9FC0-05B75F4D940B}" dt="2020-01-16T23:07:18.894" v="749"/>
        <pc:sldMkLst>
          <pc:docMk/>
          <pc:sldMk cId="2943228838" sldId="263"/>
        </pc:sldMkLst>
        <pc:spChg chg="mod">
          <ac:chgData name="Tellek E Liberty" userId="4dff36bc-b415-46e5-90eb-06b7c0545991" providerId="ADAL" clId="{8D9CDFDF-70E2-4E78-9FC0-05B75F4D940B}" dt="2020-01-16T22:56:34.596" v="139" actId="20577"/>
          <ac:spMkLst>
            <pc:docMk/>
            <pc:sldMk cId="2943228838" sldId="263"/>
            <ac:spMk id="2" creationId="{00000000-0000-0000-0000-000000000000}"/>
          </ac:spMkLst>
        </pc:spChg>
        <pc:spChg chg="mod">
          <ac:chgData name="Tellek E Liberty" userId="4dff36bc-b415-46e5-90eb-06b7c0545991" providerId="ADAL" clId="{8D9CDFDF-70E2-4E78-9FC0-05B75F4D940B}" dt="2020-01-16T23:05:39.712" v="747" actId="20577"/>
          <ac:spMkLst>
            <pc:docMk/>
            <pc:sldMk cId="2943228838" sldId="263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guide/data" TargetMode="External"/><Relationship Id="rId2" Type="http://schemas.openxmlformats.org/officeDocument/2006/relationships/hyperlink" Target="https://ngrx.io/guide/entit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state management tool for angular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7184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Ngrx</a:t>
            </a:r>
            <a:r>
              <a:rPr lang="en-US" dirty="0"/>
              <a:t> overview</a:t>
            </a:r>
            <a:br>
              <a:rPr lang="en-US" dirty="0"/>
            </a:br>
            <a:r>
              <a:rPr lang="en-US" sz="4000" cap="none" dirty="0">
                <a:solidFill>
                  <a:srgbClr val="00B050"/>
                </a:solidFill>
              </a:rPr>
              <a:t>https://ngrx.io/guide/store</a:t>
            </a:r>
            <a:endParaRPr lang="en-US" sz="40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51891"/>
            <a:ext cx="9603276" cy="40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5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34381"/>
            <a:ext cx="9801637" cy="1323219"/>
          </a:xfrm>
        </p:spPr>
        <p:txBody>
          <a:bodyPr>
            <a:normAutofit fontScale="90000"/>
          </a:bodyPr>
          <a:lstStyle/>
          <a:p>
            <a:r>
              <a:rPr lang="en-US" dirty="0"/>
              <a:t>- Application overview demo</a:t>
            </a:r>
            <a:br>
              <a:rPr lang="en-US" dirty="0"/>
            </a:br>
            <a:r>
              <a:rPr lang="en-US" dirty="0"/>
              <a:t>- chrome redux </a:t>
            </a:r>
            <a:r>
              <a:rPr lang="en-US"/>
              <a:t>extension demo</a:t>
            </a:r>
            <a:br>
              <a:rPr lang="en-US" dirty="0"/>
            </a:br>
            <a:r>
              <a:rPr lang="en-US" dirty="0"/>
              <a:t>- counter form source code demo (base on time)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74320" y="804519"/>
            <a:ext cx="1182623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Demo</a:t>
            </a:r>
          </a:p>
          <a:p>
            <a:pPr algn="ctr"/>
            <a:r>
              <a:rPr lang="en-US" sz="2700" dirty="0">
                <a:solidFill>
                  <a:srgbClr val="00B050"/>
                </a:solidFill>
              </a:rPr>
              <a:t>https://dev.azure.com/HCCollab/AngularDevelopers/_git/NgRx</a:t>
            </a:r>
          </a:p>
        </p:txBody>
      </p:sp>
    </p:spTree>
    <p:extLst>
      <p:ext uri="{BB962C8B-B14F-4D97-AF65-F5344CB8AC3E}">
        <p14:creationId xmlns:p14="http://schemas.microsoft.com/office/powerpoint/2010/main" val="187277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30850"/>
          </a:xfrm>
        </p:spPr>
        <p:txBody>
          <a:bodyPr/>
          <a:lstStyle/>
          <a:p>
            <a:pPr algn="ctr"/>
            <a:r>
              <a:rPr lang="en-US" dirty="0"/>
              <a:t>Architecture concerns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1578" y="1982597"/>
            <a:ext cx="9603275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Dealing with a lot of </a:t>
            </a:r>
            <a:r>
              <a:rPr lang="en-US" sz="1300" b="1" dirty="0" err="1"/>
              <a:t>ngRx</a:t>
            </a:r>
            <a:r>
              <a:rPr lang="en-US" sz="1300" b="1" dirty="0"/>
              <a:t> Artifacts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 err="1"/>
              <a:t>Repatative</a:t>
            </a:r>
            <a:r>
              <a:rPr lang="en-US" sz="1300" b="1" dirty="0"/>
              <a:t> tasks – loading and saving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Effects coming in handy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Selectors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Security Concerns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Local and Session Storages VS </a:t>
            </a:r>
            <a:r>
              <a:rPr lang="en-US" sz="1300" b="1" dirty="0" err="1"/>
              <a:t>ngRx</a:t>
            </a:r>
            <a:endParaRPr lang="en-US" sz="13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Production deployment of </a:t>
            </a:r>
            <a:r>
              <a:rPr lang="en-US" sz="1300" b="1" dirty="0" err="1"/>
              <a:t>ngRx</a:t>
            </a:r>
            <a:endParaRPr lang="en-US" sz="13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Chrome REDUX Plugin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300" b="1" dirty="0"/>
              <a:t>Debugging your actions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300" b="1" dirty="0"/>
              <a:t>Seeing state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Subjects VS </a:t>
            </a:r>
            <a:r>
              <a:rPr lang="en-US" sz="1300" b="1" dirty="0" err="1"/>
              <a:t>ngRx</a:t>
            </a: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When to use subjects with </a:t>
            </a:r>
            <a:r>
              <a:rPr lang="en-US" sz="1300" b="1" dirty="0" err="1"/>
              <a:t>ngRx</a:t>
            </a:r>
            <a:r>
              <a:rPr lang="en-US" sz="1300" b="1" dirty="0"/>
              <a:t> in your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Updating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Showing/Hiding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Spinner/Progress Indicator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Cross-Component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@</a:t>
            </a:r>
            <a:r>
              <a:rPr lang="en-US" sz="1300" b="1" dirty="0" err="1"/>
              <a:t>ngrx</a:t>
            </a:r>
            <a:r>
              <a:rPr lang="en-US" sz="1300" b="1" dirty="0"/>
              <a:t>/data – When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@</a:t>
            </a:r>
            <a:r>
              <a:rPr lang="en-US" sz="1300" b="1" dirty="0" err="1"/>
              <a:t>ngrx</a:t>
            </a:r>
            <a:r>
              <a:rPr lang="en-US" sz="1300" b="1" dirty="0"/>
              <a:t>/entity – When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94322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51579" y="835269"/>
            <a:ext cx="9603275" cy="817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Ngrx</a:t>
            </a:r>
            <a:r>
              <a:rPr lang="en-US" dirty="0"/>
              <a:t> @data and @entity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14534" y="2029581"/>
            <a:ext cx="3504352" cy="37733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@</a:t>
            </a:r>
            <a:r>
              <a:rPr lang="en-US" sz="1500" dirty="0" err="1"/>
              <a:t>ngrx</a:t>
            </a:r>
            <a:r>
              <a:rPr lang="en-US" sz="1500" dirty="0"/>
              <a:t>/entity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dirty="0"/>
              <a:t>Entity State adapter for managing record collections.</a:t>
            </a:r>
          </a:p>
          <a:p>
            <a:endParaRPr lang="en-US" sz="1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dirty="0">
                <a:hlinkClick r:id="rId2"/>
              </a:rPr>
              <a:t>https://ngrx.io/guide/entity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51579" y="2029581"/>
            <a:ext cx="3504352" cy="37733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@</a:t>
            </a:r>
            <a:r>
              <a:rPr lang="en-US" sz="1500" dirty="0" err="1"/>
              <a:t>ngrx</a:t>
            </a:r>
            <a:r>
              <a:rPr lang="en-US" sz="1500" dirty="0"/>
              <a:t>/data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dirty="0" err="1"/>
              <a:t>NgRx</a:t>
            </a:r>
            <a:r>
              <a:rPr lang="en-US" sz="1500" dirty="0"/>
              <a:t> Data is an extension that offers a gentle introduction to </a:t>
            </a:r>
            <a:r>
              <a:rPr lang="en-US" sz="1500" dirty="0" err="1"/>
              <a:t>NgRx</a:t>
            </a:r>
            <a:r>
              <a:rPr lang="en-US" sz="1500" dirty="0"/>
              <a:t> by simplifying management of entity data while reducing the amount of explicitness.</a:t>
            </a:r>
          </a:p>
          <a:p>
            <a:endParaRPr lang="en-US" sz="1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dirty="0">
                <a:hlinkClick r:id="rId3"/>
              </a:rPr>
              <a:t>https://ngrx.io/guide/data</a:t>
            </a: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0657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and concerns</a:t>
            </a:r>
          </a:p>
        </p:txBody>
      </p:sp>
      <p:pic>
        <p:nvPicPr>
          <p:cNvPr id="4" name="Picture 3" descr="Principal's Point of View: The Three Questi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143" y="2882777"/>
            <a:ext cx="2857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40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901</TotalTime>
  <Words>178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Ngrx</vt:lpstr>
      <vt:lpstr>Ngrx overview https://ngrx.io/guide/store</vt:lpstr>
      <vt:lpstr>- Application overview demo - chrome redux extension demo - counter form source code demo (base on time)</vt:lpstr>
      <vt:lpstr>Architecture concerns</vt:lpstr>
      <vt:lpstr>PowerPoint Presentation</vt:lpstr>
      <vt:lpstr>Questions and concerns</vt:lpstr>
    </vt:vector>
  </TitlesOfParts>
  <Company>Hennepin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Ngrx – ecf.next</dc:title>
  <dc:creator>Tellek E Liberty</dc:creator>
  <cp:lastModifiedBy>Tellek E Liberty</cp:lastModifiedBy>
  <cp:revision>59</cp:revision>
  <dcterms:created xsi:type="dcterms:W3CDTF">2019-09-24T17:15:52Z</dcterms:created>
  <dcterms:modified xsi:type="dcterms:W3CDTF">2020-01-21T15:56:41Z</dcterms:modified>
</cp:coreProperties>
</file>