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95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Relationship Id="rId16" Type="http://schemas.openxmlformats.org/officeDocument/2006/relationships/image" Target="../media/image98.png"/><Relationship Id="rId17" Type="http://schemas.openxmlformats.org/officeDocument/2006/relationships/image" Target="../media/image99.png"/><Relationship Id="rId18" Type="http://schemas.openxmlformats.org/officeDocument/2006/relationships/image" Target="../media/image100.png"/><Relationship Id="rId19" Type="http://schemas.openxmlformats.org/officeDocument/2006/relationships/image" Target="../media/image101.png"/><Relationship Id="rId20" Type="http://schemas.openxmlformats.org/officeDocument/2006/relationships/image" Target="../media/image102.png"/><Relationship Id="rId21" Type="http://schemas.openxmlformats.org/officeDocument/2006/relationships/image" Target="../media/image103.png"/><Relationship Id="rId22" Type="http://schemas.openxmlformats.org/officeDocument/2006/relationships/image" Target="../media/image104.png"/><Relationship Id="rId23" Type="http://schemas.openxmlformats.org/officeDocument/2006/relationships/image" Target="../media/image105.png"/><Relationship Id="rId24" Type="http://schemas.openxmlformats.org/officeDocument/2006/relationships/image" Target="../media/image106.png"/><Relationship Id="rId25" Type="http://schemas.openxmlformats.org/officeDocument/2006/relationships/image" Target="../media/image107.png"/><Relationship Id="rId26" Type="http://schemas.openxmlformats.org/officeDocument/2006/relationships/image" Target="../media/image108.png"/><Relationship Id="rId27" Type="http://schemas.openxmlformats.org/officeDocument/2006/relationships/image" Target="../media/image109.png"/><Relationship Id="rId28" Type="http://schemas.openxmlformats.org/officeDocument/2006/relationships/image" Target="../media/image110.png"/><Relationship Id="rId29" Type="http://schemas.openxmlformats.org/officeDocument/2006/relationships/image" Target="../media/image111.png"/><Relationship Id="rId30" Type="http://schemas.openxmlformats.org/officeDocument/2006/relationships/image" Target="../media/image11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Relationship Id="rId11" Type="http://schemas.openxmlformats.org/officeDocument/2006/relationships/image" Target="../media/image122.png"/><Relationship Id="rId12" Type="http://schemas.openxmlformats.org/officeDocument/2006/relationships/image" Target="../media/image123.png"/><Relationship Id="rId13" Type="http://schemas.openxmlformats.org/officeDocument/2006/relationships/image" Target="../media/image124.png"/><Relationship Id="rId14" Type="http://schemas.openxmlformats.org/officeDocument/2006/relationships/image" Target="../media/image12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Relationship Id="rId9" Type="http://schemas.openxmlformats.org/officeDocument/2006/relationships/image" Target="../media/image133.png"/><Relationship Id="rId10" Type="http://schemas.openxmlformats.org/officeDocument/2006/relationships/image" Target="../media/image13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Relationship Id="rId9" Type="http://schemas.openxmlformats.org/officeDocument/2006/relationships/image" Target="../media/image14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3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Relationship Id="rId7" Type="http://schemas.openxmlformats.org/officeDocument/2006/relationships/image" Target="../media/image148.png"/><Relationship Id="rId8" Type="http://schemas.openxmlformats.org/officeDocument/2006/relationships/image" Target="../media/image149.png"/><Relationship Id="rId9" Type="http://schemas.openxmlformats.org/officeDocument/2006/relationships/image" Target="../media/image15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Relationship Id="rId7" Type="http://schemas.openxmlformats.org/officeDocument/2006/relationships/image" Target="../media/image156.png"/><Relationship Id="rId8" Type="http://schemas.openxmlformats.org/officeDocument/2006/relationships/image" Target="../media/image157.png"/><Relationship Id="rId9" Type="http://schemas.openxmlformats.org/officeDocument/2006/relationships/image" Target="../media/image158.png"/><Relationship Id="rId10" Type="http://schemas.openxmlformats.org/officeDocument/2006/relationships/image" Target="../media/image159.png"/><Relationship Id="rId11" Type="http://schemas.openxmlformats.org/officeDocument/2006/relationships/image" Target="../media/image16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1.pn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Relationship Id="rId6" Type="http://schemas.openxmlformats.org/officeDocument/2006/relationships/image" Target="../media/image165.png"/><Relationship Id="rId7" Type="http://schemas.openxmlformats.org/officeDocument/2006/relationships/image" Target="../media/image166.png"/><Relationship Id="rId8" Type="http://schemas.openxmlformats.org/officeDocument/2006/relationships/image" Target="../media/image167.png"/><Relationship Id="rId9" Type="http://schemas.openxmlformats.org/officeDocument/2006/relationships/image" Target="../media/image168.png"/><Relationship Id="rId10" Type="http://schemas.openxmlformats.org/officeDocument/2006/relationships/image" Target="../media/image169.png"/><Relationship Id="rId11" Type="http://schemas.openxmlformats.org/officeDocument/2006/relationships/image" Target="../media/image17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1.png"/><Relationship Id="rId3" Type="http://schemas.openxmlformats.org/officeDocument/2006/relationships/image" Target="../media/image172.png"/><Relationship Id="rId4" Type="http://schemas.openxmlformats.org/officeDocument/2006/relationships/image" Target="../media/image173.png"/><Relationship Id="rId5" Type="http://schemas.openxmlformats.org/officeDocument/2006/relationships/image" Target="../media/image174.png"/><Relationship Id="rId6" Type="http://schemas.openxmlformats.org/officeDocument/2006/relationships/image" Target="../media/image175.png"/><Relationship Id="rId7" Type="http://schemas.openxmlformats.org/officeDocument/2006/relationships/image" Target="../media/image176.png"/><Relationship Id="rId8" Type="http://schemas.openxmlformats.org/officeDocument/2006/relationships/image" Target="../media/image177.png"/><Relationship Id="rId9" Type="http://schemas.openxmlformats.org/officeDocument/2006/relationships/image" Target="../media/image178.png"/><Relationship Id="rId10" Type="http://schemas.openxmlformats.org/officeDocument/2006/relationships/image" Target="../media/image179.png"/><Relationship Id="rId11" Type="http://schemas.openxmlformats.org/officeDocument/2006/relationships/image" Target="../media/image180.png"/><Relationship Id="rId12" Type="http://schemas.openxmlformats.org/officeDocument/2006/relationships/image" Target="../media/image18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2.png"/><Relationship Id="rId3" Type="http://schemas.openxmlformats.org/officeDocument/2006/relationships/image" Target="../media/image183.png"/><Relationship Id="rId4" Type="http://schemas.openxmlformats.org/officeDocument/2006/relationships/image" Target="../media/image184.png"/><Relationship Id="rId5" Type="http://schemas.openxmlformats.org/officeDocument/2006/relationships/image" Target="../media/image185.png"/><Relationship Id="rId6" Type="http://schemas.openxmlformats.org/officeDocument/2006/relationships/image" Target="../media/image186.png"/><Relationship Id="rId7" Type="http://schemas.openxmlformats.org/officeDocument/2006/relationships/image" Target="../media/image187.png"/><Relationship Id="rId8" Type="http://schemas.openxmlformats.org/officeDocument/2006/relationships/image" Target="../media/image188.png"/><Relationship Id="rId9" Type="http://schemas.openxmlformats.org/officeDocument/2006/relationships/image" Target="../media/image189.png"/><Relationship Id="rId10" Type="http://schemas.openxmlformats.org/officeDocument/2006/relationships/image" Target="../media/image190.png"/><Relationship Id="rId11" Type="http://schemas.openxmlformats.org/officeDocument/2006/relationships/image" Target="../media/image19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2.png"/><Relationship Id="rId3" Type="http://schemas.openxmlformats.org/officeDocument/2006/relationships/image" Target="../media/image193.png"/><Relationship Id="rId4" Type="http://schemas.openxmlformats.org/officeDocument/2006/relationships/image" Target="../media/image194.png"/><Relationship Id="rId5" Type="http://schemas.openxmlformats.org/officeDocument/2006/relationships/image" Target="../media/image195.png"/><Relationship Id="rId6" Type="http://schemas.openxmlformats.org/officeDocument/2006/relationships/image" Target="../media/image196.png"/><Relationship Id="rId7" Type="http://schemas.openxmlformats.org/officeDocument/2006/relationships/image" Target="../media/image197.png"/><Relationship Id="rId8" Type="http://schemas.openxmlformats.org/officeDocument/2006/relationships/image" Target="../media/image198.png"/><Relationship Id="rId9" Type="http://schemas.openxmlformats.org/officeDocument/2006/relationships/image" Target="../media/image199.png"/><Relationship Id="rId10" Type="http://schemas.openxmlformats.org/officeDocument/2006/relationships/image" Target="../media/image200.png"/><Relationship Id="rId11" Type="http://schemas.openxmlformats.org/officeDocument/2006/relationships/image" Target="../media/image201.png"/><Relationship Id="rId12" Type="http://schemas.openxmlformats.org/officeDocument/2006/relationships/image" Target="../media/image202.png"/><Relationship Id="rId13" Type="http://schemas.openxmlformats.org/officeDocument/2006/relationships/image" Target="../media/image20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4.png"/><Relationship Id="rId3" Type="http://schemas.openxmlformats.org/officeDocument/2006/relationships/image" Target="../media/image205.png"/><Relationship Id="rId4" Type="http://schemas.openxmlformats.org/officeDocument/2006/relationships/image" Target="../media/image206.png"/><Relationship Id="rId5" Type="http://schemas.openxmlformats.org/officeDocument/2006/relationships/image" Target="../media/image207.png"/><Relationship Id="rId6" Type="http://schemas.openxmlformats.org/officeDocument/2006/relationships/image" Target="../media/image208.png"/><Relationship Id="rId7" Type="http://schemas.openxmlformats.org/officeDocument/2006/relationships/image" Target="../media/image209.png"/><Relationship Id="rId8" Type="http://schemas.openxmlformats.org/officeDocument/2006/relationships/image" Target="../media/image210.png"/><Relationship Id="rId9" Type="http://schemas.openxmlformats.org/officeDocument/2006/relationships/image" Target="../media/image211.png"/><Relationship Id="rId10" Type="http://schemas.openxmlformats.org/officeDocument/2006/relationships/image" Target="../media/image212.png"/><Relationship Id="rId11" Type="http://schemas.openxmlformats.org/officeDocument/2006/relationships/image" Target="../media/image213.png"/><Relationship Id="rId12" Type="http://schemas.openxmlformats.org/officeDocument/2006/relationships/image" Target="../media/image214.png"/><Relationship Id="rId13" Type="http://schemas.openxmlformats.org/officeDocument/2006/relationships/image" Target="../media/image215.png"/><Relationship Id="rId14" Type="http://schemas.openxmlformats.org/officeDocument/2006/relationships/image" Target="../media/image216.png"/><Relationship Id="rId15" Type="http://schemas.openxmlformats.org/officeDocument/2006/relationships/image" Target="../media/image217.png"/><Relationship Id="rId16" Type="http://schemas.openxmlformats.org/officeDocument/2006/relationships/image" Target="../media/image218.png"/><Relationship Id="rId17" Type="http://schemas.openxmlformats.org/officeDocument/2006/relationships/image" Target="../media/image219.png"/><Relationship Id="rId18" Type="http://schemas.openxmlformats.org/officeDocument/2006/relationships/image" Target="../media/image220.png"/><Relationship Id="rId19" Type="http://schemas.openxmlformats.org/officeDocument/2006/relationships/image" Target="../media/image221.png"/><Relationship Id="rId20" Type="http://schemas.openxmlformats.org/officeDocument/2006/relationships/image" Target="../media/image222.png"/><Relationship Id="rId21" Type="http://schemas.openxmlformats.org/officeDocument/2006/relationships/image" Target="../media/image223.png"/><Relationship Id="rId22" Type="http://schemas.openxmlformats.org/officeDocument/2006/relationships/image" Target="../media/image224.png"/><Relationship Id="rId23" Type="http://schemas.openxmlformats.org/officeDocument/2006/relationships/image" Target="../media/image225.png"/><Relationship Id="rId24" Type="http://schemas.openxmlformats.org/officeDocument/2006/relationships/image" Target="../media/image226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7.png"/><Relationship Id="rId3" Type="http://schemas.openxmlformats.org/officeDocument/2006/relationships/image" Target="../media/image228.png"/><Relationship Id="rId4" Type="http://schemas.openxmlformats.org/officeDocument/2006/relationships/image" Target="../media/image229.png"/><Relationship Id="rId5" Type="http://schemas.openxmlformats.org/officeDocument/2006/relationships/image" Target="../media/image230.png"/><Relationship Id="rId6" Type="http://schemas.openxmlformats.org/officeDocument/2006/relationships/image" Target="../media/image231.png"/><Relationship Id="rId7" Type="http://schemas.openxmlformats.org/officeDocument/2006/relationships/image" Target="../media/image232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3.png"/><Relationship Id="rId3" Type="http://schemas.openxmlformats.org/officeDocument/2006/relationships/image" Target="../media/image234.png"/><Relationship Id="rId4" Type="http://schemas.openxmlformats.org/officeDocument/2006/relationships/image" Target="../media/image235.png"/><Relationship Id="rId5" Type="http://schemas.openxmlformats.org/officeDocument/2006/relationships/image" Target="../media/image236.png"/><Relationship Id="rId6" Type="http://schemas.openxmlformats.org/officeDocument/2006/relationships/image" Target="../media/image237.png"/><Relationship Id="rId7" Type="http://schemas.openxmlformats.org/officeDocument/2006/relationships/image" Target="../media/image238.png"/><Relationship Id="rId8" Type="http://schemas.openxmlformats.org/officeDocument/2006/relationships/image" Target="../media/image239.png"/><Relationship Id="rId9" Type="http://schemas.openxmlformats.org/officeDocument/2006/relationships/image" Target="../media/image240.png"/><Relationship Id="rId10" Type="http://schemas.openxmlformats.org/officeDocument/2006/relationships/image" Target="../media/image241.png"/><Relationship Id="rId11" Type="http://schemas.openxmlformats.org/officeDocument/2006/relationships/image" Target="../media/image242.png"/><Relationship Id="rId12" Type="http://schemas.openxmlformats.org/officeDocument/2006/relationships/image" Target="../media/image243.png"/><Relationship Id="rId13" Type="http://schemas.openxmlformats.org/officeDocument/2006/relationships/image" Target="../media/image244.png"/><Relationship Id="rId14" Type="http://schemas.openxmlformats.org/officeDocument/2006/relationships/image" Target="../media/image245.png"/><Relationship Id="rId15" Type="http://schemas.openxmlformats.org/officeDocument/2006/relationships/image" Target="../media/image246.png"/><Relationship Id="rId16" Type="http://schemas.openxmlformats.org/officeDocument/2006/relationships/image" Target="../media/image247.png"/><Relationship Id="rId17" Type="http://schemas.openxmlformats.org/officeDocument/2006/relationships/image" Target="../media/image248.png"/><Relationship Id="rId18" Type="http://schemas.openxmlformats.org/officeDocument/2006/relationships/image" Target="../media/image249.png"/><Relationship Id="rId19" Type="http://schemas.openxmlformats.org/officeDocument/2006/relationships/image" Target="../media/image250.png"/><Relationship Id="rId20" Type="http://schemas.openxmlformats.org/officeDocument/2006/relationships/image" Target="../media/image251.png"/><Relationship Id="rId21" Type="http://schemas.openxmlformats.org/officeDocument/2006/relationships/image" Target="../media/image252.png"/><Relationship Id="rId22" Type="http://schemas.openxmlformats.org/officeDocument/2006/relationships/image" Target="../media/image253.png"/><Relationship Id="rId23" Type="http://schemas.openxmlformats.org/officeDocument/2006/relationships/image" Target="../media/image254.png"/><Relationship Id="rId24" Type="http://schemas.openxmlformats.org/officeDocument/2006/relationships/image" Target="../media/image255.png"/><Relationship Id="rId25" Type="http://schemas.openxmlformats.org/officeDocument/2006/relationships/image" Target="../media/image256.png"/><Relationship Id="rId26" Type="http://schemas.openxmlformats.org/officeDocument/2006/relationships/image" Target="../media/image257.png"/><Relationship Id="rId27" Type="http://schemas.openxmlformats.org/officeDocument/2006/relationships/image" Target="../media/image258.png"/><Relationship Id="rId28" Type="http://schemas.openxmlformats.org/officeDocument/2006/relationships/image" Target="../media/image259.png"/><Relationship Id="rId29" Type="http://schemas.openxmlformats.org/officeDocument/2006/relationships/image" Target="../media/image260.png"/><Relationship Id="rId30" Type="http://schemas.openxmlformats.org/officeDocument/2006/relationships/image" Target="../media/image261.png"/><Relationship Id="rId31" Type="http://schemas.openxmlformats.org/officeDocument/2006/relationships/image" Target="../media/image262.png"/><Relationship Id="rId32" Type="http://schemas.openxmlformats.org/officeDocument/2006/relationships/image" Target="../media/image263.png"/><Relationship Id="rId33" Type="http://schemas.openxmlformats.org/officeDocument/2006/relationships/image" Target="../media/image264.png"/><Relationship Id="rId34" Type="http://schemas.openxmlformats.org/officeDocument/2006/relationships/image" Target="../media/image265.png"/><Relationship Id="rId35" Type="http://schemas.openxmlformats.org/officeDocument/2006/relationships/image" Target="../media/image266.png"/><Relationship Id="rId36" Type="http://schemas.openxmlformats.org/officeDocument/2006/relationships/image" Target="../media/image267.png"/><Relationship Id="rId37" Type="http://schemas.openxmlformats.org/officeDocument/2006/relationships/image" Target="../media/image268.png"/><Relationship Id="rId38" Type="http://schemas.openxmlformats.org/officeDocument/2006/relationships/image" Target="../media/image269.png"/><Relationship Id="rId39" Type="http://schemas.openxmlformats.org/officeDocument/2006/relationships/image" Target="../media/image270.png"/><Relationship Id="rId40" Type="http://schemas.openxmlformats.org/officeDocument/2006/relationships/image" Target="../media/image271.png"/><Relationship Id="rId41" Type="http://schemas.openxmlformats.org/officeDocument/2006/relationships/image" Target="../media/image272.png"/><Relationship Id="rId42" Type="http://schemas.openxmlformats.org/officeDocument/2006/relationships/image" Target="../media/image273.png"/><Relationship Id="rId43" Type="http://schemas.openxmlformats.org/officeDocument/2006/relationships/image" Target="../media/image274.png"/><Relationship Id="rId44" Type="http://schemas.openxmlformats.org/officeDocument/2006/relationships/image" Target="../media/image27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Relationship Id="rId13" Type="http://schemas.openxmlformats.org/officeDocument/2006/relationships/image" Target="../media/image4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6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718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8758" y="884472"/>
            <a:ext cx="16448199" cy="8516770"/>
            <a:chOff x="918758" y="884472"/>
            <a:chExt cx="16448199" cy="85167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8758" y="884472"/>
              <a:ext cx="16448199" cy="85167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7007" y="802981"/>
            <a:ext cx="16631700" cy="8679752"/>
            <a:chOff x="827007" y="802981"/>
            <a:chExt cx="16631700" cy="86797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007" y="802981"/>
              <a:ext cx="16631700" cy="86797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0669" y="1181555"/>
            <a:ext cx="4930942" cy="60271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12774" y="3103772"/>
            <a:ext cx="12748481" cy="30165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024987" y="6510061"/>
            <a:ext cx="3677296" cy="27888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048945" y="6517513"/>
            <a:ext cx="2187824" cy="2081825"/>
            <a:chOff x="8048945" y="6517513"/>
            <a:chExt cx="2187824" cy="208182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048945" y="6517513"/>
              <a:ext cx="2187824" cy="1673007"/>
              <a:chOff x="8048945" y="6517513"/>
              <a:chExt cx="2187824" cy="1673007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064233" y="5790208"/>
                <a:ext cx="4375648" cy="3346014"/>
              </a:xfrm>
              <a:prstGeom prst="rect">
                <a:avLst/>
              </a:prstGeom>
            </p:spPr>
          </p:pic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048945" y="6517513"/>
                <a:ext cx="2187824" cy="1673007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32086" y="7042665"/>
              <a:ext cx="1641258" cy="810487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8721680" y="7470340"/>
              <a:ext cx="910841" cy="1128997"/>
              <a:chOff x="8721680" y="7470340"/>
              <a:chExt cx="910841" cy="1128997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721680" y="7470340"/>
                <a:ext cx="910841" cy="112899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33736" y="5692566"/>
            <a:ext cx="3907216" cy="30461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8599" y="1036029"/>
            <a:ext cx="8001600" cy="13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169218" y="-360563"/>
              <a:ext cx="36678758" cy="1658797"/>
            </a:xfrm>
            <a:prstGeom prst="rect">
              <a:avLst/>
            </a:prstGeom>
          </p:spPr>
        </p:pic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526" y="89141"/>
            <a:ext cx="2863533" cy="6045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02878" y="2547659"/>
            <a:ext cx="6801813" cy="5929279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85573" y="2288611"/>
            <a:ext cx="7910851" cy="447633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51665" y="8056148"/>
            <a:ext cx="845717" cy="845717"/>
            <a:chOff x="9351665" y="8056148"/>
            <a:chExt cx="845717" cy="84571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51665" y="8056148"/>
              <a:ext cx="845717" cy="8457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239413" y="8056148"/>
            <a:ext cx="845717" cy="845717"/>
            <a:chOff x="10239413" y="8056148"/>
            <a:chExt cx="845717" cy="84571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39413" y="8056148"/>
              <a:ext cx="845717" cy="84571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128707" y="8050981"/>
            <a:ext cx="845717" cy="845717"/>
            <a:chOff x="11128707" y="8050981"/>
            <a:chExt cx="845717" cy="84571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128707" y="8050981"/>
              <a:ext cx="845717" cy="8457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016454" y="8050981"/>
            <a:ext cx="845717" cy="845717"/>
            <a:chOff x="12016454" y="8050981"/>
            <a:chExt cx="845717" cy="84571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16454" y="8050981"/>
              <a:ext cx="845717" cy="8457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905749" y="8045253"/>
            <a:ext cx="845717" cy="845717"/>
            <a:chOff x="12905749" y="8045253"/>
            <a:chExt cx="845717" cy="84571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905749" y="8045253"/>
              <a:ext cx="845717" cy="84571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793496" y="8045253"/>
            <a:ext cx="845717" cy="845717"/>
            <a:chOff x="13793496" y="8045253"/>
            <a:chExt cx="845717" cy="84571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793496" y="8045253"/>
              <a:ext cx="845717" cy="84571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682790" y="8050981"/>
            <a:ext cx="845717" cy="845717"/>
            <a:chOff x="14682790" y="8050981"/>
            <a:chExt cx="845717" cy="84571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682790" y="8050981"/>
              <a:ext cx="845717" cy="84571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570538" y="8050981"/>
            <a:ext cx="845717" cy="845717"/>
            <a:chOff x="15570538" y="8050981"/>
            <a:chExt cx="845717" cy="84571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570538" y="8050981"/>
              <a:ext cx="845717" cy="845717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429233" y="9017348"/>
            <a:ext cx="1509591" cy="580219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079906" y="7126889"/>
            <a:ext cx="1839384" cy="798355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882344" y="7054363"/>
            <a:ext cx="1601487" cy="869906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564380" y="9019538"/>
            <a:ext cx="1146572" cy="543410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348165" y="9019538"/>
            <a:ext cx="1146572" cy="543410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088587" y="9010011"/>
            <a:ext cx="1146572" cy="543410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462649" y="8707741"/>
            <a:ext cx="1333404" cy="1036966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258738" y="8666454"/>
            <a:ext cx="1333404" cy="1053719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4026256" y="8656930"/>
            <a:ext cx="1333404" cy="1053719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9387318" y="8099004"/>
            <a:ext cx="921376" cy="724100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3228305" y="5692566"/>
            <a:ext cx="3907216" cy="3046178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8318821" y="7019126"/>
            <a:ext cx="982801" cy="93966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369709" y="8780808"/>
            <a:ext cx="863078" cy="9396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88972" y="2817563"/>
            <a:ext cx="2221871" cy="1511789"/>
            <a:chOff x="9188972" y="2817563"/>
            <a:chExt cx="2221871" cy="15117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88972" y="2817563"/>
              <a:ext cx="2221871" cy="151178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031" y="1185066"/>
            <a:ext cx="4164667" cy="102361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169218" y="-360563"/>
              <a:ext cx="36678758" cy="1658797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526" y="89141"/>
            <a:ext cx="2861304" cy="6038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493654" y="8947348"/>
            <a:ext cx="949560" cy="1147796"/>
            <a:chOff x="16493654" y="8947348"/>
            <a:chExt cx="949560" cy="114779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93654" y="8947348"/>
              <a:ext cx="949560" cy="114779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442116" y="1751087"/>
            <a:ext cx="6443281" cy="567881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95229" y="6864613"/>
            <a:ext cx="4484090" cy="68910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19346" y="2447619"/>
            <a:ext cx="7437282" cy="7278710"/>
            <a:chOff x="819346" y="2447619"/>
            <a:chExt cx="7437282" cy="727871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9346" y="2447619"/>
              <a:ext cx="7437282" cy="7278710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395229" y="8413104"/>
            <a:ext cx="5003462" cy="6891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965842" y="3901880"/>
            <a:ext cx="668132" cy="142076"/>
            <a:chOff x="9965842" y="3901880"/>
            <a:chExt cx="668132" cy="14207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965842" y="3901880"/>
              <a:ext cx="668132" cy="14207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33325" y="4121563"/>
            <a:ext cx="996376" cy="6456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51" y="1168386"/>
            <a:ext cx="5090485" cy="12298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169218" y="-360563"/>
              <a:ext cx="36678758" cy="165879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526" y="89141"/>
            <a:ext cx="2861304" cy="6038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493654" y="8947348"/>
            <a:ext cx="949560" cy="1147796"/>
            <a:chOff x="16493654" y="8947348"/>
            <a:chExt cx="949560" cy="11477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93654" y="8947348"/>
              <a:ext cx="949560" cy="114779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91357" y="2987400"/>
            <a:ext cx="6247216" cy="741561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39422" y="7492158"/>
            <a:ext cx="7786159" cy="2584033"/>
            <a:chOff x="1639422" y="7492158"/>
            <a:chExt cx="7786159" cy="258403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39422" y="7492158"/>
              <a:ext cx="7786159" cy="25840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39422" y="2326951"/>
            <a:ext cx="7786159" cy="5169416"/>
            <a:chOff x="1639422" y="2326951"/>
            <a:chExt cx="7786159" cy="516941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39422" y="2326951"/>
              <a:ext cx="7786159" cy="51694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51" y="1168386"/>
            <a:ext cx="7608771" cy="12298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169218" y="-360563"/>
              <a:ext cx="36678758" cy="165879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526" y="89141"/>
            <a:ext cx="2861304" cy="6038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493654" y="8947348"/>
            <a:ext cx="949560" cy="1147796"/>
            <a:chOff x="16493654" y="8947348"/>
            <a:chExt cx="949560" cy="11477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93654" y="8947348"/>
              <a:ext cx="949560" cy="114779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46383" y="2402764"/>
            <a:ext cx="7588765" cy="751254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62203" y="2572509"/>
            <a:ext cx="8057577" cy="7246621"/>
            <a:chOff x="1162203" y="2572509"/>
            <a:chExt cx="8057577" cy="724662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2203" y="2572509"/>
              <a:ext cx="8057577" cy="72466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51" y="1168386"/>
            <a:ext cx="9185800" cy="12298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63189" y="0"/>
            <a:ext cx="18339379" cy="829398"/>
            <a:chOff x="-63189" y="0"/>
            <a:chExt cx="18339379" cy="8293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178742" y="-360563"/>
              <a:ext cx="36678758" cy="165879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63189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526" y="89141"/>
            <a:ext cx="2861304" cy="6038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493654" y="8947348"/>
            <a:ext cx="949560" cy="1147796"/>
            <a:chOff x="16493654" y="8947348"/>
            <a:chExt cx="949560" cy="11477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93654" y="8947348"/>
              <a:ext cx="949560" cy="114779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29235" y="4259438"/>
            <a:ext cx="8018138" cy="41043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46013" y="3117646"/>
            <a:ext cx="7996844" cy="5829702"/>
            <a:chOff x="1146013" y="3117646"/>
            <a:chExt cx="7996844" cy="582970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46013" y="3117646"/>
              <a:ext cx="7996844" cy="58297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51" y="1168386"/>
            <a:ext cx="11300227" cy="122981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169218" y="-360563"/>
              <a:ext cx="36678758" cy="165879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526" y="89141"/>
            <a:ext cx="2861304" cy="6038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493654" y="8947348"/>
            <a:ext cx="949560" cy="1147796"/>
            <a:chOff x="16493654" y="8947348"/>
            <a:chExt cx="949560" cy="11477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93654" y="8947348"/>
              <a:ext cx="949560" cy="114779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757072" y="2572601"/>
            <a:ext cx="7148955" cy="257681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76287" y="8034315"/>
            <a:ext cx="6054719" cy="171581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05238" y="2513897"/>
            <a:ext cx="7638948" cy="7007349"/>
            <a:chOff x="1105238" y="2513897"/>
            <a:chExt cx="7638948" cy="700734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5238" y="2513897"/>
              <a:ext cx="7638948" cy="70073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26722" y="5264673"/>
            <a:ext cx="4335119" cy="2397263"/>
            <a:chOff x="9826722" y="5264673"/>
            <a:chExt cx="4335119" cy="239726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26722" y="5264673"/>
              <a:ext cx="4335119" cy="23972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797005" y="6084973"/>
            <a:ext cx="6870584" cy="4786502"/>
            <a:chOff x="10797005" y="6084973"/>
            <a:chExt cx="6870584" cy="47865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97005" y="6084973"/>
              <a:ext cx="6870584" cy="478650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51" y="1168386"/>
            <a:ext cx="6716219" cy="12284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169218" y="-360563"/>
              <a:ext cx="36678758" cy="1658797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526" y="89141"/>
            <a:ext cx="2863533" cy="6045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493654" y="8947348"/>
            <a:ext cx="949560" cy="1147796"/>
            <a:chOff x="16493654" y="8947348"/>
            <a:chExt cx="949560" cy="114779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93654" y="8947348"/>
              <a:ext cx="949560" cy="114779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97081" y="2520891"/>
            <a:ext cx="6136833" cy="377586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194737" y="7190572"/>
            <a:ext cx="3243215" cy="52052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43648" y="2572509"/>
            <a:ext cx="9495560" cy="7024928"/>
            <a:chOff x="943648" y="2572509"/>
            <a:chExt cx="9495560" cy="70249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3648" y="2572509"/>
              <a:ext cx="9495560" cy="70249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287429" y="4746669"/>
            <a:ext cx="3677867" cy="2734881"/>
            <a:chOff x="11287429" y="4746669"/>
            <a:chExt cx="3677867" cy="273488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87429" y="4746669"/>
              <a:ext cx="3677867" cy="273488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51" y="1168386"/>
            <a:ext cx="10418590" cy="121770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169218" y="-360563"/>
              <a:ext cx="36678758" cy="1658797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526" y="89141"/>
            <a:ext cx="2863533" cy="6045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493654" y="8947348"/>
            <a:ext cx="949560" cy="1147796"/>
            <a:chOff x="16493654" y="8947348"/>
            <a:chExt cx="949560" cy="114779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93654" y="8947348"/>
              <a:ext cx="949560" cy="114779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237716" y="2634442"/>
            <a:ext cx="6036509" cy="243220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380573" y="8897635"/>
            <a:ext cx="2977776" cy="62481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380573" y="7127650"/>
            <a:ext cx="4847738" cy="120893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77484" y="2684155"/>
            <a:ext cx="9524321" cy="4397117"/>
            <a:chOff x="1077484" y="2684155"/>
            <a:chExt cx="9524321" cy="439711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7484" y="2684155"/>
              <a:ext cx="9524321" cy="43971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42857" y="2241086"/>
            <a:ext cx="9142857" cy="3780889"/>
            <a:chOff x="9142857" y="2241086"/>
            <a:chExt cx="9142857" cy="37808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2857" y="2241086"/>
              <a:ext cx="9142857" cy="378088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51" y="1168386"/>
            <a:ext cx="8606590" cy="122841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169218" y="-360563"/>
              <a:ext cx="36678758" cy="1658797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526" y="89141"/>
            <a:ext cx="2863533" cy="6045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493654" y="8947348"/>
            <a:ext cx="949560" cy="1147796"/>
            <a:chOff x="16493654" y="8947348"/>
            <a:chExt cx="949560" cy="114779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93654" y="8947348"/>
              <a:ext cx="949560" cy="11477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19346" y="2650564"/>
            <a:ext cx="8494087" cy="6533073"/>
            <a:chOff x="819346" y="2650564"/>
            <a:chExt cx="8494087" cy="653307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9346" y="2650564"/>
              <a:ext cx="8494087" cy="653307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33906" y="7689810"/>
            <a:ext cx="4508204" cy="132120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19346" y="6639175"/>
            <a:ext cx="8470523" cy="2544462"/>
            <a:chOff x="819346" y="6639175"/>
            <a:chExt cx="8470523" cy="254446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9346" y="6639175"/>
              <a:ext cx="8470523" cy="25444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526" y="89141"/>
            <a:ext cx="2861305" cy="6038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5303" y="1273148"/>
            <a:ext cx="5099895" cy="122680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90508" y="2612392"/>
            <a:ext cx="6831805" cy="2493058"/>
            <a:chOff x="1190508" y="2612392"/>
            <a:chExt cx="6831805" cy="24930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0508" y="2612392"/>
              <a:ext cx="6831805" cy="24930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97612" y="2612392"/>
            <a:ext cx="7635464" cy="2493058"/>
            <a:chOff x="9997612" y="2612392"/>
            <a:chExt cx="7635464" cy="24930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97612" y="2612392"/>
              <a:ext cx="7635464" cy="249305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4717" y="9422242"/>
            <a:ext cx="3929028" cy="71542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276882" y="4280519"/>
            <a:ext cx="523255" cy="574791"/>
            <a:chOff x="16276882" y="4280519"/>
            <a:chExt cx="523255" cy="5747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276882" y="4280519"/>
              <a:ext cx="523255" cy="5747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90508" y="2782572"/>
            <a:ext cx="2126242" cy="481164"/>
            <a:chOff x="1190508" y="2782572"/>
            <a:chExt cx="2126242" cy="48116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0508" y="2782572"/>
              <a:ext cx="2126242" cy="48116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41907" y="5529992"/>
            <a:ext cx="8172724" cy="123529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90508" y="6509762"/>
            <a:ext cx="6831805" cy="2821665"/>
            <a:chOff x="1190508" y="6509762"/>
            <a:chExt cx="6831805" cy="282166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0508" y="6509762"/>
              <a:ext cx="6831805" cy="282166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34800" y="5274676"/>
            <a:ext cx="6278524" cy="117848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90508" y="8908425"/>
            <a:ext cx="1432203" cy="423002"/>
            <a:chOff x="1190508" y="8908425"/>
            <a:chExt cx="1432203" cy="42300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90508" y="8908425"/>
              <a:ext cx="1432203" cy="4230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983402" y="6464259"/>
            <a:ext cx="4468411" cy="4468411"/>
            <a:chOff x="13983402" y="6464259"/>
            <a:chExt cx="4468411" cy="446841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">
              <a:off x="13983402" y="6464259"/>
              <a:ext cx="4468411" cy="446841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90476" y="780952"/>
            <a:ext cx="8558095" cy="9561905"/>
            <a:chOff x="-190476" y="780952"/>
            <a:chExt cx="8558095" cy="95619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0476" y="780952"/>
              <a:ext cx="8558095" cy="9561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904376" y="972353"/>
            <a:ext cx="229860" cy="197679"/>
            <a:chOff x="17904376" y="972353"/>
            <a:chExt cx="229860" cy="19767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04376" y="972353"/>
              <a:ext cx="229860" cy="197679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7888" y="2829180"/>
            <a:ext cx="7241438" cy="24634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57145" y="1393621"/>
            <a:ext cx="4263591" cy="87799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444362" y="5330032"/>
            <a:ext cx="9828571" cy="387554"/>
            <a:chOff x="3444362" y="5330032"/>
            <a:chExt cx="9828571" cy="3875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3444362" y="5330032"/>
              <a:ext cx="9828571" cy="38755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4307" y="2803508"/>
            <a:ext cx="3361868" cy="79679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73541" y="0"/>
            <a:ext cx="18359255" cy="829398"/>
            <a:chOff x="-73541" y="0"/>
            <a:chExt cx="18359255" cy="82939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73541" y="0"/>
              <a:ext cx="18359255" cy="82939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3526" y="89141"/>
            <a:ext cx="2860847" cy="60271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550141" y="1387779"/>
            <a:ext cx="2713588" cy="270780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526" y="89141"/>
            <a:ext cx="2861305" cy="6038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5303" y="1273148"/>
            <a:ext cx="3498733" cy="122820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626155" y="6822202"/>
            <a:ext cx="2676485" cy="2676485"/>
            <a:chOff x="14626155" y="6822202"/>
            <a:chExt cx="2676485" cy="267648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26155" y="6822202"/>
              <a:ext cx="2676485" cy="26764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9140" y="6767052"/>
            <a:ext cx="2575099" cy="2577070"/>
            <a:chOff x="1119140" y="6767052"/>
            <a:chExt cx="2575099" cy="25770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9140" y="6767052"/>
              <a:ext cx="2575099" cy="25770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91428" y="6822202"/>
            <a:ext cx="2513220" cy="2513220"/>
            <a:chOff x="5691428" y="6822202"/>
            <a:chExt cx="2513220" cy="251322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91428" y="6822202"/>
              <a:ext cx="2513220" cy="25132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243833" y="6893876"/>
            <a:ext cx="2575099" cy="2577070"/>
            <a:chOff x="10243833" y="6893876"/>
            <a:chExt cx="2575099" cy="257707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43833" y="6893876"/>
              <a:ext cx="2575099" cy="25770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61414" y="3222386"/>
            <a:ext cx="4490551" cy="3658873"/>
            <a:chOff x="161414" y="3222386"/>
            <a:chExt cx="4490551" cy="365887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1414" y="3222386"/>
              <a:ext cx="4490551" cy="365887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654045" y="3222386"/>
            <a:ext cx="4490551" cy="3664614"/>
            <a:chOff x="4654045" y="3222386"/>
            <a:chExt cx="4490551" cy="36646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54045" y="3222386"/>
              <a:ext cx="4490551" cy="36646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142857" y="3222386"/>
            <a:ext cx="4490551" cy="3664614"/>
            <a:chOff x="9142857" y="3222386"/>
            <a:chExt cx="4490551" cy="366461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42857" y="3222386"/>
              <a:ext cx="4490551" cy="36646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3681027" y="3222386"/>
            <a:ext cx="4490551" cy="3626519"/>
            <a:chOff x="13681027" y="3222386"/>
            <a:chExt cx="4490551" cy="362651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681027" y="3222386"/>
              <a:ext cx="4490551" cy="362651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24930" y="8638259"/>
            <a:ext cx="4363518" cy="1411726"/>
            <a:chOff x="224930" y="8638259"/>
            <a:chExt cx="4363518" cy="141172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224930" y="8638259"/>
              <a:ext cx="4363518" cy="1411726"/>
              <a:chOff x="224930" y="8638259"/>
              <a:chExt cx="4363518" cy="1411726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224930" y="8638259"/>
                <a:ext cx="4363518" cy="1411726"/>
              </a:xfrm>
              <a:prstGeom prst="rect">
                <a:avLst/>
              </a:prstGeom>
            </p:spPr>
          </p:pic>
        </p:grpSp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18926" y="8822821"/>
              <a:ext cx="2683590" cy="102490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754822" y="8655402"/>
            <a:ext cx="4363518" cy="1411726"/>
            <a:chOff x="4754822" y="8655402"/>
            <a:chExt cx="4363518" cy="1411726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4754822" y="8655402"/>
              <a:ext cx="4363518" cy="1411726"/>
              <a:chOff x="4754822" y="8655402"/>
              <a:chExt cx="4363518" cy="1411726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754822" y="8655402"/>
                <a:ext cx="4363518" cy="1411726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45012" y="8821833"/>
              <a:ext cx="2747371" cy="106303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9340100" y="8693497"/>
            <a:ext cx="4363518" cy="1411726"/>
            <a:chOff x="9340100" y="8693497"/>
            <a:chExt cx="4363518" cy="1411726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9340100" y="8693497"/>
              <a:ext cx="4363518" cy="1411726"/>
              <a:chOff x="9340100" y="8693497"/>
              <a:chExt cx="4363518" cy="1411726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9340100" y="8693497"/>
                <a:ext cx="4363518" cy="1411726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30288" y="8859928"/>
              <a:ext cx="2747371" cy="1063038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797924" y="8665417"/>
            <a:ext cx="4363518" cy="1411726"/>
            <a:chOff x="13797924" y="8665417"/>
            <a:chExt cx="4363518" cy="1411726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3797924" y="8665417"/>
              <a:ext cx="4363518" cy="1411726"/>
              <a:chOff x="13797924" y="8665417"/>
              <a:chExt cx="4363518" cy="1411726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3797924" y="8665417"/>
                <a:ext cx="4363518" cy="1411726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688098" y="8831843"/>
              <a:ext cx="2747371" cy="1063038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891204" y="3633514"/>
            <a:ext cx="4269658" cy="2400952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95716" y="3757324"/>
            <a:ext cx="4207992" cy="2038028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900286" y="3930962"/>
            <a:ext cx="4167849" cy="1671904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364219" y="3424610"/>
            <a:ext cx="4260049" cy="276554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526" y="89141"/>
            <a:ext cx="2861305" cy="6038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5303" y="1273148"/>
            <a:ext cx="3727600" cy="12757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72242" y="6822202"/>
            <a:ext cx="2575099" cy="2577070"/>
            <a:chOff x="2472242" y="6822202"/>
            <a:chExt cx="2575099" cy="257707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2242" y="6822202"/>
              <a:ext cx="2575099" cy="25770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086610" y="6822202"/>
            <a:ext cx="2575099" cy="2577070"/>
            <a:chOff x="13086610" y="6822202"/>
            <a:chExt cx="2575099" cy="257707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86610" y="6822202"/>
              <a:ext cx="2575099" cy="25770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07723" y="2379747"/>
            <a:ext cx="7470269" cy="5727206"/>
            <a:chOff x="5407723" y="2379747"/>
            <a:chExt cx="7470269" cy="572720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07723" y="2379747"/>
              <a:ext cx="7470269" cy="57272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91476" cy="10281873"/>
            <a:chOff x="0" y="0"/>
            <a:chExt cx="18291476" cy="10281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91476" cy="1028187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5566" y="1204138"/>
            <a:ext cx="10340573" cy="762589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179823" y="899224"/>
            <a:ext cx="716020" cy="716020"/>
            <a:chOff x="3179823" y="899224"/>
            <a:chExt cx="716020" cy="71602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79823" y="899224"/>
              <a:ext cx="716020" cy="71602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087656" y="899224"/>
            <a:ext cx="716020" cy="716020"/>
            <a:chOff x="4087656" y="899224"/>
            <a:chExt cx="716020" cy="7160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7656" y="899224"/>
              <a:ext cx="716020" cy="7160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84374" y="899224"/>
            <a:ext cx="716020" cy="716020"/>
            <a:chOff x="4984374" y="899224"/>
            <a:chExt cx="716020" cy="71602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84374" y="899224"/>
              <a:ext cx="716020" cy="71602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66333" y="899224"/>
            <a:ext cx="716020" cy="716020"/>
            <a:chOff x="5866333" y="899224"/>
            <a:chExt cx="716020" cy="716020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66333" y="899224"/>
              <a:ext cx="716020" cy="71602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769757" y="899224"/>
            <a:ext cx="716020" cy="716020"/>
            <a:chOff x="6769757" y="899224"/>
            <a:chExt cx="716020" cy="71602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69757" y="899224"/>
              <a:ext cx="716020" cy="71602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677591" y="899224"/>
            <a:ext cx="716020" cy="716020"/>
            <a:chOff x="7677591" y="899224"/>
            <a:chExt cx="716020" cy="71602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77591" y="899224"/>
              <a:ext cx="716020" cy="71602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574308" y="899224"/>
            <a:ext cx="716020" cy="716020"/>
            <a:chOff x="8574308" y="899224"/>
            <a:chExt cx="716020" cy="71602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74308" y="899224"/>
              <a:ext cx="716020" cy="71602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456268" y="899224"/>
            <a:ext cx="716020" cy="716020"/>
            <a:chOff x="9456268" y="899224"/>
            <a:chExt cx="716020" cy="71602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56268" y="899224"/>
              <a:ext cx="716020" cy="71602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362492" y="899224"/>
            <a:ext cx="716020" cy="716020"/>
            <a:chOff x="10362492" y="899224"/>
            <a:chExt cx="716020" cy="71602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62492" y="899224"/>
              <a:ext cx="716020" cy="71602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270325" y="899224"/>
            <a:ext cx="716020" cy="716020"/>
            <a:chOff x="11270325" y="899224"/>
            <a:chExt cx="716020" cy="716020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270325" y="899224"/>
              <a:ext cx="716020" cy="71602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167043" y="899224"/>
            <a:ext cx="716020" cy="716020"/>
            <a:chOff x="12167043" y="899224"/>
            <a:chExt cx="716020" cy="716020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167043" y="899224"/>
              <a:ext cx="716020" cy="71602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3049003" y="899224"/>
            <a:ext cx="716020" cy="716020"/>
            <a:chOff x="13049003" y="899224"/>
            <a:chExt cx="716020" cy="716020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049003" y="899224"/>
              <a:ext cx="716020" cy="71602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94845" y="899224"/>
            <a:ext cx="716020" cy="716020"/>
            <a:chOff x="494845" y="899224"/>
            <a:chExt cx="716020" cy="71602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4845" y="899224"/>
              <a:ext cx="716020" cy="71602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91563" y="899224"/>
            <a:ext cx="716020" cy="716020"/>
            <a:chOff x="1391563" y="899224"/>
            <a:chExt cx="716020" cy="71602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91563" y="899224"/>
              <a:ext cx="716020" cy="71602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2273523" y="899224"/>
            <a:ext cx="716020" cy="716020"/>
            <a:chOff x="2273523" y="899224"/>
            <a:chExt cx="716020" cy="71602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73523" y="899224"/>
              <a:ext cx="716020" cy="716020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927809" y="899224"/>
            <a:ext cx="716020" cy="716020"/>
            <a:chOff x="13927809" y="899224"/>
            <a:chExt cx="716020" cy="716020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3927809" y="899224"/>
              <a:ext cx="716020" cy="71602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7528262" y="905443"/>
            <a:ext cx="716020" cy="716020"/>
            <a:chOff x="17528262" y="905443"/>
            <a:chExt cx="716020" cy="716020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528262" y="905443"/>
              <a:ext cx="716020" cy="71602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4843285" y="905443"/>
            <a:ext cx="716020" cy="716020"/>
            <a:chOff x="14843285" y="905443"/>
            <a:chExt cx="716020" cy="716020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843285" y="905443"/>
              <a:ext cx="716020" cy="71602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5740003" y="905443"/>
            <a:ext cx="716020" cy="716020"/>
            <a:chOff x="15740003" y="905443"/>
            <a:chExt cx="716020" cy="716020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740003" y="905443"/>
              <a:ext cx="716020" cy="71602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6621963" y="905443"/>
            <a:ext cx="716020" cy="716020"/>
            <a:chOff x="16621963" y="905443"/>
            <a:chExt cx="716020" cy="716020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621963" y="905443"/>
              <a:ext cx="716020" cy="71602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2203869" y="8805636"/>
            <a:ext cx="716020" cy="716020"/>
            <a:chOff x="2203869" y="8805636"/>
            <a:chExt cx="716020" cy="716020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203869" y="8805636"/>
              <a:ext cx="716020" cy="716020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3111703" y="8805636"/>
            <a:ext cx="716020" cy="716020"/>
            <a:chOff x="3111703" y="8805636"/>
            <a:chExt cx="716020" cy="716020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111703" y="8805636"/>
              <a:ext cx="716020" cy="716020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4008421" y="8805636"/>
            <a:ext cx="716020" cy="716020"/>
            <a:chOff x="4008421" y="8805636"/>
            <a:chExt cx="716020" cy="716020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008421" y="8805636"/>
              <a:ext cx="716020" cy="716020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4890380" y="8805636"/>
            <a:ext cx="716020" cy="716020"/>
            <a:chOff x="4890380" y="8805636"/>
            <a:chExt cx="716020" cy="716020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890380" y="8805636"/>
              <a:ext cx="716020" cy="716020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5793804" y="8805636"/>
            <a:ext cx="716020" cy="716020"/>
            <a:chOff x="5793804" y="8805636"/>
            <a:chExt cx="716020" cy="716020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793804" y="8805636"/>
              <a:ext cx="716020" cy="716020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6701638" y="8805636"/>
            <a:ext cx="716020" cy="716020"/>
            <a:chOff x="6701638" y="8805636"/>
            <a:chExt cx="716020" cy="716020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701638" y="8805636"/>
              <a:ext cx="716020" cy="716020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7598355" y="8805636"/>
            <a:ext cx="716020" cy="716020"/>
            <a:chOff x="7598355" y="8805636"/>
            <a:chExt cx="716020" cy="716020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598355" y="8805636"/>
              <a:ext cx="716020" cy="716020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8480315" y="8805636"/>
            <a:ext cx="716020" cy="716020"/>
            <a:chOff x="8480315" y="8805636"/>
            <a:chExt cx="716020" cy="716020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480315" y="8805636"/>
              <a:ext cx="716020" cy="716020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9386539" y="8805636"/>
            <a:ext cx="716020" cy="716020"/>
            <a:chOff x="9386539" y="8805636"/>
            <a:chExt cx="716020" cy="716020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386539" y="8805636"/>
              <a:ext cx="716020" cy="716020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10294372" y="8805636"/>
            <a:ext cx="716020" cy="716020"/>
            <a:chOff x="10294372" y="8805636"/>
            <a:chExt cx="716020" cy="716020"/>
          </a:xfrm>
        </p:grpSpPr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294372" y="8805636"/>
              <a:ext cx="716020" cy="716020"/>
            </a:xfrm>
            <a:prstGeom prst="rect">
              <a:avLst/>
            </a:prstGeom>
          </p:spPr>
        </p:pic>
      </p:grpSp>
      <p:grpSp>
        <p:nvGrpSpPr>
          <p:cNvPr id="1032" name="그룹 1032"/>
          <p:cNvGrpSpPr/>
          <p:nvPr/>
        </p:nvGrpSpPr>
        <p:grpSpPr>
          <a:xfrm>
            <a:off x="11191090" y="8805636"/>
            <a:ext cx="716020" cy="716020"/>
            <a:chOff x="11191090" y="8805636"/>
            <a:chExt cx="716020" cy="716020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191090" y="8805636"/>
              <a:ext cx="716020" cy="716020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12073050" y="8805636"/>
            <a:ext cx="716020" cy="716020"/>
            <a:chOff x="12073050" y="8805636"/>
            <a:chExt cx="716020" cy="716020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2073050" y="8805636"/>
              <a:ext cx="716020" cy="716020"/>
            </a:xfrm>
            <a:prstGeom prst="rect">
              <a:avLst/>
            </a:prstGeom>
          </p:spPr>
        </p:pic>
      </p:grpSp>
      <p:grpSp>
        <p:nvGrpSpPr>
          <p:cNvPr id="1034" name="그룹 1034"/>
          <p:cNvGrpSpPr/>
          <p:nvPr/>
        </p:nvGrpSpPr>
        <p:grpSpPr>
          <a:xfrm>
            <a:off x="-481108" y="8805636"/>
            <a:ext cx="716020" cy="716020"/>
            <a:chOff x="-481108" y="8805636"/>
            <a:chExt cx="716020" cy="716020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-481108" y="8805636"/>
              <a:ext cx="716020" cy="716020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415610" y="8805636"/>
            <a:ext cx="716020" cy="716020"/>
            <a:chOff x="415610" y="8805636"/>
            <a:chExt cx="716020" cy="716020"/>
          </a:xfrm>
        </p:grpSpPr>
        <p:pic>
          <p:nvPicPr>
            <p:cNvPr id="106" name="Object 105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15610" y="8805636"/>
              <a:ext cx="716020" cy="716020"/>
            </a:xfrm>
            <a:prstGeom prst="rect">
              <a:avLst/>
            </a:prstGeom>
          </p:spPr>
        </p:pic>
      </p:grpSp>
      <p:grpSp>
        <p:nvGrpSpPr>
          <p:cNvPr id="1036" name="그룹 1036"/>
          <p:cNvGrpSpPr/>
          <p:nvPr/>
        </p:nvGrpSpPr>
        <p:grpSpPr>
          <a:xfrm>
            <a:off x="1297570" y="8805636"/>
            <a:ext cx="716020" cy="716020"/>
            <a:chOff x="1297570" y="8805636"/>
            <a:chExt cx="716020" cy="716020"/>
          </a:xfrm>
        </p:grpSpPr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297570" y="8805636"/>
              <a:ext cx="716020" cy="716020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12951856" y="8805636"/>
            <a:ext cx="716020" cy="716020"/>
            <a:chOff x="12951856" y="8805636"/>
            <a:chExt cx="716020" cy="716020"/>
          </a:xfrm>
        </p:grpSpPr>
        <p:pic>
          <p:nvPicPr>
            <p:cNvPr id="112" name="Object 11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2951856" y="8805636"/>
              <a:ext cx="716020" cy="716020"/>
            </a:xfrm>
            <a:prstGeom prst="rect">
              <a:avLst/>
            </a:prstGeom>
          </p:spPr>
        </p:pic>
      </p:grpSp>
      <p:grpSp>
        <p:nvGrpSpPr>
          <p:cNvPr id="1038" name="그룹 1038"/>
          <p:cNvGrpSpPr/>
          <p:nvPr/>
        </p:nvGrpSpPr>
        <p:grpSpPr>
          <a:xfrm>
            <a:off x="16552309" y="8811855"/>
            <a:ext cx="716020" cy="716020"/>
            <a:chOff x="16552309" y="8811855"/>
            <a:chExt cx="716020" cy="716020"/>
          </a:xfrm>
        </p:grpSpPr>
        <p:pic>
          <p:nvPicPr>
            <p:cNvPr id="115" name="Object 114"/>
            <p:cNvPicPr>
              <a:picLocks noChangeAspect="1"/>
            </p:cNvPicPr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6552309" y="8811855"/>
              <a:ext cx="716020" cy="716020"/>
            </a:xfrm>
            <a:prstGeom prst="rect">
              <a:avLst/>
            </a:prstGeom>
          </p:spPr>
        </p:pic>
      </p:grpSp>
      <p:grpSp>
        <p:nvGrpSpPr>
          <p:cNvPr id="1039" name="그룹 1039"/>
          <p:cNvGrpSpPr/>
          <p:nvPr/>
        </p:nvGrpSpPr>
        <p:grpSpPr>
          <a:xfrm>
            <a:off x="13867332" y="8811855"/>
            <a:ext cx="716020" cy="716020"/>
            <a:chOff x="13867332" y="8811855"/>
            <a:chExt cx="716020" cy="716020"/>
          </a:xfrm>
        </p:grpSpPr>
        <p:pic>
          <p:nvPicPr>
            <p:cNvPr id="118" name="Object 117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3867332" y="8811855"/>
              <a:ext cx="716020" cy="716020"/>
            </a:xfrm>
            <a:prstGeom prst="rect">
              <a:avLst/>
            </a:prstGeom>
          </p:spPr>
        </p:pic>
      </p:grpSp>
      <p:grpSp>
        <p:nvGrpSpPr>
          <p:cNvPr id="1040" name="그룹 1040"/>
          <p:cNvGrpSpPr/>
          <p:nvPr/>
        </p:nvGrpSpPr>
        <p:grpSpPr>
          <a:xfrm>
            <a:off x="14764050" y="8811855"/>
            <a:ext cx="716020" cy="716020"/>
            <a:chOff x="14764050" y="8811855"/>
            <a:chExt cx="716020" cy="716020"/>
          </a:xfrm>
        </p:grpSpPr>
        <p:pic>
          <p:nvPicPr>
            <p:cNvPr id="121" name="Object 120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4764050" y="8811855"/>
              <a:ext cx="716020" cy="716020"/>
            </a:xfrm>
            <a:prstGeom prst="rect">
              <a:avLst/>
            </a:prstGeom>
          </p:spPr>
        </p:pic>
      </p:grpSp>
      <p:grpSp>
        <p:nvGrpSpPr>
          <p:cNvPr id="1041" name="그룹 1041"/>
          <p:cNvGrpSpPr/>
          <p:nvPr/>
        </p:nvGrpSpPr>
        <p:grpSpPr>
          <a:xfrm>
            <a:off x="15646010" y="8811855"/>
            <a:ext cx="716020" cy="716020"/>
            <a:chOff x="15646010" y="8811855"/>
            <a:chExt cx="716020" cy="716020"/>
          </a:xfrm>
        </p:grpSpPr>
        <p:pic>
          <p:nvPicPr>
            <p:cNvPr id="124" name="Object 123"/>
            <p:cNvPicPr>
              <a:picLocks noChangeAspect="1"/>
            </p:cNvPicPr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5646010" y="8811855"/>
              <a:ext cx="716020" cy="716020"/>
            </a:xfrm>
            <a:prstGeom prst="rect">
              <a:avLst/>
            </a:prstGeom>
          </p:spPr>
        </p:pic>
      </p:grpSp>
      <p:grpSp>
        <p:nvGrpSpPr>
          <p:cNvPr id="1042" name="그룹 1042"/>
          <p:cNvGrpSpPr/>
          <p:nvPr/>
        </p:nvGrpSpPr>
        <p:grpSpPr>
          <a:xfrm>
            <a:off x="17446867" y="8805636"/>
            <a:ext cx="716020" cy="716020"/>
            <a:chOff x="17446867" y="8805636"/>
            <a:chExt cx="716020" cy="716020"/>
          </a:xfrm>
        </p:grpSpPr>
        <p:pic>
          <p:nvPicPr>
            <p:cNvPr id="127" name="Object 126"/>
            <p:cNvPicPr>
              <a:picLocks noChangeAspect="1"/>
            </p:cNvPicPr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7446867" y="8805636"/>
              <a:ext cx="716020" cy="7160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51" y="1168386"/>
            <a:ext cx="5331209" cy="122771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169218" y="-360563"/>
              <a:ext cx="36678758" cy="165879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526" y="89141"/>
            <a:ext cx="2861304" cy="6038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493654" y="8947348"/>
            <a:ext cx="949560" cy="1147796"/>
            <a:chOff x="16493654" y="8947348"/>
            <a:chExt cx="949560" cy="11477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93654" y="8947348"/>
              <a:ext cx="949560" cy="114779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02620" y="2271963"/>
            <a:ext cx="8661624" cy="350229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102624" y="7894626"/>
            <a:ext cx="4336024" cy="1793605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02624" y="7218371"/>
            <a:ext cx="3465919" cy="63824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04250" y="2708693"/>
            <a:ext cx="5944010" cy="6745327"/>
            <a:chOff x="1304250" y="2708693"/>
            <a:chExt cx="5944010" cy="674532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4250" y="2708693"/>
              <a:ext cx="5944010" cy="67453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50" y="1168386"/>
            <a:ext cx="4882276" cy="122820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169218" y="-360563"/>
              <a:ext cx="36678758" cy="165879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526" y="89141"/>
            <a:ext cx="2861304" cy="6038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81250" y="2832144"/>
            <a:ext cx="7323068" cy="5034966"/>
            <a:chOff x="981250" y="2832144"/>
            <a:chExt cx="7323068" cy="503496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1250" y="2832144"/>
              <a:ext cx="7323068" cy="503496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91564" y="2758711"/>
            <a:ext cx="4933949" cy="33127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50" y="1168386"/>
            <a:ext cx="4860809" cy="12298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169218" y="-360563"/>
              <a:ext cx="36678758" cy="165879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526" y="89141"/>
            <a:ext cx="2861304" cy="6038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493654" y="8947348"/>
            <a:ext cx="949560" cy="1147796"/>
            <a:chOff x="16493654" y="8947348"/>
            <a:chExt cx="949560" cy="11477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93654" y="8947348"/>
              <a:ext cx="949560" cy="114779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403295" y="2377983"/>
            <a:ext cx="4091565" cy="222235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76831" y="2463798"/>
            <a:ext cx="8066026" cy="3771898"/>
            <a:chOff x="1076831" y="2463798"/>
            <a:chExt cx="8066026" cy="37718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6831" y="2463798"/>
              <a:ext cx="8066026" cy="377189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5602" y="6216648"/>
            <a:ext cx="8076563" cy="2095913"/>
            <a:chOff x="1075602" y="6216648"/>
            <a:chExt cx="8076563" cy="209591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5602" y="6216648"/>
              <a:ext cx="8076563" cy="209591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403295" y="5470943"/>
            <a:ext cx="3362680" cy="79081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76831" y="8349026"/>
            <a:ext cx="8066026" cy="1671500"/>
            <a:chOff x="1076831" y="8349026"/>
            <a:chExt cx="8066026" cy="167150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6831" y="8349026"/>
              <a:ext cx="8066026" cy="1671500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402164" y="6875821"/>
            <a:ext cx="5897983" cy="2949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50" y="1168386"/>
            <a:ext cx="4003495" cy="12312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169218" y="-360563"/>
              <a:ext cx="36678758" cy="165879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526" y="89141"/>
            <a:ext cx="2863533" cy="6045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493654" y="8947348"/>
            <a:ext cx="949560" cy="1147796"/>
            <a:chOff x="16493654" y="8947348"/>
            <a:chExt cx="949560" cy="11477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93654" y="8947348"/>
              <a:ext cx="949560" cy="114779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46884" y="3211736"/>
            <a:ext cx="6404026" cy="646914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838954" y="8680995"/>
            <a:ext cx="2400528" cy="60571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19346" y="2691049"/>
            <a:ext cx="8951219" cy="6830197"/>
            <a:chOff x="819346" y="2691049"/>
            <a:chExt cx="8951219" cy="683019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9346" y="2691049"/>
              <a:ext cx="8951219" cy="683019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819529" y="2189468"/>
            <a:ext cx="3295642" cy="68910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848477" y="7598269"/>
            <a:ext cx="3951566" cy="6341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51" y="1168386"/>
            <a:ext cx="6456647" cy="12277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169218" y="-360563"/>
              <a:ext cx="36678758" cy="165879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526" y="89141"/>
            <a:ext cx="2861304" cy="6038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493654" y="8947348"/>
            <a:ext cx="949560" cy="1147796"/>
            <a:chOff x="16493654" y="8947348"/>
            <a:chExt cx="949560" cy="11477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93654" y="8947348"/>
              <a:ext cx="949560" cy="114779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25880" y="5908029"/>
            <a:ext cx="3007883" cy="285694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6610" y="2803264"/>
            <a:ext cx="11593893" cy="6717982"/>
            <a:chOff x="916610" y="2803264"/>
            <a:chExt cx="11593893" cy="671798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6610" y="2803264"/>
              <a:ext cx="11593893" cy="67179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51" y="1168386"/>
            <a:ext cx="6434866" cy="122841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9169218" y="-360563"/>
              <a:ext cx="36678758" cy="165879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526" y="89141"/>
            <a:ext cx="2863533" cy="60458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493654" y="8947348"/>
            <a:ext cx="949560" cy="1147796"/>
            <a:chOff x="16493654" y="8947348"/>
            <a:chExt cx="949560" cy="114779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93654" y="8947348"/>
              <a:ext cx="949560" cy="114779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280211" y="5908850"/>
            <a:ext cx="3007836" cy="286102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819346" y="2809470"/>
            <a:ext cx="13538341" cy="6604874"/>
            <a:chOff x="819346" y="2809470"/>
            <a:chExt cx="13538341" cy="660487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9346" y="2809470"/>
              <a:ext cx="13538341" cy="66048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1384" y="2436720"/>
            <a:ext cx="18548482" cy="6193227"/>
            <a:chOff x="141384" y="2436720"/>
            <a:chExt cx="18548482" cy="61932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384" y="2436720"/>
              <a:ext cx="18548482" cy="619322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351" y="1168386"/>
            <a:ext cx="9791381" cy="12569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169218" y="-360563"/>
              <a:ext cx="36678758" cy="1658797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43526" y="89141"/>
            <a:ext cx="2863533" cy="6045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493654" y="8947348"/>
            <a:ext cx="949560" cy="1147796"/>
            <a:chOff x="16493654" y="8947348"/>
            <a:chExt cx="949560" cy="114779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93654" y="8947348"/>
              <a:ext cx="949560" cy="11477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2023-05-22T01:57:55Z</dcterms:created>
  <dcterms:modified xsi:type="dcterms:W3CDTF">2023-05-22T01:57:55Z</dcterms:modified>
</cp:coreProperties>
</file>