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6F88-DFC1-EB2D-646C-0E8BABA1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52081-29DF-D47C-A0C1-B55C784FE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C424-C477-2EC3-6489-FF5F6283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11A7-1894-A8D8-5D47-723929C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5D84-512B-4AD0-2147-ACD96F3A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154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45F9-785E-F14E-B29D-0E254ADA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90BED-1F21-87D1-DC05-86FDD725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0E3F-81DE-408F-6C27-6DFD23DF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9407-30B4-2662-FE22-CD45D5B6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816E-19BC-F9AA-95D4-3BC935BC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662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192CE-8B36-5452-C048-2BCE9C540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8538C-2190-9919-A11C-E91A94D05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4F45-26DD-BFA2-2025-5ECA7CBD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B49E-A02E-F178-778E-28424106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7C6F-0687-A373-1F4E-A5005AFD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90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A9BD-288C-BB97-2A2C-6E3A869A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F810-C101-8C11-28A9-367371EBB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3F81-B68E-8E5F-4E57-BFD885BF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7E6C-69F8-E411-9CEF-8B04285C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6A598-D468-43CD-2DEA-106FFBBE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267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EE2-8A33-CE26-3F9C-E79DFB8B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E8CF-950F-C6B9-AE4A-868757BE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835A-5EC7-CDA0-64A5-E18EBDE8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8546-2CFB-58DB-C1D8-F7E584AF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BC30-77B7-DDC0-0F13-E16520A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196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3FFD-C93C-0B6B-2E16-AF0D921E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8A37-BFA4-BFA8-E7DD-FC34E3C7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37C8A-F8F5-EF2D-0FD3-647D7D37F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440FE-645B-B583-A1AA-0156502D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290A5-93DB-9486-7196-F74A547A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5ECEA-86AD-E29A-8131-7D2A68BA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210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01B8-62EB-A1F5-7AA4-A4AC6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7C5A-5A0B-96D0-1FEE-7B1DA134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8185F-BF69-ACE1-00CF-36AE6F070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76600-6B16-60EE-F009-BD6CACCF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D1C53-2671-1D67-8FA0-A7F015446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C4CD0-0A3D-61F0-AF98-42C84CA6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B9199-6A04-C402-F8DB-66979507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E944-0198-9B61-9F75-9630749D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00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D04D-7ADE-EAE8-F906-7A83C68A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B0546-6FCC-6296-6588-5C0FE570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834A9-50C5-90FF-1B28-31388F2D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D5B48-9C1E-61B4-F462-D67FAA92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284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19EC1-D3C6-245A-CEB3-7E0ADF5C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09BBA-37FE-BD37-7DF8-F36865EB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7C09E-CC83-71AF-7033-73A83BA7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44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4141-9B73-67DF-A4C9-7A24FFC7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F5FB-81CA-1775-EC8C-558EADE4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54605-5734-BAD2-879E-90DC65D3E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9F90-5F95-4A38-60C9-F5585452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F803-DA94-4961-1180-B68F7043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9CC8D-F566-401D-ABA2-BC54E4FF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16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6E5F-3749-C8FF-CCED-DD2BE388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DCD4B-32CF-FC74-5648-2B0FA7096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9A288-7B3B-E39A-961E-DEA982FF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07C5-FBB9-EC06-7B14-780C045E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B1887-FCD3-77FC-FB38-74E5A6AE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2469-CEF4-FDFB-4488-4984A3DD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130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0A94E-4DFF-91AE-5EC2-282BC4BB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B70D-8529-3A04-A8E3-B557F6E9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FF39-1873-3ED9-07FC-03C36EFE6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E7147-0A3E-4645-BAEB-C25582EC097E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F97C-5C61-5D71-E436-EB2B4F40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F322-0625-69EB-41DA-774208285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0CB47-83B0-402E-AB5B-082CAEA68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44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E0FA-04E5-FD8F-952F-9EA47B8A2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C96BF-B6FB-2770-BC47-9309FAFE7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8F50-7134-98D6-0757-F763D7AA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0407-C2D5-38C3-ECFA-1800EF58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123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Amirun Fadzli</dc:creator>
  <cp:lastModifiedBy>Amirun Fadzli</cp:lastModifiedBy>
  <cp:revision>1</cp:revision>
  <dcterms:created xsi:type="dcterms:W3CDTF">2025-01-08T03:40:58Z</dcterms:created>
  <dcterms:modified xsi:type="dcterms:W3CDTF">2025-01-08T07:41:35Z</dcterms:modified>
</cp:coreProperties>
</file>