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FDA5-665B-0C63-23AB-8A953371B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3970-B62B-5D74-ACF9-D56AFF4DD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295DA-E979-E722-9A41-9FB258E0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03A3-3FA3-EF7D-676C-093D1A65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1600-86C4-0344-8AA3-623616DEB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621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9FB7-FBD7-3349-D707-7B2D007B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40E35-8993-B4D1-7FF5-30A8907CE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9C7D-9F5B-4A91-2CB3-BD28A3FF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78EB-BA8A-14BB-ED9F-F7BB3BF3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5745-85D5-0377-34D5-8414C738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4475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35AF4-DF98-DA39-3322-FC3FF3E58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913EE-F591-3535-FF6D-1812511AA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AF015-1674-1352-3C92-9D65B2FC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6C09-4306-8897-16A7-4ECEE43F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27FD-FEDE-4393-942D-56D79E6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3343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0A78-120C-4B00-F6F1-3E2B88CD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47A2-A79F-A5FF-22CB-6B25953C0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B406-0271-5F43-B038-40EF2FDD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E6D83-F559-7191-054E-DE603810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68C5-B07B-44DC-9BCF-860AF942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43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9352-D8AE-C719-440D-16660DB88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0C5B1-9440-0700-D43D-B9E9710C9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D577-B670-A2A0-086B-A61A230B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F664D-38B4-6E35-6529-3870180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22D25-BD9E-A24A-8DE4-0303EBDB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4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EA23-12AD-B2CA-E7AF-95E8EEB23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17310-4C2E-2814-1245-E8B810489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077EF-3D30-8F7D-DD50-D898CC097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BDDB5-2EB0-7431-51CB-5FBEF021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992C-AF83-782E-F10E-A50DBC48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51028-F808-01AB-A76F-BE258C3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8397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AFFF-0A77-39BA-3BD7-72542DF9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1D376-0305-2277-AE3D-1F1A29C9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544F1-7832-F363-A1E2-A101849E9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180F0-90A2-65A8-E1BE-85D97DC80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96799-18A8-EDD3-51F4-39EDC1EB0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A48D0-1910-25B7-ACDC-3417CE91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B5BD7-0893-0950-4E2F-05E2045D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388A0-5CC2-0934-E9A1-E20F59CD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055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F9C7-D247-4909-88A7-70F8E592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61B81-941D-6551-5813-B0D99C8E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97E5C-AEA0-E3BE-3309-13D28C80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41FE0-A784-944A-D0B7-849AAAC3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4593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3B8AD-4EC8-B429-8168-6B88E477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113C4-1F58-EB3B-94EF-F920E367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A0C12-784D-1ADC-F2CC-2C7CA71A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35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CB4C-531D-4C41-DC70-E0411B82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E6FC-0846-ECB4-ECCB-13007E24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7501C-F4E2-E969-7965-A80F6163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E0CED-D6A3-705D-6C82-AFA97937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EE5B6-6D47-6965-93B0-F5847D3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0928-E005-DF36-A241-1A38B8EE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218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4EB3-0364-2F25-55F6-34281EF4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793DE-35AD-F7C2-7527-D965912FF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045B6-03F7-0CCF-9FED-99C6307E4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AD109-3670-2010-A585-60919580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F39A0-CC6F-2F0C-C6D7-F0C1FF12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D3951-BD9F-62B1-EA8A-5B273478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405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03F87-BFFD-184D-5B7E-38D22712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CC3C9-9DDF-F9A3-86FC-377B0DE4E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8421-8D3C-03AD-C4A0-3099C4C2F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7E582-6AE8-4388-96A9-CE82C9FEFAD5}" type="datetimeFigureOut">
              <a:rPr lang="en-MY" smtClean="0"/>
              <a:t>8/1/2025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97FD-7304-F811-2E00-8BBF587CB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6CF3-B3A9-BB9B-427F-DD43CCB6A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EA8A1-E84B-430D-83C8-D8B5385818B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33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CFD7-B4BB-8A6E-3EE2-6632FB5B8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Qlik Sense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56C96-EAA2-17D4-419C-0096B9913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226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2348-D307-D101-A6F7-2D02C3A3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table to create function for specific column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813F-42D7-F57E-EB9E-F9A0FAF2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 column need to have multiple changes and will apply to a column but to multiple tables also</a:t>
            </a:r>
          </a:p>
          <a:p>
            <a:r>
              <a:rPr lang="en-US" dirty="0"/>
              <a:t>Solution: Declare a table to define all the additional transformation to a column and call it later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5D60C-8147-C1C1-669D-ECC129B6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08" y="3535494"/>
            <a:ext cx="5204865" cy="2641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D74782-F93F-7A04-1AF8-6877D2F8C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29" y="4351208"/>
            <a:ext cx="2667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2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5795-4EB7-9A22-A789-C39F41DF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33E1-6DF0-451A-F12B-83CB606D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5100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Qlik Sense</vt:lpstr>
      <vt:lpstr>Using table to create function for specific column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Amirun Fadzli</dc:creator>
  <cp:lastModifiedBy>Amirun Fadzli</cp:lastModifiedBy>
  <cp:revision>1</cp:revision>
  <dcterms:created xsi:type="dcterms:W3CDTF">2025-01-08T03:03:43Z</dcterms:created>
  <dcterms:modified xsi:type="dcterms:W3CDTF">2025-01-08T03:40:33Z</dcterms:modified>
</cp:coreProperties>
</file>