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DC4E-518A-4391-D43D-C3EB21158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DC8DF-1DC4-1F15-F703-6B7818B26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1338-A9E2-9B26-2EAC-4AB8A046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FFF3-41CE-426D-AD50-5920AA13E81C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6A4AE-FBA0-3815-169E-C0DA5B14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368E4-82F3-FC52-36B0-76053DFC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8774-AA36-4681-9B08-69FE46B8D6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434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D9F2-7831-7D20-7461-48731FC2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BB21B-88C9-3A0F-CCD5-5C29256F9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09D1A-C843-D33B-892C-9E30D13D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FFF3-41CE-426D-AD50-5920AA13E81C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C2969-49DE-E9CF-1550-89F55C4A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E6CB-5B18-8ED3-89BB-020EBC05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8774-AA36-4681-9B08-69FE46B8D6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058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92F37-611D-E6A9-985C-C04B7BBE4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32B93-8F04-CB0A-2F7E-5DAEC307A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7139F-1B8F-2879-1986-7BE85D31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FFF3-41CE-426D-AD50-5920AA13E81C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76AF3-E40A-075A-9645-7DC3FFD2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D0227-D19C-36BE-3DE8-B05C05DD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8774-AA36-4681-9B08-69FE46B8D6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39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D912-4114-0C72-490E-5256257B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390A-A72F-3338-5DB5-373651C9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ABFE-1385-1D7D-949F-4A0BF8E9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FFF3-41CE-426D-AD50-5920AA13E81C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EB5C3-F4E3-A84E-21C6-F1BB2D1E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30EC5-8890-F725-4329-7491C729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8774-AA36-4681-9B08-69FE46B8D6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081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30ED-AA54-9D75-B26C-938050CB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B1CD-327D-3A8A-818D-358EE69CD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979A2-F066-FE14-43B6-C73357E4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FFF3-41CE-426D-AD50-5920AA13E81C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E9E35-767E-EEEB-50E2-AAB52768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53AB-E8C8-EABF-4874-AAEA6E0E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8774-AA36-4681-9B08-69FE46B8D6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915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2159-B423-FD41-670D-1394EB26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5DF41-07FC-FDA9-78CA-2C3CBC643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21648-24BC-8797-7AD2-530182EAF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7BC19-DA63-6D58-6B0C-4D590264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FFF3-41CE-426D-AD50-5920AA13E81C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105DE-9463-95CF-9174-B0653512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DA3B3-4327-2D55-BE00-2FD626DD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8774-AA36-4681-9B08-69FE46B8D6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035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5DE7-8F64-D65C-FC5C-49207FC19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2071B-604B-299A-B73C-3AE0CDF1B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681D0-F832-9DD5-C0CE-515F393B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96601-5CA6-5ACA-33E3-59E9CF124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B65A3-48A9-8012-4A31-F87FDDCD7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15B54-748E-0D75-DB32-54AF8004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FFF3-41CE-426D-AD50-5920AA13E81C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68094-D5C6-5E38-E7B8-06498E54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B45FC-AF50-1132-21F2-5E8C1073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8774-AA36-4681-9B08-69FE46B8D6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618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3A2B-1225-3C57-F188-AAECF8D5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9F7D9-4451-DAD0-9700-17439826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FFF3-41CE-426D-AD50-5920AA13E81C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B85AE-65F5-841D-7D58-C24311F9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B6F55-926E-67E7-25C0-263F782B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8774-AA36-4681-9B08-69FE46B8D6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016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2A514-6C8A-B465-8A2E-6518F595C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FFF3-41CE-426D-AD50-5920AA13E81C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39C93C-DEB2-9397-078C-CDFD712F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9954-BF25-0628-BF33-A5E99424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8774-AA36-4681-9B08-69FE46B8D6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021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4E99-FDC1-D267-FD66-63877C6C7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CA97-E4C8-5E0A-3061-EA32CE951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F75F2-740F-CBA4-FB8E-468D14F9E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8740F-8BA9-61FE-DFD5-BB294D43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FFF3-41CE-426D-AD50-5920AA13E81C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F4F7E-5C32-245F-42FA-C616FB68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32000-F49B-0A52-B47B-4BF273DA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8774-AA36-4681-9B08-69FE46B8D6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69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0049-822C-3746-0020-3E9489E9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6ECFF-A245-31EB-9F4F-322083292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3C1A8-944E-6DFA-560B-3B9D5C120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583BE-BB7E-53CB-BD5E-014868B7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FFF3-41CE-426D-AD50-5920AA13E81C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197FC-B8D5-2620-05C4-A116E1B4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59830-098B-3525-A090-9E840081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C8774-AA36-4681-9B08-69FE46B8D6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832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04715-08C4-6FF2-FD96-568E5148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FABCE-CA27-E5A7-A6D7-131962641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90E9-6A29-559E-6F2C-D1DE2B286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7FFF3-41CE-426D-AD50-5920AA13E81C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759A1-B046-9DCC-60A6-5F8254678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8CE73-37FE-94AA-8A70-7AB4D04CE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DC8774-AA36-4681-9B08-69FE46B8D6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208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37A5-62E8-BAD5-3275-2577A9E71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8AAB7-A3D2-71ED-5DFA-E73B0ACAB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132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4831-D87F-4FD5-5773-748255F0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interval match to join for values that under range categories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E78C-E97E-E1C4-B544-E5624F61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Got problem to join the values under range categories</a:t>
            </a:r>
          </a:p>
          <a:p>
            <a:r>
              <a:rPr lang="en-US" dirty="0"/>
              <a:t>Solution: Use interval match or join using between in SQL</a:t>
            </a:r>
          </a:p>
          <a:p>
            <a:r>
              <a:rPr lang="en-US" dirty="0"/>
              <a:t>Can be used for date also</a:t>
            </a:r>
          </a:p>
          <a:p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EE238-B9AB-A258-72E7-B96B59AF7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249" y="2853371"/>
            <a:ext cx="571579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7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0F4B-C546-0090-468F-EE0C3F64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680F8-8C96-DCA1-3F24-34D77B864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94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SQL</vt:lpstr>
      <vt:lpstr>Using interval match to join for values that under range categories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Amirun Fadzli</dc:creator>
  <cp:lastModifiedBy>Amirun Fadzli</cp:lastModifiedBy>
  <cp:revision>1</cp:revision>
  <dcterms:created xsi:type="dcterms:W3CDTF">2025-01-08T02:59:17Z</dcterms:created>
  <dcterms:modified xsi:type="dcterms:W3CDTF">2025-01-08T03:03:10Z</dcterms:modified>
</cp:coreProperties>
</file>