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27C96-E5C2-4509-B558-9D5F089145B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5C87C4-72DC-4067-92B7-2184974DF50E}">
      <dgm:prSet/>
      <dgm:spPr/>
      <dgm:t>
        <a:bodyPr/>
        <a:lstStyle/>
        <a:p>
          <a:r>
            <a:rPr lang="en-US"/>
            <a:t>Leading procure-to-pay platform in Southeast Asia</a:t>
          </a:r>
        </a:p>
      </dgm:t>
    </dgm:pt>
    <dgm:pt modelId="{CD90F892-6097-44A4-B0B4-70C9C6E1604D}" type="parTrans" cxnId="{8861152B-548A-4357-A955-B2E2E8476E9E}">
      <dgm:prSet/>
      <dgm:spPr/>
      <dgm:t>
        <a:bodyPr/>
        <a:lstStyle/>
        <a:p>
          <a:endParaRPr lang="en-US"/>
        </a:p>
      </dgm:t>
    </dgm:pt>
    <dgm:pt modelId="{F9F1AC20-D739-408C-B25C-712C91A6D4A3}" type="sibTrans" cxnId="{8861152B-548A-4357-A955-B2E2E8476E9E}">
      <dgm:prSet/>
      <dgm:spPr/>
      <dgm:t>
        <a:bodyPr/>
        <a:lstStyle/>
        <a:p>
          <a:endParaRPr lang="en-US"/>
        </a:p>
      </dgm:t>
    </dgm:pt>
    <dgm:pt modelId="{7423B5EA-B2F5-4CBA-827E-568C24637984}">
      <dgm:prSet/>
      <dgm:spPr/>
      <dgm:t>
        <a:bodyPr/>
        <a:lstStyle/>
        <a:p>
          <a:r>
            <a:rPr lang="en-US"/>
            <a:t>Offers digital solutions for supply chain and financial operations</a:t>
          </a:r>
        </a:p>
      </dgm:t>
    </dgm:pt>
    <dgm:pt modelId="{3D88043F-23FE-480A-994D-F05D55F76664}" type="parTrans" cxnId="{993E84C6-892E-43F3-8A7F-D8A5D9C9D9D2}">
      <dgm:prSet/>
      <dgm:spPr/>
      <dgm:t>
        <a:bodyPr/>
        <a:lstStyle/>
        <a:p>
          <a:endParaRPr lang="en-US"/>
        </a:p>
      </dgm:t>
    </dgm:pt>
    <dgm:pt modelId="{387B1176-F7AD-4228-95E2-00D05F481FBF}" type="sibTrans" cxnId="{993E84C6-892E-43F3-8A7F-D8A5D9C9D9D2}">
      <dgm:prSet/>
      <dgm:spPr/>
      <dgm:t>
        <a:bodyPr/>
        <a:lstStyle/>
        <a:p>
          <a:endParaRPr lang="en-US"/>
        </a:p>
      </dgm:t>
    </dgm:pt>
    <dgm:pt modelId="{D09E0A1B-3945-4452-A793-FA3955592BDD}">
      <dgm:prSet/>
      <dgm:spPr/>
      <dgm:t>
        <a:bodyPr/>
        <a:lstStyle/>
        <a:p>
          <a:r>
            <a:rPr lang="en-US"/>
            <a:t>Trusted by over 20,000 organizations</a:t>
          </a:r>
        </a:p>
      </dgm:t>
    </dgm:pt>
    <dgm:pt modelId="{F717D168-97E7-4BB4-911B-8DED44C2FE81}" type="parTrans" cxnId="{7AE48F48-98DF-4922-A553-0303E17BF1CB}">
      <dgm:prSet/>
      <dgm:spPr/>
      <dgm:t>
        <a:bodyPr/>
        <a:lstStyle/>
        <a:p>
          <a:endParaRPr lang="en-US"/>
        </a:p>
      </dgm:t>
    </dgm:pt>
    <dgm:pt modelId="{5B2A6D4C-8863-4EBC-98B6-E048845D3790}" type="sibTrans" cxnId="{7AE48F48-98DF-4922-A553-0303E17BF1CB}">
      <dgm:prSet/>
      <dgm:spPr/>
      <dgm:t>
        <a:bodyPr/>
        <a:lstStyle/>
        <a:p>
          <a:endParaRPr lang="en-US"/>
        </a:p>
      </dgm:t>
    </dgm:pt>
    <dgm:pt modelId="{8B017062-5DAC-4655-82BA-AF73D64A4E69}">
      <dgm:prSet/>
      <dgm:spPr/>
      <dgm:t>
        <a:bodyPr/>
        <a:lstStyle/>
        <a:p>
          <a:r>
            <a:rPr lang="en-US"/>
            <a:t>Operates in Malaysia, Vietnam, Indonesia, Cambodia, and Thailand</a:t>
          </a:r>
        </a:p>
      </dgm:t>
    </dgm:pt>
    <dgm:pt modelId="{D018D519-E535-4722-8D26-A44FB62CBED2}" type="parTrans" cxnId="{53B4EC38-ED11-4C34-8942-8BAB65F5AE1C}">
      <dgm:prSet/>
      <dgm:spPr/>
      <dgm:t>
        <a:bodyPr/>
        <a:lstStyle/>
        <a:p>
          <a:endParaRPr lang="en-US"/>
        </a:p>
      </dgm:t>
    </dgm:pt>
    <dgm:pt modelId="{F61AFE46-4E34-469A-A687-B1412935DEC0}" type="sibTrans" cxnId="{53B4EC38-ED11-4C34-8942-8BAB65F5AE1C}">
      <dgm:prSet/>
      <dgm:spPr/>
      <dgm:t>
        <a:bodyPr/>
        <a:lstStyle/>
        <a:p>
          <a:endParaRPr lang="en-US"/>
        </a:p>
      </dgm:t>
    </dgm:pt>
    <dgm:pt modelId="{18C4ADE1-ED10-453D-A783-54641AB6EEB8}" type="pres">
      <dgm:prSet presAssocID="{18127C96-E5C2-4509-B558-9D5F089145B4}" presName="outerComposite" presStyleCnt="0">
        <dgm:presLayoutVars>
          <dgm:chMax val="5"/>
          <dgm:dir/>
          <dgm:resizeHandles val="exact"/>
        </dgm:presLayoutVars>
      </dgm:prSet>
      <dgm:spPr/>
    </dgm:pt>
    <dgm:pt modelId="{A11FC32A-B2A9-450F-9DC4-8952DDA008E9}" type="pres">
      <dgm:prSet presAssocID="{18127C96-E5C2-4509-B558-9D5F089145B4}" presName="dummyMaxCanvas" presStyleCnt="0">
        <dgm:presLayoutVars/>
      </dgm:prSet>
      <dgm:spPr/>
    </dgm:pt>
    <dgm:pt modelId="{3354F6B2-BCD7-41D6-84A5-4C12452B900B}" type="pres">
      <dgm:prSet presAssocID="{18127C96-E5C2-4509-B558-9D5F089145B4}" presName="FourNodes_1" presStyleLbl="node1" presStyleIdx="0" presStyleCnt="4">
        <dgm:presLayoutVars>
          <dgm:bulletEnabled val="1"/>
        </dgm:presLayoutVars>
      </dgm:prSet>
      <dgm:spPr/>
    </dgm:pt>
    <dgm:pt modelId="{A8465091-463F-4340-BC37-F2A8FB820AF8}" type="pres">
      <dgm:prSet presAssocID="{18127C96-E5C2-4509-B558-9D5F089145B4}" presName="FourNodes_2" presStyleLbl="node1" presStyleIdx="1" presStyleCnt="4">
        <dgm:presLayoutVars>
          <dgm:bulletEnabled val="1"/>
        </dgm:presLayoutVars>
      </dgm:prSet>
      <dgm:spPr/>
    </dgm:pt>
    <dgm:pt modelId="{7C61ABA6-3C7A-476B-87DE-20C62409896D}" type="pres">
      <dgm:prSet presAssocID="{18127C96-E5C2-4509-B558-9D5F089145B4}" presName="FourNodes_3" presStyleLbl="node1" presStyleIdx="2" presStyleCnt="4">
        <dgm:presLayoutVars>
          <dgm:bulletEnabled val="1"/>
        </dgm:presLayoutVars>
      </dgm:prSet>
      <dgm:spPr/>
    </dgm:pt>
    <dgm:pt modelId="{998D9BB3-BB4E-4F40-9C49-63805E8E696D}" type="pres">
      <dgm:prSet presAssocID="{18127C96-E5C2-4509-B558-9D5F089145B4}" presName="FourNodes_4" presStyleLbl="node1" presStyleIdx="3" presStyleCnt="4">
        <dgm:presLayoutVars>
          <dgm:bulletEnabled val="1"/>
        </dgm:presLayoutVars>
      </dgm:prSet>
      <dgm:spPr/>
    </dgm:pt>
    <dgm:pt modelId="{DA1E26EF-7DBB-44A0-9146-4B886FF9E2BD}" type="pres">
      <dgm:prSet presAssocID="{18127C96-E5C2-4509-B558-9D5F089145B4}" presName="FourConn_1-2" presStyleLbl="fgAccFollowNode1" presStyleIdx="0" presStyleCnt="3">
        <dgm:presLayoutVars>
          <dgm:bulletEnabled val="1"/>
        </dgm:presLayoutVars>
      </dgm:prSet>
      <dgm:spPr/>
    </dgm:pt>
    <dgm:pt modelId="{9073A385-A3A9-4D9F-B2CE-56C68A3A7BF3}" type="pres">
      <dgm:prSet presAssocID="{18127C96-E5C2-4509-B558-9D5F089145B4}" presName="FourConn_2-3" presStyleLbl="fgAccFollowNode1" presStyleIdx="1" presStyleCnt="3">
        <dgm:presLayoutVars>
          <dgm:bulletEnabled val="1"/>
        </dgm:presLayoutVars>
      </dgm:prSet>
      <dgm:spPr/>
    </dgm:pt>
    <dgm:pt modelId="{742FD91A-6EE1-448F-BA43-3DAC50AFC7F0}" type="pres">
      <dgm:prSet presAssocID="{18127C96-E5C2-4509-B558-9D5F089145B4}" presName="FourConn_3-4" presStyleLbl="fgAccFollowNode1" presStyleIdx="2" presStyleCnt="3">
        <dgm:presLayoutVars>
          <dgm:bulletEnabled val="1"/>
        </dgm:presLayoutVars>
      </dgm:prSet>
      <dgm:spPr/>
    </dgm:pt>
    <dgm:pt modelId="{12DB7A0B-B06E-4561-8E14-A72D518CA310}" type="pres">
      <dgm:prSet presAssocID="{18127C96-E5C2-4509-B558-9D5F089145B4}" presName="FourNodes_1_text" presStyleLbl="node1" presStyleIdx="3" presStyleCnt="4">
        <dgm:presLayoutVars>
          <dgm:bulletEnabled val="1"/>
        </dgm:presLayoutVars>
      </dgm:prSet>
      <dgm:spPr/>
    </dgm:pt>
    <dgm:pt modelId="{0894436D-199D-4C59-8762-37B892A97DAF}" type="pres">
      <dgm:prSet presAssocID="{18127C96-E5C2-4509-B558-9D5F089145B4}" presName="FourNodes_2_text" presStyleLbl="node1" presStyleIdx="3" presStyleCnt="4">
        <dgm:presLayoutVars>
          <dgm:bulletEnabled val="1"/>
        </dgm:presLayoutVars>
      </dgm:prSet>
      <dgm:spPr/>
    </dgm:pt>
    <dgm:pt modelId="{4CF7B4BE-B693-44BB-91D1-B772E44B55B5}" type="pres">
      <dgm:prSet presAssocID="{18127C96-E5C2-4509-B558-9D5F089145B4}" presName="FourNodes_3_text" presStyleLbl="node1" presStyleIdx="3" presStyleCnt="4">
        <dgm:presLayoutVars>
          <dgm:bulletEnabled val="1"/>
        </dgm:presLayoutVars>
      </dgm:prSet>
      <dgm:spPr/>
    </dgm:pt>
    <dgm:pt modelId="{8AEB3A39-CA0C-4B3E-B9AD-0F94828B1C73}" type="pres">
      <dgm:prSet presAssocID="{18127C96-E5C2-4509-B558-9D5F089145B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EA2413-4FE1-4052-AFB0-B0235E368AD1}" type="presOf" srcId="{835C87C4-72DC-4067-92B7-2184974DF50E}" destId="{12DB7A0B-B06E-4561-8E14-A72D518CA310}" srcOrd="1" destOrd="0" presId="urn:microsoft.com/office/officeart/2005/8/layout/vProcess5"/>
    <dgm:cxn modelId="{E39BE114-AD60-4517-BBC1-4BF9CBBC124E}" type="presOf" srcId="{387B1176-F7AD-4228-95E2-00D05F481FBF}" destId="{9073A385-A3A9-4D9F-B2CE-56C68A3A7BF3}" srcOrd="0" destOrd="0" presId="urn:microsoft.com/office/officeart/2005/8/layout/vProcess5"/>
    <dgm:cxn modelId="{3E992A27-8F4E-4F2C-8BD7-85D866267987}" type="presOf" srcId="{D09E0A1B-3945-4452-A793-FA3955592BDD}" destId="{7C61ABA6-3C7A-476B-87DE-20C62409896D}" srcOrd="0" destOrd="0" presId="urn:microsoft.com/office/officeart/2005/8/layout/vProcess5"/>
    <dgm:cxn modelId="{8861152B-548A-4357-A955-B2E2E8476E9E}" srcId="{18127C96-E5C2-4509-B558-9D5F089145B4}" destId="{835C87C4-72DC-4067-92B7-2184974DF50E}" srcOrd="0" destOrd="0" parTransId="{CD90F892-6097-44A4-B0B4-70C9C6E1604D}" sibTransId="{F9F1AC20-D739-408C-B25C-712C91A6D4A3}"/>
    <dgm:cxn modelId="{53B4EC38-ED11-4C34-8942-8BAB65F5AE1C}" srcId="{18127C96-E5C2-4509-B558-9D5F089145B4}" destId="{8B017062-5DAC-4655-82BA-AF73D64A4E69}" srcOrd="3" destOrd="0" parTransId="{D018D519-E535-4722-8D26-A44FB62CBED2}" sibTransId="{F61AFE46-4E34-469A-A687-B1412935DEC0}"/>
    <dgm:cxn modelId="{657C6B5F-78CC-4BBD-87EE-9B225D338D99}" type="presOf" srcId="{8B017062-5DAC-4655-82BA-AF73D64A4E69}" destId="{998D9BB3-BB4E-4F40-9C49-63805E8E696D}" srcOrd="0" destOrd="0" presId="urn:microsoft.com/office/officeart/2005/8/layout/vProcess5"/>
    <dgm:cxn modelId="{7AE48F48-98DF-4922-A553-0303E17BF1CB}" srcId="{18127C96-E5C2-4509-B558-9D5F089145B4}" destId="{D09E0A1B-3945-4452-A793-FA3955592BDD}" srcOrd="2" destOrd="0" parTransId="{F717D168-97E7-4BB4-911B-8DED44C2FE81}" sibTransId="{5B2A6D4C-8863-4EBC-98B6-E048845D3790}"/>
    <dgm:cxn modelId="{5698CB6F-E060-4DFD-AD2E-4CA882A6DB3A}" type="presOf" srcId="{8B017062-5DAC-4655-82BA-AF73D64A4E69}" destId="{8AEB3A39-CA0C-4B3E-B9AD-0F94828B1C73}" srcOrd="1" destOrd="0" presId="urn:microsoft.com/office/officeart/2005/8/layout/vProcess5"/>
    <dgm:cxn modelId="{D7B45D57-E8DD-418E-BE26-A7BCFD66834B}" type="presOf" srcId="{18127C96-E5C2-4509-B558-9D5F089145B4}" destId="{18C4ADE1-ED10-453D-A783-54641AB6EEB8}" srcOrd="0" destOrd="0" presId="urn:microsoft.com/office/officeart/2005/8/layout/vProcess5"/>
    <dgm:cxn modelId="{365EF385-70F2-4F38-B8F3-37B7D39ED9D1}" type="presOf" srcId="{D09E0A1B-3945-4452-A793-FA3955592BDD}" destId="{4CF7B4BE-B693-44BB-91D1-B772E44B55B5}" srcOrd="1" destOrd="0" presId="urn:microsoft.com/office/officeart/2005/8/layout/vProcess5"/>
    <dgm:cxn modelId="{BDA58891-5D70-4A9A-ADB6-A6C8F3B2B6CF}" type="presOf" srcId="{835C87C4-72DC-4067-92B7-2184974DF50E}" destId="{3354F6B2-BCD7-41D6-84A5-4C12452B900B}" srcOrd="0" destOrd="0" presId="urn:microsoft.com/office/officeart/2005/8/layout/vProcess5"/>
    <dgm:cxn modelId="{8EF0159E-8550-49B9-A201-9A902BC1C215}" type="presOf" srcId="{F9F1AC20-D739-408C-B25C-712C91A6D4A3}" destId="{DA1E26EF-7DBB-44A0-9146-4B886FF9E2BD}" srcOrd="0" destOrd="0" presId="urn:microsoft.com/office/officeart/2005/8/layout/vProcess5"/>
    <dgm:cxn modelId="{666F8EB3-5790-4B57-B734-D0A76F4B0FFF}" type="presOf" srcId="{5B2A6D4C-8863-4EBC-98B6-E048845D3790}" destId="{742FD91A-6EE1-448F-BA43-3DAC50AFC7F0}" srcOrd="0" destOrd="0" presId="urn:microsoft.com/office/officeart/2005/8/layout/vProcess5"/>
    <dgm:cxn modelId="{51CC57BF-9887-409A-98A5-9F159BF0B53A}" type="presOf" srcId="{7423B5EA-B2F5-4CBA-827E-568C24637984}" destId="{0894436D-199D-4C59-8762-37B892A97DAF}" srcOrd="1" destOrd="0" presId="urn:microsoft.com/office/officeart/2005/8/layout/vProcess5"/>
    <dgm:cxn modelId="{993E84C6-892E-43F3-8A7F-D8A5D9C9D9D2}" srcId="{18127C96-E5C2-4509-B558-9D5F089145B4}" destId="{7423B5EA-B2F5-4CBA-827E-568C24637984}" srcOrd="1" destOrd="0" parTransId="{3D88043F-23FE-480A-994D-F05D55F76664}" sibTransId="{387B1176-F7AD-4228-95E2-00D05F481FBF}"/>
    <dgm:cxn modelId="{C03B75C8-69FF-4FFE-B3C4-E4CAA67CD6B8}" type="presOf" srcId="{7423B5EA-B2F5-4CBA-827E-568C24637984}" destId="{A8465091-463F-4340-BC37-F2A8FB820AF8}" srcOrd="0" destOrd="0" presId="urn:microsoft.com/office/officeart/2005/8/layout/vProcess5"/>
    <dgm:cxn modelId="{ECF09AEC-4EDC-4F79-A1B0-2E5E30DB8216}" type="presParOf" srcId="{18C4ADE1-ED10-453D-A783-54641AB6EEB8}" destId="{A11FC32A-B2A9-450F-9DC4-8952DDA008E9}" srcOrd="0" destOrd="0" presId="urn:microsoft.com/office/officeart/2005/8/layout/vProcess5"/>
    <dgm:cxn modelId="{5490BE89-4938-4141-886B-7F09A52C2A5D}" type="presParOf" srcId="{18C4ADE1-ED10-453D-A783-54641AB6EEB8}" destId="{3354F6B2-BCD7-41D6-84A5-4C12452B900B}" srcOrd="1" destOrd="0" presId="urn:microsoft.com/office/officeart/2005/8/layout/vProcess5"/>
    <dgm:cxn modelId="{ED0B5D85-04E9-40A4-A8F7-ED3FE07ED50F}" type="presParOf" srcId="{18C4ADE1-ED10-453D-A783-54641AB6EEB8}" destId="{A8465091-463F-4340-BC37-F2A8FB820AF8}" srcOrd="2" destOrd="0" presId="urn:microsoft.com/office/officeart/2005/8/layout/vProcess5"/>
    <dgm:cxn modelId="{2EB59892-CF44-4C7A-AC78-54925B55BE63}" type="presParOf" srcId="{18C4ADE1-ED10-453D-A783-54641AB6EEB8}" destId="{7C61ABA6-3C7A-476B-87DE-20C62409896D}" srcOrd="3" destOrd="0" presId="urn:microsoft.com/office/officeart/2005/8/layout/vProcess5"/>
    <dgm:cxn modelId="{D8386B7C-CF08-450B-A364-667479E4D458}" type="presParOf" srcId="{18C4ADE1-ED10-453D-A783-54641AB6EEB8}" destId="{998D9BB3-BB4E-4F40-9C49-63805E8E696D}" srcOrd="4" destOrd="0" presId="urn:microsoft.com/office/officeart/2005/8/layout/vProcess5"/>
    <dgm:cxn modelId="{AA075DE5-BD44-4CD2-B017-91BE88DB39CD}" type="presParOf" srcId="{18C4ADE1-ED10-453D-A783-54641AB6EEB8}" destId="{DA1E26EF-7DBB-44A0-9146-4B886FF9E2BD}" srcOrd="5" destOrd="0" presId="urn:microsoft.com/office/officeart/2005/8/layout/vProcess5"/>
    <dgm:cxn modelId="{C9704D02-57D2-4429-B93A-9A2CA6856ACD}" type="presParOf" srcId="{18C4ADE1-ED10-453D-A783-54641AB6EEB8}" destId="{9073A385-A3A9-4D9F-B2CE-56C68A3A7BF3}" srcOrd="6" destOrd="0" presId="urn:microsoft.com/office/officeart/2005/8/layout/vProcess5"/>
    <dgm:cxn modelId="{7BD6B9D0-62FD-4A86-A236-CB1B13BF80CD}" type="presParOf" srcId="{18C4ADE1-ED10-453D-A783-54641AB6EEB8}" destId="{742FD91A-6EE1-448F-BA43-3DAC50AFC7F0}" srcOrd="7" destOrd="0" presId="urn:microsoft.com/office/officeart/2005/8/layout/vProcess5"/>
    <dgm:cxn modelId="{836F711B-CD28-4695-94F8-8DE11C88B071}" type="presParOf" srcId="{18C4ADE1-ED10-453D-A783-54641AB6EEB8}" destId="{12DB7A0B-B06E-4561-8E14-A72D518CA310}" srcOrd="8" destOrd="0" presId="urn:microsoft.com/office/officeart/2005/8/layout/vProcess5"/>
    <dgm:cxn modelId="{EA9B22A9-7C64-4027-82F0-0D8D60BCB07A}" type="presParOf" srcId="{18C4ADE1-ED10-453D-A783-54641AB6EEB8}" destId="{0894436D-199D-4C59-8762-37B892A97DAF}" srcOrd="9" destOrd="0" presId="urn:microsoft.com/office/officeart/2005/8/layout/vProcess5"/>
    <dgm:cxn modelId="{360BD4E8-2CC3-4481-9A99-A6C0FC8267DD}" type="presParOf" srcId="{18C4ADE1-ED10-453D-A783-54641AB6EEB8}" destId="{4CF7B4BE-B693-44BB-91D1-B772E44B55B5}" srcOrd="10" destOrd="0" presId="urn:microsoft.com/office/officeart/2005/8/layout/vProcess5"/>
    <dgm:cxn modelId="{CCCA8D0F-A1C4-42C1-A013-61D24EC5EE6C}" type="presParOf" srcId="{18C4ADE1-ED10-453D-A783-54641AB6EEB8}" destId="{8AEB3A39-CA0C-4B3E-B9AD-0F94828B1C7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7F322-88BB-44E1-8643-285067EA3F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A3D7BA-C275-4B6F-A8B8-0B8CE4C3EBC9}">
      <dgm:prSet/>
      <dgm:spPr/>
      <dgm:t>
        <a:bodyPr/>
        <a:lstStyle/>
        <a:p>
          <a:pPr>
            <a:defRPr cap="all"/>
          </a:pPr>
          <a:r>
            <a:rPr lang="en-US"/>
            <a:t>Procure-to-Pay Platform</a:t>
          </a:r>
        </a:p>
      </dgm:t>
    </dgm:pt>
    <dgm:pt modelId="{C787DFA0-B1A7-4152-9CE4-FFDF5184E411}" type="parTrans" cxnId="{1E4B7BED-D436-4582-8347-259D6EBE2023}">
      <dgm:prSet/>
      <dgm:spPr/>
      <dgm:t>
        <a:bodyPr/>
        <a:lstStyle/>
        <a:p>
          <a:endParaRPr lang="en-US"/>
        </a:p>
      </dgm:t>
    </dgm:pt>
    <dgm:pt modelId="{82C4B5B2-0D4E-4899-9BA3-1F0A93DF41A7}" type="sibTrans" cxnId="{1E4B7BED-D436-4582-8347-259D6EBE2023}">
      <dgm:prSet/>
      <dgm:spPr/>
      <dgm:t>
        <a:bodyPr/>
        <a:lstStyle/>
        <a:p>
          <a:endParaRPr lang="en-US"/>
        </a:p>
      </dgm:t>
    </dgm:pt>
    <dgm:pt modelId="{1162C1BD-9FEA-466C-9B3A-498A331B7394}">
      <dgm:prSet/>
      <dgm:spPr/>
      <dgm:t>
        <a:bodyPr/>
        <a:lstStyle/>
        <a:p>
          <a:pPr>
            <a:defRPr cap="all"/>
          </a:pPr>
          <a:r>
            <a:rPr lang="en-US"/>
            <a:t>Contract &amp; Order Management</a:t>
          </a:r>
        </a:p>
      </dgm:t>
    </dgm:pt>
    <dgm:pt modelId="{8F2BC763-7EE5-4406-B732-F1DF3D48C8AE}" type="parTrans" cxnId="{83C23B8A-122E-450E-AD62-3919C63E7AEB}">
      <dgm:prSet/>
      <dgm:spPr/>
      <dgm:t>
        <a:bodyPr/>
        <a:lstStyle/>
        <a:p>
          <a:endParaRPr lang="en-US"/>
        </a:p>
      </dgm:t>
    </dgm:pt>
    <dgm:pt modelId="{0598E124-ABD8-49A1-8526-995B6C3FD96C}" type="sibTrans" cxnId="{83C23B8A-122E-450E-AD62-3919C63E7AEB}">
      <dgm:prSet/>
      <dgm:spPr/>
      <dgm:t>
        <a:bodyPr/>
        <a:lstStyle/>
        <a:p>
          <a:endParaRPr lang="en-US"/>
        </a:p>
      </dgm:t>
    </dgm:pt>
    <dgm:pt modelId="{4F71BC86-3737-4A13-A17E-F4BD68CDBBE6}">
      <dgm:prSet/>
      <dgm:spPr/>
      <dgm:t>
        <a:bodyPr/>
        <a:lstStyle/>
        <a:p>
          <a:pPr>
            <a:defRPr cap="all"/>
          </a:pPr>
          <a:r>
            <a:rPr lang="en-US"/>
            <a:t>e-Invoicing &amp; Financing</a:t>
          </a:r>
        </a:p>
      </dgm:t>
    </dgm:pt>
    <dgm:pt modelId="{BDB502AF-23F7-405C-B927-F33F105034F4}" type="parTrans" cxnId="{5A992903-FEC6-4AC2-8BE3-FAEB74BC4855}">
      <dgm:prSet/>
      <dgm:spPr/>
      <dgm:t>
        <a:bodyPr/>
        <a:lstStyle/>
        <a:p>
          <a:endParaRPr lang="en-US"/>
        </a:p>
      </dgm:t>
    </dgm:pt>
    <dgm:pt modelId="{58B9BDDB-C1FC-49D9-9EF0-91E95CE17810}" type="sibTrans" cxnId="{5A992903-FEC6-4AC2-8BE3-FAEB74BC4855}">
      <dgm:prSet/>
      <dgm:spPr/>
      <dgm:t>
        <a:bodyPr/>
        <a:lstStyle/>
        <a:p>
          <a:endParaRPr lang="en-US"/>
        </a:p>
      </dgm:t>
    </dgm:pt>
    <dgm:pt modelId="{072D8532-008D-4150-A811-C8B33E36095D}">
      <dgm:prSet/>
      <dgm:spPr/>
      <dgm:t>
        <a:bodyPr/>
        <a:lstStyle/>
        <a:p>
          <a:pPr>
            <a:defRPr cap="all"/>
          </a:pPr>
          <a:r>
            <a:rPr lang="en-US"/>
            <a:t>Inventory &amp; Claim Management</a:t>
          </a:r>
        </a:p>
      </dgm:t>
    </dgm:pt>
    <dgm:pt modelId="{E69F7885-616B-4B41-B81B-1CBD6A4E64D2}" type="parTrans" cxnId="{D1616AB3-6D8A-4A7D-A13E-7BDE4523EAC3}">
      <dgm:prSet/>
      <dgm:spPr/>
      <dgm:t>
        <a:bodyPr/>
        <a:lstStyle/>
        <a:p>
          <a:endParaRPr lang="en-US"/>
        </a:p>
      </dgm:t>
    </dgm:pt>
    <dgm:pt modelId="{947E9F10-42B8-4457-923D-9AEB13E184BB}" type="sibTrans" cxnId="{D1616AB3-6D8A-4A7D-A13E-7BDE4523EAC3}">
      <dgm:prSet/>
      <dgm:spPr/>
      <dgm:t>
        <a:bodyPr/>
        <a:lstStyle/>
        <a:p>
          <a:endParaRPr lang="en-US"/>
        </a:p>
      </dgm:t>
    </dgm:pt>
    <dgm:pt modelId="{5DA66354-E99A-46DC-B406-B4571A3B3A2E}">
      <dgm:prSet/>
      <dgm:spPr/>
      <dgm:t>
        <a:bodyPr/>
        <a:lstStyle/>
        <a:p>
          <a:pPr>
            <a:defRPr cap="all"/>
          </a:pPr>
          <a:r>
            <a:rPr lang="en-US"/>
            <a:t>Advanced Analytics</a:t>
          </a:r>
        </a:p>
      </dgm:t>
    </dgm:pt>
    <dgm:pt modelId="{F48CC859-BD6F-4ACE-86B3-C066DBA99C35}" type="parTrans" cxnId="{DEFD46EB-5E13-41CD-BA25-B024EC367C95}">
      <dgm:prSet/>
      <dgm:spPr/>
      <dgm:t>
        <a:bodyPr/>
        <a:lstStyle/>
        <a:p>
          <a:endParaRPr lang="en-US"/>
        </a:p>
      </dgm:t>
    </dgm:pt>
    <dgm:pt modelId="{98099C41-3DC3-4FE9-8D2D-90FFBA5F7415}" type="sibTrans" cxnId="{DEFD46EB-5E13-41CD-BA25-B024EC367C95}">
      <dgm:prSet/>
      <dgm:spPr/>
      <dgm:t>
        <a:bodyPr/>
        <a:lstStyle/>
        <a:p>
          <a:endParaRPr lang="en-US"/>
        </a:p>
      </dgm:t>
    </dgm:pt>
    <dgm:pt modelId="{9D69EF85-8CE6-4ADA-894C-233849F31243}" type="pres">
      <dgm:prSet presAssocID="{1037F322-88BB-44E1-8643-285067EA3F95}" presName="root" presStyleCnt="0">
        <dgm:presLayoutVars>
          <dgm:dir/>
          <dgm:resizeHandles val="exact"/>
        </dgm:presLayoutVars>
      </dgm:prSet>
      <dgm:spPr/>
    </dgm:pt>
    <dgm:pt modelId="{0C2149A7-3C9E-4DFC-AD98-7A27759D2B4E}" type="pres">
      <dgm:prSet presAssocID="{20A3D7BA-C275-4B6F-A8B8-0B8CE4C3EBC9}" presName="compNode" presStyleCnt="0"/>
      <dgm:spPr/>
    </dgm:pt>
    <dgm:pt modelId="{F83FA114-3642-4887-95B2-DBAD1701D971}" type="pres">
      <dgm:prSet presAssocID="{20A3D7BA-C275-4B6F-A8B8-0B8CE4C3EBC9}" presName="iconBgRect" presStyleLbl="bgShp" presStyleIdx="0" presStyleCnt="5"/>
      <dgm:spPr/>
    </dgm:pt>
    <dgm:pt modelId="{70B4A47C-13CD-4CE1-9D56-B87F500D0E83}" type="pres">
      <dgm:prSet presAssocID="{20A3D7BA-C275-4B6F-A8B8-0B8CE4C3EBC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5EDA16F3-B8D8-4D26-A1AC-97C606320634}" type="pres">
      <dgm:prSet presAssocID="{20A3D7BA-C275-4B6F-A8B8-0B8CE4C3EBC9}" presName="spaceRect" presStyleCnt="0"/>
      <dgm:spPr/>
    </dgm:pt>
    <dgm:pt modelId="{F8523D13-C82C-441B-826D-09567017B83F}" type="pres">
      <dgm:prSet presAssocID="{20A3D7BA-C275-4B6F-A8B8-0B8CE4C3EBC9}" presName="textRect" presStyleLbl="revTx" presStyleIdx="0" presStyleCnt="5">
        <dgm:presLayoutVars>
          <dgm:chMax val="1"/>
          <dgm:chPref val="1"/>
        </dgm:presLayoutVars>
      </dgm:prSet>
      <dgm:spPr/>
    </dgm:pt>
    <dgm:pt modelId="{6FA01D1E-5D78-465D-8CCB-551AA9AF0E81}" type="pres">
      <dgm:prSet presAssocID="{82C4B5B2-0D4E-4899-9BA3-1F0A93DF41A7}" presName="sibTrans" presStyleCnt="0"/>
      <dgm:spPr/>
    </dgm:pt>
    <dgm:pt modelId="{87DBE8D8-A1D5-45D5-85B0-2B4E1A6B77D3}" type="pres">
      <dgm:prSet presAssocID="{1162C1BD-9FEA-466C-9B3A-498A331B7394}" presName="compNode" presStyleCnt="0"/>
      <dgm:spPr/>
    </dgm:pt>
    <dgm:pt modelId="{AF512A47-78E9-45A4-8DDC-C418AFF96B93}" type="pres">
      <dgm:prSet presAssocID="{1162C1BD-9FEA-466C-9B3A-498A331B7394}" presName="iconBgRect" presStyleLbl="bgShp" presStyleIdx="1" presStyleCnt="5"/>
      <dgm:spPr/>
    </dgm:pt>
    <dgm:pt modelId="{3A932993-1E54-45BD-9327-8956BF405791}" type="pres">
      <dgm:prSet presAssocID="{1162C1BD-9FEA-466C-9B3A-498A331B73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42F207ED-66DC-43BE-BA0B-171C99FEE91A}" type="pres">
      <dgm:prSet presAssocID="{1162C1BD-9FEA-466C-9B3A-498A331B7394}" presName="spaceRect" presStyleCnt="0"/>
      <dgm:spPr/>
    </dgm:pt>
    <dgm:pt modelId="{3E5B39D1-CFC6-4382-BBA6-95E58134E915}" type="pres">
      <dgm:prSet presAssocID="{1162C1BD-9FEA-466C-9B3A-498A331B7394}" presName="textRect" presStyleLbl="revTx" presStyleIdx="1" presStyleCnt="5">
        <dgm:presLayoutVars>
          <dgm:chMax val="1"/>
          <dgm:chPref val="1"/>
        </dgm:presLayoutVars>
      </dgm:prSet>
      <dgm:spPr/>
    </dgm:pt>
    <dgm:pt modelId="{5705FBCB-01BB-4F56-997E-AC7F409040F6}" type="pres">
      <dgm:prSet presAssocID="{0598E124-ABD8-49A1-8526-995B6C3FD96C}" presName="sibTrans" presStyleCnt="0"/>
      <dgm:spPr/>
    </dgm:pt>
    <dgm:pt modelId="{93473C9B-25E5-46C8-97B3-442BD9087EDC}" type="pres">
      <dgm:prSet presAssocID="{4F71BC86-3737-4A13-A17E-F4BD68CDBBE6}" presName="compNode" presStyleCnt="0"/>
      <dgm:spPr/>
    </dgm:pt>
    <dgm:pt modelId="{DC8B316E-4FAB-4D25-B14D-E044EDD944BC}" type="pres">
      <dgm:prSet presAssocID="{4F71BC86-3737-4A13-A17E-F4BD68CDBBE6}" presName="iconBgRect" presStyleLbl="bgShp" presStyleIdx="2" presStyleCnt="5"/>
      <dgm:spPr/>
    </dgm:pt>
    <dgm:pt modelId="{EB50103C-B473-401B-B7D3-D0066DACC216}" type="pres">
      <dgm:prSet presAssocID="{4F71BC86-3737-4A13-A17E-F4BD68CDBBE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C933D191-F0F3-4B9B-B354-BF10ABE53C6A}" type="pres">
      <dgm:prSet presAssocID="{4F71BC86-3737-4A13-A17E-F4BD68CDBBE6}" presName="spaceRect" presStyleCnt="0"/>
      <dgm:spPr/>
    </dgm:pt>
    <dgm:pt modelId="{D7500444-721F-4931-97D6-2E9A58A10A73}" type="pres">
      <dgm:prSet presAssocID="{4F71BC86-3737-4A13-A17E-F4BD68CDBBE6}" presName="textRect" presStyleLbl="revTx" presStyleIdx="2" presStyleCnt="5">
        <dgm:presLayoutVars>
          <dgm:chMax val="1"/>
          <dgm:chPref val="1"/>
        </dgm:presLayoutVars>
      </dgm:prSet>
      <dgm:spPr/>
    </dgm:pt>
    <dgm:pt modelId="{A869C81D-953F-4EC8-9AE7-EE0417693B0B}" type="pres">
      <dgm:prSet presAssocID="{58B9BDDB-C1FC-49D9-9EF0-91E95CE17810}" presName="sibTrans" presStyleCnt="0"/>
      <dgm:spPr/>
    </dgm:pt>
    <dgm:pt modelId="{276CA580-69DA-44BF-A123-1F338EF06358}" type="pres">
      <dgm:prSet presAssocID="{072D8532-008D-4150-A811-C8B33E36095D}" presName="compNode" presStyleCnt="0"/>
      <dgm:spPr/>
    </dgm:pt>
    <dgm:pt modelId="{5554D7E1-60D8-4270-9EEE-D6DAA93D453E}" type="pres">
      <dgm:prSet presAssocID="{072D8532-008D-4150-A811-C8B33E36095D}" presName="iconBgRect" presStyleLbl="bgShp" presStyleIdx="3" presStyleCnt="5"/>
      <dgm:spPr/>
    </dgm:pt>
    <dgm:pt modelId="{4E63D3B2-4FC8-405F-9BAF-75FF2AF01765}" type="pres">
      <dgm:prSet presAssocID="{072D8532-008D-4150-A811-C8B33E3609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1EC09CB1-C149-43A2-8573-275EAC876423}" type="pres">
      <dgm:prSet presAssocID="{072D8532-008D-4150-A811-C8B33E36095D}" presName="spaceRect" presStyleCnt="0"/>
      <dgm:spPr/>
    </dgm:pt>
    <dgm:pt modelId="{6DB78245-B9F6-44BC-A968-4F52EEF88ECF}" type="pres">
      <dgm:prSet presAssocID="{072D8532-008D-4150-A811-C8B33E36095D}" presName="textRect" presStyleLbl="revTx" presStyleIdx="3" presStyleCnt="5">
        <dgm:presLayoutVars>
          <dgm:chMax val="1"/>
          <dgm:chPref val="1"/>
        </dgm:presLayoutVars>
      </dgm:prSet>
      <dgm:spPr/>
    </dgm:pt>
    <dgm:pt modelId="{C9F46486-39C3-4679-821C-225ECAF8FD23}" type="pres">
      <dgm:prSet presAssocID="{947E9F10-42B8-4457-923D-9AEB13E184BB}" presName="sibTrans" presStyleCnt="0"/>
      <dgm:spPr/>
    </dgm:pt>
    <dgm:pt modelId="{E7E8FA2D-6225-4CF5-A092-29B60E8D39B1}" type="pres">
      <dgm:prSet presAssocID="{5DA66354-E99A-46DC-B406-B4571A3B3A2E}" presName="compNode" presStyleCnt="0"/>
      <dgm:spPr/>
    </dgm:pt>
    <dgm:pt modelId="{7B68F6B7-307B-47BA-BE14-403231D43B6F}" type="pres">
      <dgm:prSet presAssocID="{5DA66354-E99A-46DC-B406-B4571A3B3A2E}" presName="iconBgRect" presStyleLbl="bgShp" presStyleIdx="4" presStyleCnt="5"/>
      <dgm:spPr/>
    </dgm:pt>
    <dgm:pt modelId="{568D0F2B-DE3D-42BC-9B19-5EFA4308CDD3}" type="pres">
      <dgm:prSet presAssocID="{5DA66354-E99A-46DC-B406-B4571A3B3A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1C0D722-C07C-499D-BE57-FD117ADAE4E0}" type="pres">
      <dgm:prSet presAssocID="{5DA66354-E99A-46DC-B406-B4571A3B3A2E}" presName="spaceRect" presStyleCnt="0"/>
      <dgm:spPr/>
    </dgm:pt>
    <dgm:pt modelId="{6E6D3F4F-BEF5-4F55-94B0-1235262FFB3C}" type="pres">
      <dgm:prSet presAssocID="{5DA66354-E99A-46DC-B406-B4571A3B3A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992903-FEC6-4AC2-8BE3-FAEB74BC4855}" srcId="{1037F322-88BB-44E1-8643-285067EA3F95}" destId="{4F71BC86-3737-4A13-A17E-F4BD68CDBBE6}" srcOrd="2" destOrd="0" parTransId="{BDB502AF-23F7-405C-B927-F33F105034F4}" sibTransId="{58B9BDDB-C1FC-49D9-9EF0-91E95CE17810}"/>
    <dgm:cxn modelId="{6E8D5911-5576-4DF2-859E-C26FD0948041}" type="presOf" srcId="{4F71BC86-3737-4A13-A17E-F4BD68CDBBE6}" destId="{D7500444-721F-4931-97D6-2E9A58A10A73}" srcOrd="0" destOrd="0" presId="urn:microsoft.com/office/officeart/2018/5/layout/IconCircleLabelList"/>
    <dgm:cxn modelId="{19E62B34-007F-4522-B3C5-4F329BDE219E}" type="presOf" srcId="{5DA66354-E99A-46DC-B406-B4571A3B3A2E}" destId="{6E6D3F4F-BEF5-4F55-94B0-1235262FFB3C}" srcOrd="0" destOrd="0" presId="urn:microsoft.com/office/officeart/2018/5/layout/IconCircleLabelList"/>
    <dgm:cxn modelId="{6400A156-5CFF-434E-B19A-521BB36F27C7}" type="presOf" srcId="{1162C1BD-9FEA-466C-9B3A-498A331B7394}" destId="{3E5B39D1-CFC6-4382-BBA6-95E58134E915}" srcOrd="0" destOrd="0" presId="urn:microsoft.com/office/officeart/2018/5/layout/IconCircleLabelList"/>
    <dgm:cxn modelId="{C7F6227F-4EF8-4B17-89A9-90F1E3403736}" type="presOf" srcId="{20A3D7BA-C275-4B6F-A8B8-0B8CE4C3EBC9}" destId="{F8523D13-C82C-441B-826D-09567017B83F}" srcOrd="0" destOrd="0" presId="urn:microsoft.com/office/officeart/2018/5/layout/IconCircleLabelList"/>
    <dgm:cxn modelId="{83C23B8A-122E-450E-AD62-3919C63E7AEB}" srcId="{1037F322-88BB-44E1-8643-285067EA3F95}" destId="{1162C1BD-9FEA-466C-9B3A-498A331B7394}" srcOrd="1" destOrd="0" parTransId="{8F2BC763-7EE5-4406-B732-F1DF3D48C8AE}" sibTransId="{0598E124-ABD8-49A1-8526-995B6C3FD96C}"/>
    <dgm:cxn modelId="{DC7BFD8B-8ED0-431F-928D-43D7D36736FA}" type="presOf" srcId="{1037F322-88BB-44E1-8643-285067EA3F95}" destId="{9D69EF85-8CE6-4ADA-894C-233849F31243}" srcOrd="0" destOrd="0" presId="urn:microsoft.com/office/officeart/2018/5/layout/IconCircleLabelList"/>
    <dgm:cxn modelId="{D1616AB3-6D8A-4A7D-A13E-7BDE4523EAC3}" srcId="{1037F322-88BB-44E1-8643-285067EA3F95}" destId="{072D8532-008D-4150-A811-C8B33E36095D}" srcOrd="3" destOrd="0" parTransId="{E69F7885-616B-4B41-B81B-1CBD6A4E64D2}" sibTransId="{947E9F10-42B8-4457-923D-9AEB13E184BB}"/>
    <dgm:cxn modelId="{DEFD46EB-5E13-41CD-BA25-B024EC367C95}" srcId="{1037F322-88BB-44E1-8643-285067EA3F95}" destId="{5DA66354-E99A-46DC-B406-B4571A3B3A2E}" srcOrd="4" destOrd="0" parTransId="{F48CC859-BD6F-4ACE-86B3-C066DBA99C35}" sibTransId="{98099C41-3DC3-4FE9-8D2D-90FFBA5F7415}"/>
    <dgm:cxn modelId="{1E4B7BED-D436-4582-8347-259D6EBE2023}" srcId="{1037F322-88BB-44E1-8643-285067EA3F95}" destId="{20A3D7BA-C275-4B6F-A8B8-0B8CE4C3EBC9}" srcOrd="0" destOrd="0" parTransId="{C787DFA0-B1A7-4152-9CE4-FFDF5184E411}" sibTransId="{82C4B5B2-0D4E-4899-9BA3-1F0A93DF41A7}"/>
    <dgm:cxn modelId="{7F3AC4F0-B4D0-47C5-84AE-63C48CEBBE69}" type="presOf" srcId="{072D8532-008D-4150-A811-C8B33E36095D}" destId="{6DB78245-B9F6-44BC-A968-4F52EEF88ECF}" srcOrd="0" destOrd="0" presId="urn:microsoft.com/office/officeart/2018/5/layout/IconCircleLabelList"/>
    <dgm:cxn modelId="{4BA30ADF-20CC-4D3D-B566-C3DBE55B9E7B}" type="presParOf" srcId="{9D69EF85-8CE6-4ADA-894C-233849F31243}" destId="{0C2149A7-3C9E-4DFC-AD98-7A27759D2B4E}" srcOrd="0" destOrd="0" presId="urn:microsoft.com/office/officeart/2018/5/layout/IconCircleLabelList"/>
    <dgm:cxn modelId="{7A08B6FF-146B-494C-87BF-9F104F8B0D85}" type="presParOf" srcId="{0C2149A7-3C9E-4DFC-AD98-7A27759D2B4E}" destId="{F83FA114-3642-4887-95B2-DBAD1701D971}" srcOrd="0" destOrd="0" presId="urn:microsoft.com/office/officeart/2018/5/layout/IconCircleLabelList"/>
    <dgm:cxn modelId="{50BC31E2-B902-4DE3-927B-D02A6AC45E6A}" type="presParOf" srcId="{0C2149A7-3C9E-4DFC-AD98-7A27759D2B4E}" destId="{70B4A47C-13CD-4CE1-9D56-B87F500D0E83}" srcOrd="1" destOrd="0" presId="urn:microsoft.com/office/officeart/2018/5/layout/IconCircleLabelList"/>
    <dgm:cxn modelId="{AC90AE56-938D-4352-A194-733A6C19A388}" type="presParOf" srcId="{0C2149A7-3C9E-4DFC-AD98-7A27759D2B4E}" destId="{5EDA16F3-B8D8-4D26-A1AC-97C606320634}" srcOrd="2" destOrd="0" presId="urn:microsoft.com/office/officeart/2018/5/layout/IconCircleLabelList"/>
    <dgm:cxn modelId="{A826ACB7-EBB0-4116-870D-BAFF33FDF075}" type="presParOf" srcId="{0C2149A7-3C9E-4DFC-AD98-7A27759D2B4E}" destId="{F8523D13-C82C-441B-826D-09567017B83F}" srcOrd="3" destOrd="0" presId="urn:microsoft.com/office/officeart/2018/5/layout/IconCircleLabelList"/>
    <dgm:cxn modelId="{A79DFC05-D473-4C48-9C0E-FB81797DBBD9}" type="presParOf" srcId="{9D69EF85-8CE6-4ADA-894C-233849F31243}" destId="{6FA01D1E-5D78-465D-8CCB-551AA9AF0E81}" srcOrd="1" destOrd="0" presId="urn:microsoft.com/office/officeart/2018/5/layout/IconCircleLabelList"/>
    <dgm:cxn modelId="{FB1E50D9-D3F3-44AC-8DDB-C97259A09BE0}" type="presParOf" srcId="{9D69EF85-8CE6-4ADA-894C-233849F31243}" destId="{87DBE8D8-A1D5-45D5-85B0-2B4E1A6B77D3}" srcOrd="2" destOrd="0" presId="urn:microsoft.com/office/officeart/2018/5/layout/IconCircleLabelList"/>
    <dgm:cxn modelId="{815C69DF-7656-45FD-A783-3B20BD4161C9}" type="presParOf" srcId="{87DBE8D8-A1D5-45D5-85B0-2B4E1A6B77D3}" destId="{AF512A47-78E9-45A4-8DDC-C418AFF96B93}" srcOrd="0" destOrd="0" presId="urn:microsoft.com/office/officeart/2018/5/layout/IconCircleLabelList"/>
    <dgm:cxn modelId="{C57C18AF-B042-4230-9601-A4E5BCE0CF8E}" type="presParOf" srcId="{87DBE8D8-A1D5-45D5-85B0-2B4E1A6B77D3}" destId="{3A932993-1E54-45BD-9327-8956BF405791}" srcOrd="1" destOrd="0" presId="urn:microsoft.com/office/officeart/2018/5/layout/IconCircleLabelList"/>
    <dgm:cxn modelId="{6D37F693-B281-4029-A33F-F714B5BDCB9C}" type="presParOf" srcId="{87DBE8D8-A1D5-45D5-85B0-2B4E1A6B77D3}" destId="{42F207ED-66DC-43BE-BA0B-171C99FEE91A}" srcOrd="2" destOrd="0" presId="urn:microsoft.com/office/officeart/2018/5/layout/IconCircleLabelList"/>
    <dgm:cxn modelId="{05F42551-7D6A-41F5-92CF-2B2A8746A569}" type="presParOf" srcId="{87DBE8D8-A1D5-45D5-85B0-2B4E1A6B77D3}" destId="{3E5B39D1-CFC6-4382-BBA6-95E58134E915}" srcOrd="3" destOrd="0" presId="urn:microsoft.com/office/officeart/2018/5/layout/IconCircleLabelList"/>
    <dgm:cxn modelId="{9AA99716-A44F-484D-A8E9-7D6DC37F18E9}" type="presParOf" srcId="{9D69EF85-8CE6-4ADA-894C-233849F31243}" destId="{5705FBCB-01BB-4F56-997E-AC7F409040F6}" srcOrd="3" destOrd="0" presId="urn:microsoft.com/office/officeart/2018/5/layout/IconCircleLabelList"/>
    <dgm:cxn modelId="{212C7296-3F42-436B-B0BF-5349F102128A}" type="presParOf" srcId="{9D69EF85-8CE6-4ADA-894C-233849F31243}" destId="{93473C9B-25E5-46C8-97B3-442BD9087EDC}" srcOrd="4" destOrd="0" presId="urn:microsoft.com/office/officeart/2018/5/layout/IconCircleLabelList"/>
    <dgm:cxn modelId="{B1DB516F-FD51-41E4-A776-D0F7E211DBE8}" type="presParOf" srcId="{93473C9B-25E5-46C8-97B3-442BD9087EDC}" destId="{DC8B316E-4FAB-4D25-B14D-E044EDD944BC}" srcOrd="0" destOrd="0" presId="urn:microsoft.com/office/officeart/2018/5/layout/IconCircleLabelList"/>
    <dgm:cxn modelId="{190307CC-9ED5-4D5D-BB5C-EDC13F373F5F}" type="presParOf" srcId="{93473C9B-25E5-46C8-97B3-442BD9087EDC}" destId="{EB50103C-B473-401B-B7D3-D0066DACC216}" srcOrd="1" destOrd="0" presId="urn:microsoft.com/office/officeart/2018/5/layout/IconCircleLabelList"/>
    <dgm:cxn modelId="{9988F011-3609-4355-82C1-56D4D8CA81A7}" type="presParOf" srcId="{93473C9B-25E5-46C8-97B3-442BD9087EDC}" destId="{C933D191-F0F3-4B9B-B354-BF10ABE53C6A}" srcOrd="2" destOrd="0" presId="urn:microsoft.com/office/officeart/2018/5/layout/IconCircleLabelList"/>
    <dgm:cxn modelId="{1E8AD0B5-C4AF-44E1-9E79-33782E38283D}" type="presParOf" srcId="{93473C9B-25E5-46C8-97B3-442BD9087EDC}" destId="{D7500444-721F-4931-97D6-2E9A58A10A73}" srcOrd="3" destOrd="0" presId="urn:microsoft.com/office/officeart/2018/5/layout/IconCircleLabelList"/>
    <dgm:cxn modelId="{39CE8EC1-9AB0-4A26-92CE-8F6087D2B5A6}" type="presParOf" srcId="{9D69EF85-8CE6-4ADA-894C-233849F31243}" destId="{A869C81D-953F-4EC8-9AE7-EE0417693B0B}" srcOrd="5" destOrd="0" presId="urn:microsoft.com/office/officeart/2018/5/layout/IconCircleLabelList"/>
    <dgm:cxn modelId="{5EB2A106-A588-4734-BD1C-84AC6BBAE12E}" type="presParOf" srcId="{9D69EF85-8CE6-4ADA-894C-233849F31243}" destId="{276CA580-69DA-44BF-A123-1F338EF06358}" srcOrd="6" destOrd="0" presId="urn:microsoft.com/office/officeart/2018/5/layout/IconCircleLabelList"/>
    <dgm:cxn modelId="{8026E46E-907E-42E2-88B8-DA072EB6943C}" type="presParOf" srcId="{276CA580-69DA-44BF-A123-1F338EF06358}" destId="{5554D7E1-60D8-4270-9EEE-D6DAA93D453E}" srcOrd="0" destOrd="0" presId="urn:microsoft.com/office/officeart/2018/5/layout/IconCircleLabelList"/>
    <dgm:cxn modelId="{D9313821-25BF-4C04-B5B3-5D9B0E04B531}" type="presParOf" srcId="{276CA580-69DA-44BF-A123-1F338EF06358}" destId="{4E63D3B2-4FC8-405F-9BAF-75FF2AF01765}" srcOrd="1" destOrd="0" presId="urn:microsoft.com/office/officeart/2018/5/layout/IconCircleLabelList"/>
    <dgm:cxn modelId="{71FC0A00-5D42-42FB-9341-13CF2172A5BD}" type="presParOf" srcId="{276CA580-69DA-44BF-A123-1F338EF06358}" destId="{1EC09CB1-C149-43A2-8573-275EAC876423}" srcOrd="2" destOrd="0" presId="urn:microsoft.com/office/officeart/2018/5/layout/IconCircleLabelList"/>
    <dgm:cxn modelId="{33F7EFDF-D946-4AA0-AA01-E17146270A28}" type="presParOf" srcId="{276CA580-69DA-44BF-A123-1F338EF06358}" destId="{6DB78245-B9F6-44BC-A968-4F52EEF88ECF}" srcOrd="3" destOrd="0" presId="urn:microsoft.com/office/officeart/2018/5/layout/IconCircleLabelList"/>
    <dgm:cxn modelId="{6BFE179A-CBFB-4AA6-A65E-1DFCBA6B840A}" type="presParOf" srcId="{9D69EF85-8CE6-4ADA-894C-233849F31243}" destId="{C9F46486-39C3-4679-821C-225ECAF8FD23}" srcOrd="7" destOrd="0" presId="urn:microsoft.com/office/officeart/2018/5/layout/IconCircleLabelList"/>
    <dgm:cxn modelId="{84C8AF14-750C-46D4-8FE5-E754F31F75B8}" type="presParOf" srcId="{9D69EF85-8CE6-4ADA-894C-233849F31243}" destId="{E7E8FA2D-6225-4CF5-A092-29B60E8D39B1}" srcOrd="8" destOrd="0" presId="urn:microsoft.com/office/officeart/2018/5/layout/IconCircleLabelList"/>
    <dgm:cxn modelId="{F3F3363E-064B-4830-9A31-A68D0BE4BBF5}" type="presParOf" srcId="{E7E8FA2D-6225-4CF5-A092-29B60E8D39B1}" destId="{7B68F6B7-307B-47BA-BE14-403231D43B6F}" srcOrd="0" destOrd="0" presId="urn:microsoft.com/office/officeart/2018/5/layout/IconCircleLabelList"/>
    <dgm:cxn modelId="{4D3A4363-6D71-407F-A027-BF6966CBFFD7}" type="presParOf" srcId="{E7E8FA2D-6225-4CF5-A092-29B60E8D39B1}" destId="{568D0F2B-DE3D-42BC-9B19-5EFA4308CDD3}" srcOrd="1" destOrd="0" presId="urn:microsoft.com/office/officeart/2018/5/layout/IconCircleLabelList"/>
    <dgm:cxn modelId="{F90B56E3-FC0C-4282-8BDD-8AED9FD3310E}" type="presParOf" srcId="{E7E8FA2D-6225-4CF5-A092-29B60E8D39B1}" destId="{C1C0D722-C07C-499D-BE57-FD117ADAE4E0}" srcOrd="2" destOrd="0" presId="urn:microsoft.com/office/officeart/2018/5/layout/IconCircleLabelList"/>
    <dgm:cxn modelId="{712E1AF7-AA5A-4BC0-B775-6C8CB06708DD}" type="presParOf" srcId="{E7E8FA2D-6225-4CF5-A092-29B60E8D39B1}" destId="{6E6D3F4F-BEF5-4F55-94B0-1235262FFB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AE9EC4-892C-460C-A041-C5795BD63CA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D9868E2-40C1-4F60-AF41-19429939B0A1}">
      <dgm:prSet/>
      <dgm:spPr/>
      <dgm:t>
        <a:bodyPr/>
        <a:lstStyle/>
        <a:p>
          <a:pPr>
            <a:defRPr b="1"/>
          </a:pPr>
          <a:r>
            <a:rPr lang="en-US"/>
            <a:t>B2B Finpal: P2P financing platform licensed by Securities Commission of Malaysia</a:t>
          </a:r>
        </a:p>
      </dgm:t>
    </dgm:pt>
    <dgm:pt modelId="{0E04848C-2765-429B-812A-8C9F0D3AEB6F}" type="parTrans" cxnId="{D28B87A3-1B40-4EFA-B57E-B26D5E6C3E9B}">
      <dgm:prSet/>
      <dgm:spPr/>
      <dgm:t>
        <a:bodyPr/>
        <a:lstStyle/>
        <a:p>
          <a:endParaRPr lang="en-US"/>
        </a:p>
      </dgm:t>
    </dgm:pt>
    <dgm:pt modelId="{1C2EC758-EAFE-4A04-B394-4BB4F76535D2}" type="sibTrans" cxnId="{D28B87A3-1B40-4EFA-B57E-B26D5E6C3E9B}">
      <dgm:prSet/>
      <dgm:spPr/>
      <dgm:t>
        <a:bodyPr/>
        <a:lstStyle/>
        <a:p>
          <a:endParaRPr lang="en-US"/>
        </a:p>
      </dgm:t>
    </dgm:pt>
    <dgm:pt modelId="{D910E57F-6C8A-44B1-98FA-31C3446DF2A9}">
      <dgm:prSet/>
      <dgm:spPr/>
      <dgm:t>
        <a:bodyPr/>
        <a:lstStyle/>
        <a:p>
          <a:r>
            <a:rPr lang="en-US"/>
            <a:t>Finpal offers invoice financing and working capital loans</a:t>
          </a:r>
        </a:p>
      </dgm:t>
    </dgm:pt>
    <dgm:pt modelId="{555B5D62-85D5-4D30-8977-C0F4F86100DA}" type="parTrans" cxnId="{5B76FFA5-F229-4599-8008-45583249CF50}">
      <dgm:prSet/>
      <dgm:spPr/>
      <dgm:t>
        <a:bodyPr/>
        <a:lstStyle/>
        <a:p>
          <a:endParaRPr lang="en-US"/>
        </a:p>
      </dgm:t>
    </dgm:pt>
    <dgm:pt modelId="{40795C35-857C-4FDD-933A-F72CE773A32C}" type="sibTrans" cxnId="{5B76FFA5-F229-4599-8008-45583249CF50}">
      <dgm:prSet/>
      <dgm:spPr/>
      <dgm:t>
        <a:bodyPr/>
        <a:lstStyle/>
        <a:p>
          <a:endParaRPr lang="en-US"/>
        </a:p>
      </dgm:t>
    </dgm:pt>
    <dgm:pt modelId="{BEB484A9-497B-40AA-B554-A3261619B79B}">
      <dgm:prSet/>
      <dgm:spPr/>
      <dgm:t>
        <a:bodyPr/>
        <a:lstStyle/>
        <a:p>
          <a:pPr>
            <a:defRPr b="1"/>
          </a:pPr>
          <a:r>
            <a:rPr lang="en-US"/>
            <a:t>B2B daiGor: Cross-border e-commerce marketplace for FMCG brands</a:t>
          </a:r>
        </a:p>
      </dgm:t>
    </dgm:pt>
    <dgm:pt modelId="{99BC2B5D-F812-4C88-8A4D-481DB18E35EE}" type="parTrans" cxnId="{92F66904-CA18-41CA-82A4-8F39C7107AF3}">
      <dgm:prSet/>
      <dgm:spPr/>
      <dgm:t>
        <a:bodyPr/>
        <a:lstStyle/>
        <a:p>
          <a:endParaRPr lang="en-US"/>
        </a:p>
      </dgm:t>
    </dgm:pt>
    <dgm:pt modelId="{0141E4A3-5B5E-44BF-AEE0-32558390D486}" type="sibTrans" cxnId="{92F66904-CA18-41CA-82A4-8F39C7107AF3}">
      <dgm:prSet/>
      <dgm:spPr/>
      <dgm:t>
        <a:bodyPr/>
        <a:lstStyle/>
        <a:p>
          <a:endParaRPr lang="en-US"/>
        </a:p>
      </dgm:t>
    </dgm:pt>
    <dgm:pt modelId="{74FED6A7-82ED-43FE-954B-23A64E0ADF22}">
      <dgm:prSet/>
      <dgm:spPr/>
      <dgm:t>
        <a:bodyPr/>
        <a:lstStyle/>
        <a:p>
          <a:r>
            <a:rPr lang="en-MY"/>
            <a:t>D</a:t>
          </a:r>
          <a:r>
            <a:rPr lang="en-US"/>
            <a:t>aiGor connects 12,000+ FMCG players in SEA and </a:t>
          </a:r>
          <a:r>
            <a:rPr lang="en-MY"/>
            <a:t>5,000+ buyers in China</a:t>
          </a:r>
          <a:endParaRPr lang="en-US"/>
        </a:p>
      </dgm:t>
    </dgm:pt>
    <dgm:pt modelId="{64EC0303-0EA3-45F7-A499-146F3C2DB595}" type="parTrans" cxnId="{52D05063-5E11-4A4C-8557-EFA6584EEFBC}">
      <dgm:prSet/>
      <dgm:spPr/>
      <dgm:t>
        <a:bodyPr/>
        <a:lstStyle/>
        <a:p>
          <a:endParaRPr lang="en-US"/>
        </a:p>
      </dgm:t>
    </dgm:pt>
    <dgm:pt modelId="{FE8DA54C-51CC-417E-B8A9-F02D6E2D87C9}" type="sibTrans" cxnId="{52D05063-5E11-4A4C-8557-EFA6584EEFBC}">
      <dgm:prSet/>
      <dgm:spPr/>
      <dgm:t>
        <a:bodyPr/>
        <a:lstStyle/>
        <a:p>
          <a:endParaRPr lang="en-US"/>
        </a:p>
      </dgm:t>
    </dgm:pt>
    <dgm:pt modelId="{8A3DE76C-DF02-47D2-9D3B-BAB84730FDDE}" type="pres">
      <dgm:prSet presAssocID="{85AE9EC4-892C-460C-A041-C5795BD63CA2}" presName="root" presStyleCnt="0">
        <dgm:presLayoutVars>
          <dgm:dir/>
          <dgm:resizeHandles val="exact"/>
        </dgm:presLayoutVars>
      </dgm:prSet>
      <dgm:spPr/>
    </dgm:pt>
    <dgm:pt modelId="{D3E6B64E-1B40-4A15-B1B0-8C2091DB4E80}" type="pres">
      <dgm:prSet presAssocID="{ED9868E2-40C1-4F60-AF41-19429939B0A1}" presName="compNode" presStyleCnt="0"/>
      <dgm:spPr/>
    </dgm:pt>
    <dgm:pt modelId="{4FD8E530-3C03-4145-A669-DBB81FD52DCB}" type="pres">
      <dgm:prSet presAssocID="{ED9868E2-40C1-4F60-AF41-19429939B0A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520315A2-932D-4686-AA66-75BAAD7C746B}" type="pres">
      <dgm:prSet presAssocID="{ED9868E2-40C1-4F60-AF41-19429939B0A1}" presName="iconSpace" presStyleCnt="0"/>
      <dgm:spPr/>
    </dgm:pt>
    <dgm:pt modelId="{FA9ED19B-DAD1-4A68-9A91-906D5C4035A0}" type="pres">
      <dgm:prSet presAssocID="{ED9868E2-40C1-4F60-AF41-19429939B0A1}" presName="parTx" presStyleLbl="revTx" presStyleIdx="0" presStyleCnt="4">
        <dgm:presLayoutVars>
          <dgm:chMax val="0"/>
          <dgm:chPref val="0"/>
        </dgm:presLayoutVars>
      </dgm:prSet>
      <dgm:spPr/>
    </dgm:pt>
    <dgm:pt modelId="{FB617C86-711F-4AA8-9B53-B0D5E72DBCE6}" type="pres">
      <dgm:prSet presAssocID="{ED9868E2-40C1-4F60-AF41-19429939B0A1}" presName="txSpace" presStyleCnt="0"/>
      <dgm:spPr/>
    </dgm:pt>
    <dgm:pt modelId="{96874EC3-B56C-490A-9BA1-AC9B715FEAD9}" type="pres">
      <dgm:prSet presAssocID="{ED9868E2-40C1-4F60-AF41-19429939B0A1}" presName="desTx" presStyleLbl="revTx" presStyleIdx="1" presStyleCnt="4">
        <dgm:presLayoutVars/>
      </dgm:prSet>
      <dgm:spPr/>
    </dgm:pt>
    <dgm:pt modelId="{ADCC0042-4ACD-4136-A05C-4C4FA5868971}" type="pres">
      <dgm:prSet presAssocID="{1C2EC758-EAFE-4A04-B394-4BB4F76535D2}" presName="sibTrans" presStyleCnt="0"/>
      <dgm:spPr/>
    </dgm:pt>
    <dgm:pt modelId="{491512B1-B7AE-4CD4-94E4-285106A9B8DB}" type="pres">
      <dgm:prSet presAssocID="{BEB484A9-497B-40AA-B554-A3261619B79B}" presName="compNode" presStyleCnt="0"/>
      <dgm:spPr/>
    </dgm:pt>
    <dgm:pt modelId="{A5FBF5D7-6C89-4BC4-9404-99CC29A4D392}" type="pres">
      <dgm:prSet presAssocID="{BEB484A9-497B-40AA-B554-A3261619B7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FCAD2194-3C2D-4A79-9428-B34725F8FCEE}" type="pres">
      <dgm:prSet presAssocID="{BEB484A9-497B-40AA-B554-A3261619B79B}" presName="iconSpace" presStyleCnt="0"/>
      <dgm:spPr/>
    </dgm:pt>
    <dgm:pt modelId="{F5F14AE4-7D09-40DA-91D9-1601E4FB466F}" type="pres">
      <dgm:prSet presAssocID="{BEB484A9-497B-40AA-B554-A3261619B79B}" presName="parTx" presStyleLbl="revTx" presStyleIdx="2" presStyleCnt="4">
        <dgm:presLayoutVars>
          <dgm:chMax val="0"/>
          <dgm:chPref val="0"/>
        </dgm:presLayoutVars>
      </dgm:prSet>
      <dgm:spPr/>
    </dgm:pt>
    <dgm:pt modelId="{9642667C-C633-4D0A-83FB-988779227E18}" type="pres">
      <dgm:prSet presAssocID="{BEB484A9-497B-40AA-B554-A3261619B79B}" presName="txSpace" presStyleCnt="0"/>
      <dgm:spPr/>
    </dgm:pt>
    <dgm:pt modelId="{E0C0CEC5-A708-4C10-AD9D-99C20A9B20A9}" type="pres">
      <dgm:prSet presAssocID="{BEB484A9-497B-40AA-B554-A3261619B79B}" presName="desTx" presStyleLbl="revTx" presStyleIdx="3" presStyleCnt="4">
        <dgm:presLayoutVars/>
      </dgm:prSet>
      <dgm:spPr/>
    </dgm:pt>
  </dgm:ptLst>
  <dgm:cxnLst>
    <dgm:cxn modelId="{92F66904-CA18-41CA-82A4-8F39C7107AF3}" srcId="{85AE9EC4-892C-460C-A041-C5795BD63CA2}" destId="{BEB484A9-497B-40AA-B554-A3261619B79B}" srcOrd="1" destOrd="0" parTransId="{99BC2B5D-F812-4C88-8A4D-481DB18E35EE}" sibTransId="{0141E4A3-5B5E-44BF-AEE0-32558390D486}"/>
    <dgm:cxn modelId="{52D05063-5E11-4A4C-8557-EFA6584EEFBC}" srcId="{BEB484A9-497B-40AA-B554-A3261619B79B}" destId="{74FED6A7-82ED-43FE-954B-23A64E0ADF22}" srcOrd="0" destOrd="0" parTransId="{64EC0303-0EA3-45F7-A499-146F3C2DB595}" sibTransId="{FE8DA54C-51CC-417E-B8A9-F02D6E2D87C9}"/>
    <dgm:cxn modelId="{C7999463-0956-4E6D-9B95-CFF982E9E909}" type="presOf" srcId="{74FED6A7-82ED-43FE-954B-23A64E0ADF22}" destId="{E0C0CEC5-A708-4C10-AD9D-99C20A9B20A9}" srcOrd="0" destOrd="0" presId="urn:microsoft.com/office/officeart/2018/2/layout/IconLabelDescriptionList"/>
    <dgm:cxn modelId="{32AC9446-D85D-497D-BD5D-4481FCAFDD1E}" type="presOf" srcId="{ED9868E2-40C1-4F60-AF41-19429939B0A1}" destId="{FA9ED19B-DAD1-4A68-9A91-906D5C4035A0}" srcOrd="0" destOrd="0" presId="urn:microsoft.com/office/officeart/2018/2/layout/IconLabelDescriptionList"/>
    <dgm:cxn modelId="{5E03B684-AD28-482F-9C66-CC655777AEF2}" type="presOf" srcId="{BEB484A9-497B-40AA-B554-A3261619B79B}" destId="{F5F14AE4-7D09-40DA-91D9-1601E4FB466F}" srcOrd="0" destOrd="0" presId="urn:microsoft.com/office/officeart/2018/2/layout/IconLabelDescriptionList"/>
    <dgm:cxn modelId="{08C45E85-6F7F-4460-87B0-35A8A814B241}" type="presOf" srcId="{D910E57F-6C8A-44B1-98FA-31C3446DF2A9}" destId="{96874EC3-B56C-490A-9BA1-AC9B715FEAD9}" srcOrd="0" destOrd="0" presId="urn:microsoft.com/office/officeart/2018/2/layout/IconLabelDescriptionList"/>
    <dgm:cxn modelId="{47579F9C-E382-4218-8824-5F7285E3F3AC}" type="presOf" srcId="{85AE9EC4-892C-460C-A041-C5795BD63CA2}" destId="{8A3DE76C-DF02-47D2-9D3B-BAB84730FDDE}" srcOrd="0" destOrd="0" presId="urn:microsoft.com/office/officeart/2018/2/layout/IconLabelDescriptionList"/>
    <dgm:cxn modelId="{D28B87A3-1B40-4EFA-B57E-B26D5E6C3E9B}" srcId="{85AE9EC4-892C-460C-A041-C5795BD63CA2}" destId="{ED9868E2-40C1-4F60-AF41-19429939B0A1}" srcOrd="0" destOrd="0" parTransId="{0E04848C-2765-429B-812A-8C9F0D3AEB6F}" sibTransId="{1C2EC758-EAFE-4A04-B394-4BB4F76535D2}"/>
    <dgm:cxn modelId="{5B76FFA5-F229-4599-8008-45583249CF50}" srcId="{ED9868E2-40C1-4F60-AF41-19429939B0A1}" destId="{D910E57F-6C8A-44B1-98FA-31C3446DF2A9}" srcOrd="0" destOrd="0" parTransId="{555B5D62-85D5-4D30-8977-C0F4F86100DA}" sibTransId="{40795C35-857C-4FDD-933A-F72CE773A32C}"/>
    <dgm:cxn modelId="{6246A2AA-0615-48AB-BDB9-48B5AB0EC7D8}" type="presParOf" srcId="{8A3DE76C-DF02-47D2-9D3B-BAB84730FDDE}" destId="{D3E6B64E-1B40-4A15-B1B0-8C2091DB4E80}" srcOrd="0" destOrd="0" presId="urn:microsoft.com/office/officeart/2018/2/layout/IconLabelDescriptionList"/>
    <dgm:cxn modelId="{E213848C-CDAF-456D-BC34-726267FD0684}" type="presParOf" srcId="{D3E6B64E-1B40-4A15-B1B0-8C2091DB4E80}" destId="{4FD8E530-3C03-4145-A669-DBB81FD52DCB}" srcOrd="0" destOrd="0" presId="urn:microsoft.com/office/officeart/2018/2/layout/IconLabelDescriptionList"/>
    <dgm:cxn modelId="{C2873D00-BA26-411A-B1C8-2686CCBDC66F}" type="presParOf" srcId="{D3E6B64E-1B40-4A15-B1B0-8C2091DB4E80}" destId="{520315A2-932D-4686-AA66-75BAAD7C746B}" srcOrd="1" destOrd="0" presId="urn:microsoft.com/office/officeart/2018/2/layout/IconLabelDescriptionList"/>
    <dgm:cxn modelId="{BD9DA719-285F-4DAC-8C06-4EB8D56C91C6}" type="presParOf" srcId="{D3E6B64E-1B40-4A15-B1B0-8C2091DB4E80}" destId="{FA9ED19B-DAD1-4A68-9A91-906D5C4035A0}" srcOrd="2" destOrd="0" presId="urn:microsoft.com/office/officeart/2018/2/layout/IconLabelDescriptionList"/>
    <dgm:cxn modelId="{8745D951-F5F2-47B8-B736-3D89F9AC8291}" type="presParOf" srcId="{D3E6B64E-1B40-4A15-B1B0-8C2091DB4E80}" destId="{FB617C86-711F-4AA8-9B53-B0D5E72DBCE6}" srcOrd="3" destOrd="0" presId="urn:microsoft.com/office/officeart/2018/2/layout/IconLabelDescriptionList"/>
    <dgm:cxn modelId="{556A9482-CE75-49CC-8DC6-D604D5E8E31D}" type="presParOf" srcId="{D3E6B64E-1B40-4A15-B1B0-8C2091DB4E80}" destId="{96874EC3-B56C-490A-9BA1-AC9B715FEAD9}" srcOrd="4" destOrd="0" presId="urn:microsoft.com/office/officeart/2018/2/layout/IconLabelDescriptionList"/>
    <dgm:cxn modelId="{4C8B1ABE-8A0D-4B6A-A344-AE89BF48E59D}" type="presParOf" srcId="{8A3DE76C-DF02-47D2-9D3B-BAB84730FDDE}" destId="{ADCC0042-4ACD-4136-A05C-4C4FA5868971}" srcOrd="1" destOrd="0" presId="urn:microsoft.com/office/officeart/2018/2/layout/IconLabelDescriptionList"/>
    <dgm:cxn modelId="{97268EB6-B4E9-4CDB-8E82-89A4A5B62F4B}" type="presParOf" srcId="{8A3DE76C-DF02-47D2-9D3B-BAB84730FDDE}" destId="{491512B1-B7AE-4CD4-94E4-285106A9B8DB}" srcOrd="2" destOrd="0" presId="urn:microsoft.com/office/officeart/2018/2/layout/IconLabelDescriptionList"/>
    <dgm:cxn modelId="{91A9EA7A-CFA7-47D7-B700-70B9C3A4A156}" type="presParOf" srcId="{491512B1-B7AE-4CD4-94E4-285106A9B8DB}" destId="{A5FBF5D7-6C89-4BC4-9404-99CC29A4D392}" srcOrd="0" destOrd="0" presId="urn:microsoft.com/office/officeart/2018/2/layout/IconLabelDescriptionList"/>
    <dgm:cxn modelId="{56BBF97B-D37E-4B42-B862-3F60D7540BD4}" type="presParOf" srcId="{491512B1-B7AE-4CD4-94E4-285106A9B8DB}" destId="{FCAD2194-3C2D-4A79-9428-B34725F8FCEE}" srcOrd="1" destOrd="0" presId="urn:microsoft.com/office/officeart/2018/2/layout/IconLabelDescriptionList"/>
    <dgm:cxn modelId="{6C19CABC-CF56-48EA-8EBB-819EB38D186C}" type="presParOf" srcId="{491512B1-B7AE-4CD4-94E4-285106A9B8DB}" destId="{F5F14AE4-7D09-40DA-91D9-1601E4FB466F}" srcOrd="2" destOrd="0" presId="urn:microsoft.com/office/officeart/2018/2/layout/IconLabelDescriptionList"/>
    <dgm:cxn modelId="{2F973DFB-741F-4FAC-81E3-B5979BE9571F}" type="presParOf" srcId="{491512B1-B7AE-4CD4-94E4-285106A9B8DB}" destId="{9642667C-C633-4D0A-83FB-988779227E18}" srcOrd="3" destOrd="0" presId="urn:microsoft.com/office/officeart/2018/2/layout/IconLabelDescriptionList"/>
    <dgm:cxn modelId="{C680FDBF-E230-40C8-987E-B219D8331302}" type="presParOf" srcId="{491512B1-B7AE-4CD4-94E4-285106A9B8DB}" destId="{E0C0CEC5-A708-4C10-AD9D-99C20A9B20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052ADF-5CF5-4D07-9E00-2C19860B55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7029B4D-ADFF-43C3-BFFE-0C963FA0D4FB}">
      <dgm:prSet/>
      <dgm:spPr/>
      <dgm:t>
        <a:bodyPr/>
        <a:lstStyle/>
        <a:p>
          <a:r>
            <a:rPr lang="en-US"/>
            <a:t>Used for ETL, data integration, and business intelligence</a:t>
          </a:r>
        </a:p>
      </dgm:t>
    </dgm:pt>
    <dgm:pt modelId="{D0C5F847-47F6-41D7-BEBA-0B95478EB770}" type="parTrans" cxnId="{1B0AF444-14ED-4673-93A1-DF9A11552114}">
      <dgm:prSet/>
      <dgm:spPr/>
      <dgm:t>
        <a:bodyPr/>
        <a:lstStyle/>
        <a:p>
          <a:endParaRPr lang="en-US"/>
        </a:p>
      </dgm:t>
    </dgm:pt>
    <dgm:pt modelId="{2DAEB9B7-1369-4E3C-9D41-121110B83324}" type="sibTrans" cxnId="{1B0AF444-14ED-4673-93A1-DF9A11552114}">
      <dgm:prSet/>
      <dgm:spPr/>
      <dgm:t>
        <a:bodyPr/>
        <a:lstStyle/>
        <a:p>
          <a:endParaRPr lang="en-US"/>
        </a:p>
      </dgm:t>
    </dgm:pt>
    <dgm:pt modelId="{9CE02B39-0D67-4C79-8495-FFC593B57851}">
      <dgm:prSet/>
      <dgm:spPr/>
      <dgm:t>
        <a:bodyPr/>
        <a:lstStyle/>
        <a:p>
          <a:r>
            <a:rPr lang="en-US"/>
            <a:t>Supports data warehousing and predictive analytics</a:t>
          </a:r>
        </a:p>
      </dgm:t>
    </dgm:pt>
    <dgm:pt modelId="{E011243B-CCAE-42EA-8E86-1A9FA49E93F0}" type="parTrans" cxnId="{535BF0F1-A33F-45E1-A30C-87FD15FE6273}">
      <dgm:prSet/>
      <dgm:spPr/>
      <dgm:t>
        <a:bodyPr/>
        <a:lstStyle/>
        <a:p>
          <a:endParaRPr lang="en-US"/>
        </a:p>
      </dgm:t>
    </dgm:pt>
    <dgm:pt modelId="{FDEB4660-41A2-40C4-ACD7-905FB43C73E7}" type="sibTrans" cxnId="{535BF0F1-A33F-45E1-A30C-87FD15FE6273}">
      <dgm:prSet/>
      <dgm:spPr/>
      <dgm:t>
        <a:bodyPr/>
        <a:lstStyle/>
        <a:p>
          <a:endParaRPr lang="en-US"/>
        </a:p>
      </dgm:t>
    </dgm:pt>
    <dgm:pt modelId="{5C227468-BBCA-4D00-86A8-E8972162EAB9}">
      <dgm:prSet/>
      <dgm:spPr/>
      <dgm:t>
        <a:bodyPr/>
        <a:lstStyle/>
        <a:p>
          <a:r>
            <a:rPr lang="en-US"/>
            <a:t>Enables real-time dashboards and client reporting</a:t>
          </a:r>
        </a:p>
      </dgm:t>
    </dgm:pt>
    <dgm:pt modelId="{C8A2215C-AEB5-42DF-AAD1-CA2D6D615A69}" type="parTrans" cxnId="{33213E97-C5F9-4E84-BD00-B894602EE564}">
      <dgm:prSet/>
      <dgm:spPr/>
      <dgm:t>
        <a:bodyPr/>
        <a:lstStyle/>
        <a:p>
          <a:endParaRPr lang="en-US"/>
        </a:p>
      </dgm:t>
    </dgm:pt>
    <dgm:pt modelId="{54D04C0B-EBDB-4506-9CE7-92C74F5EB735}" type="sibTrans" cxnId="{33213E97-C5F9-4E84-BD00-B894602EE564}">
      <dgm:prSet/>
      <dgm:spPr/>
      <dgm:t>
        <a:bodyPr/>
        <a:lstStyle/>
        <a:p>
          <a:endParaRPr lang="en-US"/>
        </a:p>
      </dgm:t>
    </dgm:pt>
    <dgm:pt modelId="{877A5156-8035-43AE-9B02-963158662769}">
      <dgm:prSet/>
      <dgm:spPr/>
      <dgm:t>
        <a:bodyPr/>
        <a:lstStyle/>
        <a:p>
          <a:r>
            <a:rPr lang="en-US"/>
            <a:t>Helps optimize supply chain and financial insights</a:t>
          </a:r>
        </a:p>
      </dgm:t>
    </dgm:pt>
    <dgm:pt modelId="{B4FA7E9C-37F8-44CE-94E4-1B7228F6A433}" type="parTrans" cxnId="{CA451DFB-DB2B-4CC2-B473-0F0C79D171C8}">
      <dgm:prSet/>
      <dgm:spPr/>
      <dgm:t>
        <a:bodyPr/>
        <a:lstStyle/>
        <a:p>
          <a:endParaRPr lang="en-US"/>
        </a:p>
      </dgm:t>
    </dgm:pt>
    <dgm:pt modelId="{44ECFC15-6D4C-42D7-8B49-48FD7188E6A4}" type="sibTrans" cxnId="{CA451DFB-DB2B-4CC2-B473-0F0C79D171C8}">
      <dgm:prSet/>
      <dgm:spPr/>
      <dgm:t>
        <a:bodyPr/>
        <a:lstStyle/>
        <a:p>
          <a:endParaRPr lang="en-US"/>
        </a:p>
      </dgm:t>
    </dgm:pt>
    <dgm:pt modelId="{0EA63441-91F2-41FB-85FE-BCF87109AA80}" type="pres">
      <dgm:prSet presAssocID="{01052ADF-5CF5-4D07-9E00-2C19860B55B2}" presName="root" presStyleCnt="0">
        <dgm:presLayoutVars>
          <dgm:dir/>
          <dgm:resizeHandles val="exact"/>
        </dgm:presLayoutVars>
      </dgm:prSet>
      <dgm:spPr/>
    </dgm:pt>
    <dgm:pt modelId="{FC19E761-3AD7-4608-98B8-AE4B673E379F}" type="pres">
      <dgm:prSet presAssocID="{B7029B4D-ADFF-43C3-BFFE-0C963FA0D4FB}" presName="compNode" presStyleCnt="0"/>
      <dgm:spPr/>
    </dgm:pt>
    <dgm:pt modelId="{D44B0CE2-09A1-4DC1-AD35-9F16BD5A7BDA}" type="pres">
      <dgm:prSet presAssocID="{B7029B4D-ADFF-43C3-BFFE-0C963FA0D4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B85EB09-31AB-4423-A033-FF53F1F33813}" type="pres">
      <dgm:prSet presAssocID="{B7029B4D-ADFF-43C3-BFFE-0C963FA0D4FB}" presName="spaceRect" presStyleCnt="0"/>
      <dgm:spPr/>
    </dgm:pt>
    <dgm:pt modelId="{C4890A78-640C-40C4-A8FB-58D8962963A3}" type="pres">
      <dgm:prSet presAssocID="{B7029B4D-ADFF-43C3-BFFE-0C963FA0D4FB}" presName="textRect" presStyleLbl="revTx" presStyleIdx="0" presStyleCnt="4">
        <dgm:presLayoutVars>
          <dgm:chMax val="1"/>
          <dgm:chPref val="1"/>
        </dgm:presLayoutVars>
      </dgm:prSet>
      <dgm:spPr/>
    </dgm:pt>
    <dgm:pt modelId="{0113671C-0D22-4B00-AF7D-917FD9122147}" type="pres">
      <dgm:prSet presAssocID="{2DAEB9B7-1369-4E3C-9D41-121110B83324}" presName="sibTrans" presStyleCnt="0"/>
      <dgm:spPr/>
    </dgm:pt>
    <dgm:pt modelId="{BF5A552C-4DA0-40D1-9367-81083ACA517B}" type="pres">
      <dgm:prSet presAssocID="{9CE02B39-0D67-4C79-8495-FFC593B57851}" presName="compNode" presStyleCnt="0"/>
      <dgm:spPr/>
    </dgm:pt>
    <dgm:pt modelId="{5D8452E5-81A4-4EE3-8917-3E256E314298}" type="pres">
      <dgm:prSet presAssocID="{9CE02B39-0D67-4C79-8495-FFC593B57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340C58B-AFF7-4428-A0E6-735879787C08}" type="pres">
      <dgm:prSet presAssocID="{9CE02B39-0D67-4C79-8495-FFC593B57851}" presName="spaceRect" presStyleCnt="0"/>
      <dgm:spPr/>
    </dgm:pt>
    <dgm:pt modelId="{95B31248-BD80-4976-9FEF-DAAEC6EC5186}" type="pres">
      <dgm:prSet presAssocID="{9CE02B39-0D67-4C79-8495-FFC593B57851}" presName="textRect" presStyleLbl="revTx" presStyleIdx="1" presStyleCnt="4">
        <dgm:presLayoutVars>
          <dgm:chMax val="1"/>
          <dgm:chPref val="1"/>
        </dgm:presLayoutVars>
      </dgm:prSet>
      <dgm:spPr/>
    </dgm:pt>
    <dgm:pt modelId="{B778EDCF-C511-48B9-9550-6A1A622F82F4}" type="pres">
      <dgm:prSet presAssocID="{FDEB4660-41A2-40C4-ACD7-905FB43C73E7}" presName="sibTrans" presStyleCnt="0"/>
      <dgm:spPr/>
    </dgm:pt>
    <dgm:pt modelId="{CC194208-55FF-4AA3-9550-E69C45CD5B88}" type="pres">
      <dgm:prSet presAssocID="{5C227468-BBCA-4D00-86A8-E8972162EAB9}" presName="compNode" presStyleCnt="0"/>
      <dgm:spPr/>
    </dgm:pt>
    <dgm:pt modelId="{B01DBF49-5B3D-4F72-943A-74783A2B1A9A}" type="pres">
      <dgm:prSet presAssocID="{5C227468-BBCA-4D00-86A8-E8972162EA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FDBC46B-533C-4DD5-ACE5-F07567A7CCBC}" type="pres">
      <dgm:prSet presAssocID="{5C227468-BBCA-4D00-86A8-E8972162EAB9}" presName="spaceRect" presStyleCnt="0"/>
      <dgm:spPr/>
    </dgm:pt>
    <dgm:pt modelId="{FB02F465-E43A-4044-B636-8276130B1584}" type="pres">
      <dgm:prSet presAssocID="{5C227468-BBCA-4D00-86A8-E8972162EAB9}" presName="textRect" presStyleLbl="revTx" presStyleIdx="2" presStyleCnt="4">
        <dgm:presLayoutVars>
          <dgm:chMax val="1"/>
          <dgm:chPref val="1"/>
        </dgm:presLayoutVars>
      </dgm:prSet>
      <dgm:spPr/>
    </dgm:pt>
    <dgm:pt modelId="{AFA4F525-B002-42FE-888C-557AC0065540}" type="pres">
      <dgm:prSet presAssocID="{54D04C0B-EBDB-4506-9CE7-92C74F5EB735}" presName="sibTrans" presStyleCnt="0"/>
      <dgm:spPr/>
    </dgm:pt>
    <dgm:pt modelId="{CD0C376D-69F2-402E-8ABA-3AFBDBED22B9}" type="pres">
      <dgm:prSet presAssocID="{877A5156-8035-43AE-9B02-963158662769}" presName="compNode" presStyleCnt="0"/>
      <dgm:spPr/>
    </dgm:pt>
    <dgm:pt modelId="{29BA51A0-4398-4574-A3A3-2C412C83644F}" type="pres">
      <dgm:prSet presAssocID="{877A5156-8035-43AE-9B02-9631586627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99AB8EA-CCCE-4B81-8A0C-86B23FC55876}" type="pres">
      <dgm:prSet presAssocID="{877A5156-8035-43AE-9B02-963158662769}" presName="spaceRect" presStyleCnt="0"/>
      <dgm:spPr/>
    </dgm:pt>
    <dgm:pt modelId="{4B0DA3D9-E327-4E64-B682-D3B02321566B}" type="pres">
      <dgm:prSet presAssocID="{877A5156-8035-43AE-9B02-9631586627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B0AF444-14ED-4673-93A1-DF9A11552114}" srcId="{01052ADF-5CF5-4D07-9E00-2C19860B55B2}" destId="{B7029B4D-ADFF-43C3-BFFE-0C963FA0D4FB}" srcOrd="0" destOrd="0" parTransId="{D0C5F847-47F6-41D7-BEBA-0B95478EB770}" sibTransId="{2DAEB9B7-1369-4E3C-9D41-121110B83324}"/>
    <dgm:cxn modelId="{DED9284F-6D12-4C62-8A82-6CDEC5B673BA}" type="presOf" srcId="{9CE02B39-0D67-4C79-8495-FFC593B57851}" destId="{95B31248-BD80-4976-9FEF-DAAEC6EC5186}" srcOrd="0" destOrd="0" presId="urn:microsoft.com/office/officeart/2018/2/layout/IconLabelList"/>
    <dgm:cxn modelId="{33213E97-C5F9-4E84-BD00-B894602EE564}" srcId="{01052ADF-5CF5-4D07-9E00-2C19860B55B2}" destId="{5C227468-BBCA-4D00-86A8-E8972162EAB9}" srcOrd="2" destOrd="0" parTransId="{C8A2215C-AEB5-42DF-AAD1-CA2D6D615A69}" sibTransId="{54D04C0B-EBDB-4506-9CE7-92C74F5EB735}"/>
    <dgm:cxn modelId="{C3E475C0-E6A6-4090-8D60-5C637B9E08F3}" type="presOf" srcId="{B7029B4D-ADFF-43C3-BFFE-0C963FA0D4FB}" destId="{C4890A78-640C-40C4-A8FB-58D8962963A3}" srcOrd="0" destOrd="0" presId="urn:microsoft.com/office/officeart/2018/2/layout/IconLabelList"/>
    <dgm:cxn modelId="{85FC53CD-757D-45AA-A1D1-483CE28240DB}" type="presOf" srcId="{5C227468-BBCA-4D00-86A8-E8972162EAB9}" destId="{FB02F465-E43A-4044-B636-8276130B1584}" srcOrd="0" destOrd="0" presId="urn:microsoft.com/office/officeart/2018/2/layout/IconLabelList"/>
    <dgm:cxn modelId="{C376C4E3-F255-4A9A-B022-178E3ECCFF20}" type="presOf" srcId="{01052ADF-5CF5-4D07-9E00-2C19860B55B2}" destId="{0EA63441-91F2-41FB-85FE-BCF87109AA80}" srcOrd="0" destOrd="0" presId="urn:microsoft.com/office/officeart/2018/2/layout/IconLabelList"/>
    <dgm:cxn modelId="{487A63E5-B58B-484E-90E8-C67A9FFE869B}" type="presOf" srcId="{877A5156-8035-43AE-9B02-963158662769}" destId="{4B0DA3D9-E327-4E64-B682-D3B02321566B}" srcOrd="0" destOrd="0" presId="urn:microsoft.com/office/officeart/2018/2/layout/IconLabelList"/>
    <dgm:cxn modelId="{535BF0F1-A33F-45E1-A30C-87FD15FE6273}" srcId="{01052ADF-5CF5-4D07-9E00-2C19860B55B2}" destId="{9CE02B39-0D67-4C79-8495-FFC593B57851}" srcOrd="1" destOrd="0" parTransId="{E011243B-CCAE-42EA-8E86-1A9FA49E93F0}" sibTransId="{FDEB4660-41A2-40C4-ACD7-905FB43C73E7}"/>
    <dgm:cxn modelId="{CA451DFB-DB2B-4CC2-B473-0F0C79D171C8}" srcId="{01052ADF-5CF5-4D07-9E00-2C19860B55B2}" destId="{877A5156-8035-43AE-9B02-963158662769}" srcOrd="3" destOrd="0" parTransId="{B4FA7E9C-37F8-44CE-94E4-1B7228F6A433}" sibTransId="{44ECFC15-6D4C-42D7-8B49-48FD7188E6A4}"/>
    <dgm:cxn modelId="{9502E6C1-DFFC-4BF5-B0D2-F6667BEE2EEA}" type="presParOf" srcId="{0EA63441-91F2-41FB-85FE-BCF87109AA80}" destId="{FC19E761-3AD7-4608-98B8-AE4B673E379F}" srcOrd="0" destOrd="0" presId="urn:microsoft.com/office/officeart/2018/2/layout/IconLabelList"/>
    <dgm:cxn modelId="{4608B16A-2329-4A5D-A2C8-AAEADC1F52BD}" type="presParOf" srcId="{FC19E761-3AD7-4608-98B8-AE4B673E379F}" destId="{D44B0CE2-09A1-4DC1-AD35-9F16BD5A7BDA}" srcOrd="0" destOrd="0" presId="urn:microsoft.com/office/officeart/2018/2/layout/IconLabelList"/>
    <dgm:cxn modelId="{89F3ED54-24DB-4BCB-A515-7D916FD37C29}" type="presParOf" srcId="{FC19E761-3AD7-4608-98B8-AE4B673E379F}" destId="{2B85EB09-31AB-4423-A033-FF53F1F33813}" srcOrd="1" destOrd="0" presId="urn:microsoft.com/office/officeart/2018/2/layout/IconLabelList"/>
    <dgm:cxn modelId="{F7DD3939-B8DD-473A-A888-091DF775BCFE}" type="presParOf" srcId="{FC19E761-3AD7-4608-98B8-AE4B673E379F}" destId="{C4890A78-640C-40C4-A8FB-58D8962963A3}" srcOrd="2" destOrd="0" presId="urn:microsoft.com/office/officeart/2018/2/layout/IconLabelList"/>
    <dgm:cxn modelId="{1CCBA8C0-6877-47F8-A79E-E697A607FE01}" type="presParOf" srcId="{0EA63441-91F2-41FB-85FE-BCF87109AA80}" destId="{0113671C-0D22-4B00-AF7D-917FD9122147}" srcOrd="1" destOrd="0" presId="urn:microsoft.com/office/officeart/2018/2/layout/IconLabelList"/>
    <dgm:cxn modelId="{E876F501-CD81-4160-957B-143789FEE96E}" type="presParOf" srcId="{0EA63441-91F2-41FB-85FE-BCF87109AA80}" destId="{BF5A552C-4DA0-40D1-9367-81083ACA517B}" srcOrd="2" destOrd="0" presId="urn:microsoft.com/office/officeart/2018/2/layout/IconLabelList"/>
    <dgm:cxn modelId="{D9110303-DEEF-4BD2-8306-39BF47349483}" type="presParOf" srcId="{BF5A552C-4DA0-40D1-9367-81083ACA517B}" destId="{5D8452E5-81A4-4EE3-8917-3E256E314298}" srcOrd="0" destOrd="0" presId="urn:microsoft.com/office/officeart/2018/2/layout/IconLabelList"/>
    <dgm:cxn modelId="{5D613B5A-C959-448A-958F-230C3562897C}" type="presParOf" srcId="{BF5A552C-4DA0-40D1-9367-81083ACA517B}" destId="{C340C58B-AFF7-4428-A0E6-735879787C08}" srcOrd="1" destOrd="0" presId="urn:microsoft.com/office/officeart/2018/2/layout/IconLabelList"/>
    <dgm:cxn modelId="{2E2E34E9-6EC2-4961-9CAD-5BF54020B1FD}" type="presParOf" srcId="{BF5A552C-4DA0-40D1-9367-81083ACA517B}" destId="{95B31248-BD80-4976-9FEF-DAAEC6EC5186}" srcOrd="2" destOrd="0" presId="urn:microsoft.com/office/officeart/2018/2/layout/IconLabelList"/>
    <dgm:cxn modelId="{A6C4D13F-3F7E-4C5B-AC89-A75A659A581E}" type="presParOf" srcId="{0EA63441-91F2-41FB-85FE-BCF87109AA80}" destId="{B778EDCF-C511-48B9-9550-6A1A622F82F4}" srcOrd="3" destOrd="0" presId="urn:microsoft.com/office/officeart/2018/2/layout/IconLabelList"/>
    <dgm:cxn modelId="{F7E622F6-3026-4122-B2F0-23DC1E08C5FB}" type="presParOf" srcId="{0EA63441-91F2-41FB-85FE-BCF87109AA80}" destId="{CC194208-55FF-4AA3-9550-E69C45CD5B88}" srcOrd="4" destOrd="0" presId="urn:microsoft.com/office/officeart/2018/2/layout/IconLabelList"/>
    <dgm:cxn modelId="{C08D6F76-309B-4EB7-BA04-337E918384BD}" type="presParOf" srcId="{CC194208-55FF-4AA3-9550-E69C45CD5B88}" destId="{B01DBF49-5B3D-4F72-943A-74783A2B1A9A}" srcOrd="0" destOrd="0" presId="urn:microsoft.com/office/officeart/2018/2/layout/IconLabelList"/>
    <dgm:cxn modelId="{CCCB0EFD-8AB9-485B-A8A3-8DFFE80AE99A}" type="presParOf" srcId="{CC194208-55FF-4AA3-9550-E69C45CD5B88}" destId="{5FDBC46B-533C-4DD5-ACE5-F07567A7CCBC}" srcOrd="1" destOrd="0" presId="urn:microsoft.com/office/officeart/2018/2/layout/IconLabelList"/>
    <dgm:cxn modelId="{2DA83EE4-D4F2-4B96-AD73-4C79CC85C913}" type="presParOf" srcId="{CC194208-55FF-4AA3-9550-E69C45CD5B88}" destId="{FB02F465-E43A-4044-B636-8276130B1584}" srcOrd="2" destOrd="0" presId="urn:microsoft.com/office/officeart/2018/2/layout/IconLabelList"/>
    <dgm:cxn modelId="{D8D07C73-D165-42D1-A7EE-9771199429CB}" type="presParOf" srcId="{0EA63441-91F2-41FB-85FE-BCF87109AA80}" destId="{AFA4F525-B002-42FE-888C-557AC0065540}" srcOrd="5" destOrd="0" presId="urn:microsoft.com/office/officeart/2018/2/layout/IconLabelList"/>
    <dgm:cxn modelId="{D59BB471-2F9E-4C27-877E-5F212755CD24}" type="presParOf" srcId="{0EA63441-91F2-41FB-85FE-BCF87109AA80}" destId="{CD0C376D-69F2-402E-8ABA-3AFBDBED22B9}" srcOrd="6" destOrd="0" presId="urn:microsoft.com/office/officeart/2018/2/layout/IconLabelList"/>
    <dgm:cxn modelId="{84E44308-3934-4B6E-BC32-450465F563EF}" type="presParOf" srcId="{CD0C376D-69F2-402E-8ABA-3AFBDBED22B9}" destId="{29BA51A0-4398-4574-A3A3-2C412C83644F}" srcOrd="0" destOrd="0" presId="urn:microsoft.com/office/officeart/2018/2/layout/IconLabelList"/>
    <dgm:cxn modelId="{1E2555B1-C69E-4D52-B35F-3F436F2F982E}" type="presParOf" srcId="{CD0C376D-69F2-402E-8ABA-3AFBDBED22B9}" destId="{699AB8EA-CCCE-4B81-8A0C-86B23FC55876}" srcOrd="1" destOrd="0" presId="urn:microsoft.com/office/officeart/2018/2/layout/IconLabelList"/>
    <dgm:cxn modelId="{54D207CD-5A8C-4F1C-BCDA-60435843D256}" type="presParOf" srcId="{CD0C376D-69F2-402E-8ABA-3AFBDBED22B9}" destId="{4B0DA3D9-E327-4E64-B682-D3B0232156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3FA43E-39D7-46B8-A86A-2ED765B450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F1ADE6-BCD3-48BB-B170-005987C48164}">
      <dgm:prSet/>
      <dgm:spPr/>
      <dgm:t>
        <a:bodyPr/>
        <a:lstStyle/>
        <a:p>
          <a:r>
            <a:rPr lang="en-US"/>
            <a:t>Automates browser testing for platforms like daiGor and Finpal</a:t>
          </a:r>
        </a:p>
      </dgm:t>
    </dgm:pt>
    <dgm:pt modelId="{EE6B02E7-EE69-4659-8A45-B323A08D47FE}" type="parTrans" cxnId="{C1A0DA7F-B16A-48A0-B832-2216780DD72E}">
      <dgm:prSet/>
      <dgm:spPr/>
      <dgm:t>
        <a:bodyPr/>
        <a:lstStyle/>
        <a:p>
          <a:endParaRPr lang="en-US"/>
        </a:p>
      </dgm:t>
    </dgm:pt>
    <dgm:pt modelId="{6EC3AE7F-396E-44A6-96EA-883606B34DCA}" type="sibTrans" cxnId="{C1A0DA7F-B16A-48A0-B832-2216780DD72E}">
      <dgm:prSet/>
      <dgm:spPr/>
      <dgm:t>
        <a:bodyPr/>
        <a:lstStyle/>
        <a:p>
          <a:endParaRPr lang="en-US"/>
        </a:p>
      </dgm:t>
    </dgm:pt>
    <dgm:pt modelId="{F54C602C-DC2C-4B06-965F-427E6836A23E}">
      <dgm:prSet/>
      <dgm:spPr/>
      <dgm:t>
        <a:bodyPr/>
        <a:lstStyle/>
        <a:p>
          <a:r>
            <a:rPr lang="en-US"/>
            <a:t>Validates user journeys and detects bugs</a:t>
          </a:r>
        </a:p>
      </dgm:t>
    </dgm:pt>
    <dgm:pt modelId="{E60AA022-ABD2-4314-8B79-BC5EB73023AB}" type="parTrans" cxnId="{F025568D-9D4B-4C82-AAB3-9D46F33F709F}">
      <dgm:prSet/>
      <dgm:spPr/>
      <dgm:t>
        <a:bodyPr/>
        <a:lstStyle/>
        <a:p>
          <a:endParaRPr lang="en-US"/>
        </a:p>
      </dgm:t>
    </dgm:pt>
    <dgm:pt modelId="{14DAE4A5-40B8-41EE-855C-03F54132F20B}" type="sibTrans" cxnId="{F025568D-9D4B-4C82-AAB3-9D46F33F709F}">
      <dgm:prSet/>
      <dgm:spPr/>
      <dgm:t>
        <a:bodyPr/>
        <a:lstStyle/>
        <a:p>
          <a:endParaRPr lang="en-US"/>
        </a:p>
      </dgm:t>
    </dgm:pt>
    <dgm:pt modelId="{754E031D-546C-4139-937A-D5FC395D0840}">
      <dgm:prSet/>
      <dgm:spPr/>
      <dgm:t>
        <a:bodyPr/>
        <a:lstStyle/>
        <a:p>
          <a:r>
            <a:rPr lang="en-US"/>
            <a:t>Supports CI/CD pipelines for quality assurance</a:t>
          </a:r>
        </a:p>
      </dgm:t>
    </dgm:pt>
    <dgm:pt modelId="{CF2DD01D-A8A7-49CE-993E-DAB73C23BE56}" type="parTrans" cxnId="{0D7BC72F-96A8-4416-B108-0357477FECF2}">
      <dgm:prSet/>
      <dgm:spPr/>
      <dgm:t>
        <a:bodyPr/>
        <a:lstStyle/>
        <a:p>
          <a:endParaRPr lang="en-US"/>
        </a:p>
      </dgm:t>
    </dgm:pt>
    <dgm:pt modelId="{FD834F9D-E3B8-46FA-A5CD-C46E779304DC}" type="sibTrans" cxnId="{0D7BC72F-96A8-4416-B108-0357477FECF2}">
      <dgm:prSet/>
      <dgm:spPr/>
      <dgm:t>
        <a:bodyPr/>
        <a:lstStyle/>
        <a:p>
          <a:endParaRPr lang="en-US"/>
        </a:p>
      </dgm:t>
    </dgm:pt>
    <dgm:pt modelId="{668CE77E-652E-407D-AE9D-D6B41B808996}">
      <dgm:prSet/>
      <dgm:spPr/>
      <dgm:t>
        <a:bodyPr/>
        <a:lstStyle/>
        <a:p>
          <a:r>
            <a:rPr lang="en-US"/>
            <a:t>Ensures platform stability and performance</a:t>
          </a:r>
        </a:p>
      </dgm:t>
    </dgm:pt>
    <dgm:pt modelId="{CDC7F753-AEA3-4BD3-BB43-DBE93DB6276C}" type="parTrans" cxnId="{186718AA-5250-4B62-93CD-C587CA56FC3A}">
      <dgm:prSet/>
      <dgm:spPr/>
      <dgm:t>
        <a:bodyPr/>
        <a:lstStyle/>
        <a:p>
          <a:endParaRPr lang="en-US"/>
        </a:p>
      </dgm:t>
    </dgm:pt>
    <dgm:pt modelId="{CEFBEC3C-4B94-4940-AC13-AA908864D8CC}" type="sibTrans" cxnId="{186718AA-5250-4B62-93CD-C587CA56FC3A}">
      <dgm:prSet/>
      <dgm:spPr/>
      <dgm:t>
        <a:bodyPr/>
        <a:lstStyle/>
        <a:p>
          <a:endParaRPr lang="en-US"/>
        </a:p>
      </dgm:t>
    </dgm:pt>
    <dgm:pt modelId="{E1E442B0-B045-43ED-9649-296199C2EED7}" type="pres">
      <dgm:prSet presAssocID="{543FA43E-39D7-46B8-A86A-2ED765B450CD}" presName="linear" presStyleCnt="0">
        <dgm:presLayoutVars>
          <dgm:animLvl val="lvl"/>
          <dgm:resizeHandles val="exact"/>
        </dgm:presLayoutVars>
      </dgm:prSet>
      <dgm:spPr/>
    </dgm:pt>
    <dgm:pt modelId="{CFF3D9F6-DC16-4D5B-9603-0D8B39610289}" type="pres">
      <dgm:prSet presAssocID="{31F1ADE6-BCD3-48BB-B170-005987C481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D6B1ED-85CC-4C02-8DF9-BD6921D1055F}" type="pres">
      <dgm:prSet presAssocID="{6EC3AE7F-396E-44A6-96EA-883606B34DCA}" presName="spacer" presStyleCnt="0"/>
      <dgm:spPr/>
    </dgm:pt>
    <dgm:pt modelId="{075F771C-8BD8-45B1-A8B3-8BB89A43D246}" type="pres">
      <dgm:prSet presAssocID="{F54C602C-DC2C-4B06-965F-427E6836A23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CC42E77-1163-4166-B1E4-59270EBDED4F}" type="pres">
      <dgm:prSet presAssocID="{14DAE4A5-40B8-41EE-855C-03F54132F20B}" presName="spacer" presStyleCnt="0"/>
      <dgm:spPr/>
    </dgm:pt>
    <dgm:pt modelId="{60B0175B-BB8B-4E95-A3A9-BCEA90DC854D}" type="pres">
      <dgm:prSet presAssocID="{754E031D-546C-4139-937A-D5FC395D08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5A0BA5-0887-4136-B221-0FECE73D4F69}" type="pres">
      <dgm:prSet presAssocID="{FD834F9D-E3B8-46FA-A5CD-C46E779304DC}" presName="spacer" presStyleCnt="0"/>
      <dgm:spPr/>
    </dgm:pt>
    <dgm:pt modelId="{36352A7F-430D-49D9-BEA6-572168D5FD7A}" type="pres">
      <dgm:prSet presAssocID="{668CE77E-652E-407D-AE9D-D6B41B80899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0ABF00-DDBA-4A82-97FB-A8CA2634E62C}" type="presOf" srcId="{543FA43E-39D7-46B8-A86A-2ED765B450CD}" destId="{E1E442B0-B045-43ED-9649-296199C2EED7}" srcOrd="0" destOrd="0" presId="urn:microsoft.com/office/officeart/2005/8/layout/vList2"/>
    <dgm:cxn modelId="{0D7BC72F-96A8-4416-B108-0357477FECF2}" srcId="{543FA43E-39D7-46B8-A86A-2ED765B450CD}" destId="{754E031D-546C-4139-937A-D5FC395D0840}" srcOrd="2" destOrd="0" parTransId="{CF2DD01D-A8A7-49CE-993E-DAB73C23BE56}" sibTransId="{FD834F9D-E3B8-46FA-A5CD-C46E779304DC}"/>
    <dgm:cxn modelId="{5D02D957-C1F8-41DA-9462-0173177F9A6A}" type="presOf" srcId="{754E031D-546C-4139-937A-D5FC395D0840}" destId="{60B0175B-BB8B-4E95-A3A9-BCEA90DC854D}" srcOrd="0" destOrd="0" presId="urn:microsoft.com/office/officeart/2005/8/layout/vList2"/>
    <dgm:cxn modelId="{C1A0DA7F-B16A-48A0-B832-2216780DD72E}" srcId="{543FA43E-39D7-46B8-A86A-2ED765B450CD}" destId="{31F1ADE6-BCD3-48BB-B170-005987C48164}" srcOrd="0" destOrd="0" parTransId="{EE6B02E7-EE69-4659-8A45-B323A08D47FE}" sibTransId="{6EC3AE7F-396E-44A6-96EA-883606B34DCA}"/>
    <dgm:cxn modelId="{F025568D-9D4B-4C82-AAB3-9D46F33F709F}" srcId="{543FA43E-39D7-46B8-A86A-2ED765B450CD}" destId="{F54C602C-DC2C-4B06-965F-427E6836A23E}" srcOrd="1" destOrd="0" parTransId="{E60AA022-ABD2-4314-8B79-BC5EB73023AB}" sibTransId="{14DAE4A5-40B8-41EE-855C-03F54132F20B}"/>
    <dgm:cxn modelId="{186718AA-5250-4B62-93CD-C587CA56FC3A}" srcId="{543FA43E-39D7-46B8-A86A-2ED765B450CD}" destId="{668CE77E-652E-407D-AE9D-D6B41B808996}" srcOrd="3" destOrd="0" parTransId="{CDC7F753-AEA3-4BD3-BB43-DBE93DB6276C}" sibTransId="{CEFBEC3C-4B94-4940-AC13-AA908864D8CC}"/>
    <dgm:cxn modelId="{121483AC-C301-4CE2-B4B4-349A5907E388}" type="presOf" srcId="{31F1ADE6-BCD3-48BB-B170-005987C48164}" destId="{CFF3D9F6-DC16-4D5B-9603-0D8B39610289}" srcOrd="0" destOrd="0" presId="urn:microsoft.com/office/officeart/2005/8/layout/vList2"/>
    <dgm:cxn modelId="{769A7BD3-83C4-4BB2-A291-B9D439F8737D}" type="presOf" srcId="{F54C602C-DC2C-4B06-965F-427E6836A23E}" destId="{075F771C-8BD8-45B1-A8B3-8BB89A43D246}" srcOrd="0" destOrd="0" presId="urn:microsoft.com/office/officeart/2005/8/layout/vList2"/>
    <dgm:cxn modelId="{A39DB6EA-41DA-4C36-A735-765F1B83B169}" type="presOf" srcId="{668CE77E-652E-407D-AE9D-D6B41B808996}" destId="{36352A7F-430D-49D9-BEA6-572168D5FD7A}" srcOrd="0" destOrd="0" presId="urn:microsoft.com/office/officeart/2005/8/layout/vList2"/>
    <dgm:cxn modelId="{C7FDFAE2-79E5-4A12-B670-6E48ADEC099B}" type="presParOf" srcId="{E1E442B0-B045-43ED-9649-296199C2EED7}" destId="{CFF3D9F6-DC16-4D5B-9603-0D8B39610289}" srcOrd="0" destOrd="0" presId="urn:microsoft.com/office/officeart/2005/8/layout/vList2"/>
    <dgm:cxn modelId="{44EFBDE3-BC4B-48DA-9A82-9B7A9DF52033}" type="presParOf" srcId="{E1E442B0-B045-43ED-9649-296199C2EED7}" destId="{B0D6B1ED-85CC-4C02-8DF9-BD6921D1055F}" srcOrd="1" destOrd="0" presId="urn:microsoft.com/office/officeart/2005/8/layout/vList2"/>
    <dgm:cxn modelId="{5AFA07DC-2D31-476C-A501-8942D0DD221A}" type="presParOf" srcId="{E1E442B0-B045-43ED-9649-296199C2EED7}" destId="{075F771C-8BD8-45B1-A8B3-8BB89A43D246}" srcOrd="2" destOrd="0" presId="urn:microsoft.com/office/officeart/2005/8/layout/vList2"/>
    <dgm:cxn modelId="{CE42A125-358D-44BE-AA4D-4A129A6DCD9B}" type="presParOf" srcId="{E1E442B0-B045-43ED-9649-296199C2EED7}" destId="{8CC42E77-1163-4166-B1E4-59270EBDED4F}" srcOrd="3" destOrd="0" presId="urn:microsoft.com/office/officeart/2005/8/layout/vList2"/>
    <dgm:cxn modelId="{CEDEF8D6-A3DA-4779-AFC4-181EA62B4E07}" type="presParOf" srcId="{E1E442B0-B045-43ED-9649-296199C2EED7}" destId="{60B0175B-BB8B-4E95-A3A9-BCEA90DC854D}" srcOrd="4" destOrd="0" presId="urn:microsoft.com/office/officeart/2005/8/layout/vList2"/>
    <dgm:cxn modelId="{5C0C60ED-7CA3-46FF-A138-A7445F197961}" type="presParOf" srcId="{E1E442B0-B045-43ED-9649-296199C2EED7}" destId="{6C5A0BA5-0887-4136-B221-0FECE73D4F69}" srcOrd="5" destOrd="0" presId="urn:microsoft.com/office/officeart/2005/8/layout/vList2"/>
    <dgm:cxn modelId="{A3D247CF-8706-4EDA-9E9D-917541D13D58}" type="presParOf" srcId="{E1E442B0-B045-43ED-9649-296199C2EED7}" destId="{36352A7F-430D-49D9-BEA6-572168D5FD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A7CDA2-2815-45CD-9437-274A0F52CD84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CC5B0C-A678-4CED-BA03-6DFFAE9E9443}">
      <dgm:prSet/>
      <dgm:spPr/>
      <dgm:t>
        <a:bodyPr/>
        <a:lstStyle/>
        <a:p>
          <a:r>
            <a:rPr lang="en-US"/>
            <a:t>Both are open-source ETL and data integration tools</a:t>
          </a:r>
        </a:p>
      </dgm:t>
    </dgm:pt>
    <dgm:pt modelId="{70FDF991-72A6-431D-BB39-31E8D8431B72}" type="parTrans" cxnId="{3B38D34B-3A61-49C7-A041-72F883C1614D}">
      <dgm:prSet/>
      <dgm:spPr/>
      <dgm:t>
        <a:bodyPr/>
        <a:lstStyle/>
        <a:p>
          <a:endParaRPr lang="en-US"/>
        </a:p>
      </dgm:t>
    </dgm:pt>
    <dgm:pt modelId="{C445146E-6B37-483F-A4DB-8C4D50A06302}" type="sibTrans" cxnId="{3B38D34B-3A61-49C7-A041-72F883C1614D}">
      <dgm:prSet/>
      <dgm:spPr/>
      <dgm:t>
        <a:bodyPr/>
        <a:lstStyle/>
        <a:p>
          <a:endParaRPr lang="en-US"/>
        </a:p>
      </dgm:t>
    </dgm:pt>
    <dgm:pt modelId="{C9EE13FC-20A8-4C27-9C6B-68CCA7A5750C}">
      <dgm:prSet/>
      <dgm:spPr/>
      <dgm:t>
        <a:bodyPr/>
        <a:lstStyle/>
        <a:p>
          <a:r>
            <a:rPr lang="en-US"/>
            <a:t>Support visual drag-and-drop interfaces</a:t>
          </a:r>
        </a:p>
      </dgm:t>
    </dgm:pt>
    <dgm:pt modelId="{BE1A1B0A-1FD8-46A3-A500-FE9385798834}" type="parTrans" cxnId="{40D3E4B4-6670-4E28-85EA-002955A3570F}">
      <dgm:prSet/>
      <dgm:spPr/>
      <dgm:t>
        <a:bodyPr/>
        <a:lstStyle/>
        <a:p>
          <a:endParaRPr lang="en-US"/>
        </a:p>
      </dgm:t>
    </dgm:pt>
    <dgm:pt modelId="{68EF1415-6BA8-4D25-9B49-FCA93532FA0D}" type="sibTrans" cxnId="{40D3E4B4-6670-4E28-85EA-002955A3570F}">
      <dgm:prSet/>
      <dgm:spPr/>
      <dgm:t>
        <a:bodyPr/>
        <a:lstStyle/>
        <a:p>
          <a:endParaRPr lang="en-US"/>
        </a:p>
      </dgm:t>
    </dgm:pt>
    <dgm:pt modelId="{025C1E65-C8A6-4E7E-8F83-46D043D7F60F}">
      <dgm:prSet/>
      <dgm:spPr/>
      <dgm:t>
        <a:bodyPr/>
        <a:lstStyle/>
        <a:p>
          <a:r>
            <a:rPr lang="en-US"/>
            <a:t>Compatible with big data and cloud platforms</a:t>
          </a:r>
        </a:p>
      </dgm:t>
    </dgm:pt>
    <dgm:pt modelId="{448E7669-93D3-43F3-846D-948D616AB1AE}" type="parTrans" cxnId="{071E322A-88F9-4BE2-89E1-023537E08719}">
      <dgm:prSet/>
      <dgm:spPr/>
      <dgm:t>
        <a:bodyPr/>
        <a:lstStyle/>
        <a:p>
          <a:endParaRPr lang="en-US"/>
        </a:p>
      </dgm:t>
    </dgm:pt>
    <dgm:pt modelId="{E5432521-2010-49B7-95B3-E8D3B10F4639}" type="sibTrans" cxnId="{071E322A-88F9-4BE2-89E1-023537E08719}">
      <dgm:prSet/>
      <dgm:spPr/>
      <dgm:t>
        <a:bodyPr/>
        <a:lstStyle/>
        <a:p>
          <a:endParaRPr lang="en-US"/>
        </a:p>
      </dgm:t>
    </dgm:pt>
    <dgm:pt modelId="{46094BCE-EE0A-4853-AAE4-B31D3DDA8E42}">
      <dgm:prSet/>
      <dgm:spPr/>
      <dgm:t>
        <a:bodyPr/>
        <a:lstStyle/>
        <a:p>
          <a:r>
            <a:rPr lang="en-US"/>
            <a:t>Enable scheduling, automation, and data transformation</a:t>
          </a:r>
        </a:p>
      </dgm:t>
    </dgm:pt>
    <dgm:pt modelId="{19593AFC-E63F-4CD6-9300-B6E0463E4D0A}" type="parTrans" cxnId="{C160A1F7-AC2C-420C-A26B-7958D9D71FE8}">
      <dgm:prSet/>
      <dgm:spPr/>
      <dgm:t>
        <a:bodyPr/>
        <a:lstStyle/>
        <a:p>
          <a:endParaRPr lang="en-US"/>
        </a:p>
      </dgm:t>
    </dgm:pt>
    <dgm:pt modelId="{F174266D-C8B6-4DC3-B5CF-6B91AB5BD3F6}" type="sibTrans" cxnId="{C160A1F7-AC2C-420C-A26B-7958D9D71FE8}">
      <dgm:prSet/>
      <dgm:spPr/>
      <dgm:t>
        <a:bodyPr/>
        <a:lstStyle/>
        <a:p>
          <a:endParaRPr lang="en-US"/>
        </a:p>
      </dgm:t>
    </dgm:pt>
    <dgm:pt modelId="{A390B860-ABDF-4A05-8B07-E61B473DDA0D}" type="pres">
      <dgm:prSet presAssocID="{39A7CDA2-2815-45CD-9437-274A0F52CD84}" presName="matrix" presStyleCnt="0">
        <dgm:presLayoutVars>
          <dgm:chMax val="1"/>
          <dgm:dir/>
          <dgm:resizeHandles val="exact"/>
        </dgm:presLayoutVars>
      </dgm:prSet>
      <dgm:spPr/>
    </dgm:pt>
    <dgm:pt modelId="{9A355CBE-2489-4EA1-A8EF-3A2D6FE5D3A0}" type="pres">
      <dgm:prSet presAssocID="{39A7CDA2-2815-45CD-9437-274A0F52CD84}" presName="diamond" presStyleLbl="bgShp" presStyleIdx="0" presStyleCnt="1"/>
      <dgm:spPr/>
    </dgm:pt>
    <dgm:pt modelId="{FF38EDA1-88E3-48DC-9B30-1909952DE5C1}" type="pres">
      <dgm:prSet presAssocID="{39A7CDA2-2815-45CD-9437-274A0F52CD8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BF75755-ACE4-40EC-AAFF-3BBF9FDBDCEE}" type="pres">
      <dgm:prSet presAssocID="{39A7CDA2-2815-45CD-9437-274A0F52CD8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5D83FCD-5B77-438B-BC4A-134CE7AD1A74}" type="pres">
      <dgm:prSet presAssocID="{39A7CDA2-2815-45CD-9437-274A0F52CD8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1DCCCE1-EDA5-4381-B1A5-6F1227B21161}" type="pres">
      <dgm:prSet presAssocID="{39A7CDA2-2815-45CD-9437-274A0F52CD8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71E322A-88F9-4BE2-89E1-023537E08719}" srcId="{39A7CDA2-2815-45CD-9437-274A0F52CD84}" destId="{025C1E65-C8A6-4E7E-8F83-46D043D7F60F}" srcOrd="2" destOrd="0" parTransId="{448E7669-93D3-43F3-846D-948D616AB1AE}" sibTransId="{E5432521-2010-49B7-95B3-E8D3B10F4639}"/>
    <dgm:cxn modelId="{FBB1782C-4DA9-45D2-AE1F-13FE94ABAD00}" type="presOf" srcId="{025C1E65-C8A6-4E7E-8F83-46D043D7F60F}" destId="{25D83FCD-5B77-438B-BC4A-134CE7AD1A74}" srcOrd="0" destOrd="0" presId="urn:microsoft.com/office/officeart/2005/8/layout/matrix3"/>
    <dgm:cxn modelId="{3B38D34B-3A61-49C7-A041-72F883C1614D}" srcId="{39A7CDA2-2815-45CD-9437-274A0F52CD84}" destId="{EACC5B0C-A678-4CED-BA03-6DFFAE9E9443}" srcOrd="0" destOrd="0" parTransId="{70FDF991-72A6-431D-BB39-31E8D8431B72}" sibTransId="{C445146E-6B37-483F-A4DB-8C4D50A06302}"/>
    <dgm:cxn modelId="{B092796D-8DD8-425B-959F-4E6B7B4A1310}" type="presOf" srcId="{39A7CDA2-2815-45CD-9437-274A0F52CD84}" destId="{A390B860-ABDF-4A05-8B07-E61B473DDA0D}" srcOrd="0" destOrd="0" presId="urn:microsoft.com/office/officeart/2005/8/layout/matrix3"/>
    <dgm:cxn modelId="{941BF359-0E3F-4ACE-AE8A-F0175F13DE7B}" type="presOf" srcId="{EACC5B0C-A678-4CED-BA03-6DFFAE9E9443}" destId="{FF38EDA1-88E3-48DC-9B30-1909952DE5C1}" srcOrd="0" destOrd="0" presId="urn:microsoft.com/office/officeart/2005/8/layout/matrix3"/>
    <dgm:cxn modelId="{F02C91A4-66E3-4221-BCD6-4F4779BB9F0A}" type="presOf" srcId="{C9EE13FC-20A8-4C27-9C6B-68CCA7A5750C}" destId="{0BF75755-ACE4-40EC-AAFF-3BBF9FDBDCEE}" srcOrd="0" destOrd="0" presId="urn:microsoft.com/office/officeart/2005/8/layout/matrix3"/>
    <dgm:cxn modelId="{40D3E4B4-6670-4E28-85EA-002955A3570F}" srcId="{39A7CDA2-2815-45CD-9437-274A0F52CD84}" destId="{C9EE13FC-20A8-4C27-9C6B-68CCA7A5750C}" srcOrd="1" destOrd="0" parTransId="{BE1A1B0A-1FD8-46A3-A500-FE9385798834}" sibTransId="{68EF1415-6BA8-4D25-9B49-FCA93532FA0D}"/>
    <dgm:cxn modelId="{235F4BBD-C60B-411A-8A51-D9A9E11FBAB0}" type="presOf" srcId="{46094BCE-EE0A-4853-AAE4-B31D3DDA8E42}" destId="{81DCCCE1-EDA5-4381-B1A5-6F1227B21161}" srcOrd="0" destOrd="0" presId="urn:microsoft.com/office/officeart/2005/8/layout/matrix3"/>
    <dgm:cxn modelId="{C160A1F7-AC2C-420C-A26B-7958D9D71FE8}" srcId="{39A7CDA2-2815-45CD-9437-274A0F52CD84}" destId="{46094BCE-EE0A-4853-AAE4-B31D3DDA8E42}" srcOrd="3" destOrd="0" parTransId="{19593AFC-E63F-4CD6-9300-B6E0463E4D0A}" sibTransId="{F174266D-C8B6-4DC3-B5CF-6B91AB5BD3F6}"/>
    <dgm:cxn modelId="{4E5A6759-9504-4121-A19C-7C0E9650E44B}" type="presParOf" srcId="{A390B860-ABDF-4A05-8B07-E61B473DDA0D}" destId="{9A355CBE-2489-4EA1-A8EF-3A2D6FE5D3A0}" srcOrd="0" destOrd="0" presId="urn:microsoft.com/office/officeart/2005/8/layout/matrix3"/>
    <dgm:cxn modelId="{02CA18E1-BBBB-4469-ADD0-23BBCE67A7EC}" type="presParOf" srcId="{A390B860-ABDF-4A05-8B07-E61B473DDA0D}" destId="{FF38EDA1-88E3-48DC-9B30-1909952DE5C1}" srcOrd="1" destOrd="0" presId="urn:microsoft.com/office/officeart/2005/8/layout/matrix3"/>
    <dgm:cxn modelId="{B576A5BB-01B6-4580-B7AF-41A3533D7299}" type="presParOf" srcId="{A390B860-ABDF-4A05-8B07-E61B473DDA0D}" destId="{0BF75755-ACE4-40EC-AAFF-3BBF9FDBDCEE}" srcOrd="2" destOrd="0" presId="urn:microsoft.com/office/officeart/2005/8/layout/matrix3"/>
    <dgm:cxn modelId="{F54C403B-5B12-4F1E-977F-D17A9711D36D}" type="presParOf" srcId="{A390B860-ABDF-4A05-8B07-E61B473DDA0D}" destId="{25D83FCD-5B77-438B-BC4A-134CE7AD1A74}" srcOrd="3" destOrd="0" presId="urn:microsoft.com/office/officeart/2005/8/layout/matrix3"/>
    <dgm:cxn modelId="{C7D59EE9-3D56-450F-93F9-AF0EA8BC8477}" type="presParOf" srcId="{A390B860-ABDF-4A05-8B07-E61B473DDA0D}" destId="{81DCCCE1-EDA5-4381-B1A5-6F1227B2116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61DBF58-5535-4FDF-8BB8-D88F1CCD13B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B7AA5A-E19B-4AC9-8963-B0AF697DA4F4}">
      <dgm:prSet/>
      <dgm:spPr/>
      <dgm:t>
        <a:bodyPr/>
        <a:lstStyle/>
        <a:p>
          <a:r>
            <a:rPr lang="en-US"/>
            <a:t>Playwright: Fast, modern, multi-browser support</a:t>
          </a:r>
        </a:p>
      </dgm:t>
    </dgm:pt>
    <dgm:pt modelId="{A653534C-5B5E-4955-BAF8-1C5AB999ADED}" type="parTrans" cxnId="{DA3E4EBD-A0A3-495C-85D2-68EAD6326C84}">
      <dgm:prSet/>
      <dgm:spPr/>
      <dgm:t>
        <a:bodyPr/>
        <a:lstStyle/>
        <a:p>
          <a:endParaRPr lang="en-US"/>
        </a:p>
      </dgm:t>
    </dgm:pt>
    <dgm:pt modelId="{72016FCD-EA5D-47C9-B262-168F410F3E33}" type="sibTrans" cxnId="{DA3E4EBD-A0A3-495C-85D2-68EAD6326C84}">
      <dgm:prSet/>
      <dgm:spPr/>
      <dgm:t>
        <a:bodyPr/>
        <a:lstStyle/>
        <a:p>
          <a:endParaRPr lang="en-US"/>
        </a:p>
      </dgm:t>
    </dgm:pt>
    <dgm:pt modelId="{DD950DE6-4A4C-482F-A2B3-51F1191C9A79}">
      <dgm:prSet/>
      <dgm:spPr/>
      <dgm:t>
        <a:bodyPr/>
        <a:lstStyle/>
        <a:p>
          <a:r>
            <a:rPr lang="en-US"/>
            <a:t>Cypress: Developer-friendly, great for frontend testing</a:t>
          </a:r>
        </a:p>
      </dgm:t>
    </dgm:pt>
    <dgm:pt modelId="{75F429A1-90F9-4293-A03B-28AA63F9DEC7}" type="parTrans" cxnId="{851CF7EA-9BF2-47F7-B45F-37BA3F8F2D6C}">
      <dgm:prSet/>
      <dgm:spPr/>
      <dgm:t>
        <a:bodyPr/>
        <a:lstStyle/>
        <a:p>
          <a:endParaRPr lang="en-US"/>
        </a:p>
      </dgm:t>
    </dgm:pt>
    <dgm:pt modelId="{CFF904E3-855E-4526-894F-6351962E440D}" type="sibTrans" cxnId="{851CF7EA-9BF2-47F7-B45F-37BA3F8F2D6C}">
      <dgm:prSet/>
      <dgm:spPr/>
      <dgm:t>
        <a:bodyPr/>
        <a:lstStyle/>
        <a:p>
          <a:endParaRPr lang="en-US"/>
        </a:p>
      </dgm:t>
    </dgm:pt>
    <dgm:pt modelId="{5F2E2DC5-8CC3-4FC3-96A6-9CB438E22CF7}">
      <dgm:prSet/>
      <dgm:spPr/>
      <dgm:t>
        <a:bodyPr/>
        <a:lstStyle/>
        <a:p>
          <a:r>
            <a:rPr lang="en-US"/>
            <a:t>TestCafe: Easy setup, supports modern JS frameworks</a:t>
          </a:r>
        </a:p>
      </dgm:t>
    </dgm:pt>
    <dgm:pt modelId="{D7FA1A9C-B624-446F-A830-CF96516B7190}" type="parTrans" cxnId="{D8BEA750-4768-4F32-91CE-18928512538F}">
      <dgm:prSet/>
      <dgm:spPr/>
      <dgm:t>
        <a:bodyPr/>
        <a:lstStyle/>
        <a:p>
          <a:endParaRPr lang="en-US"/>
        </a:p>
      </dgm:t>
    </dgm:pt>
    <dgm:pt modelId="{98E2AB91-69DE-4B60-9A4E-90149C3BD0C9}" type="sibTrans" cxnId="{D8BEA750-4768-4F32-91CE-18928512538F}">
      <dgm:prSet/>
      <dgm:spPr/>
      <dgm:t>
        <a:bodyPr/>
        <a:lstStyle/>
        <a:p>
          <a:endParaRPr lang="en-US"/>
        </a:p>
      </dgm:t>
    </dgm:pt>
    <dgm:pt modelId="{F5391571-8700-4CB1-B631-9472AF0BB7CD}">
      <dgm:prSet/>
      <dgm:spPr/>
      <dgm:t>
        <a:bodyPr/>
        <a:lstStyle/>
        <a:p>
          <a:r>
            <a:rPr lang="en-US"/>
            <a:t>Puppeteer: Headless Chrome automation</a:t>
          </a:r>
        </a:p>
      </dgm:t>
    </dgm:pt>
    <dgm:pt modelId="{7535D9B4-829A-4079-83F1-39874454D93A}" type="parTrans" cxnId="{BCC9CF02-C312-401D-9F34-A9EC5AECA830}">
      <dgm:prSet/>
      <dgm:spPr/>
      <dgm:t>
        <a:bodyPr/>
        <a:lstStyle/>
        <a:p>
          <a:endParaRPr lang="en-US"/>
        </a:p>
      </dgm:t>
    </dgm:pt>
    <dgm:pt modelId="{3302FCC1-CB26-4C8A-B1E2-6AE66921FDF6}" type="sibTrans" cxnId="{BCC9CF02-C312-401D-9F34-A9EC5AECA830}">
      <dgm:prSet/>
      <dgm:spPr/>
      <dgm:t>
        <a:bodyPr/>
        <a:lstStyle/>
        <a:p>
          <a:endParaRPr lang="en-US"/>
        </a:p>
      </dgm:t>
    </dgm:pt>
    <dgm:pt modelId="{D6E7A087-5490-40FF-82D8-310BE8384F7F}">
      <dgm:prSet/>
      <dgm:spPr/>
      <dgm:t>
        <a:bodyPr/>
        <a:lstStyle/>
        <a:p>
          <a:r>
            <a:rPr lang="en-US"/>
            <a:t>Katalon Studio and Robot Framework for broader testing needs</a:t>
          </a:r>
        </a:p>
      </dgm:t>
    </dgm:pt>
    <dgm:pt modelId="{44E0E839-49F9-4264-9E9F-DB4AFFA74FA7}" type="parTrans" cxnId="{178F3521-C4AD-48C7-B80B-AB67971E20BD}">
      <dgm:prSet/>
      <dgm:spPr/>
      <dgm:t>
        <a:bodyPr/>
        <a:lstStyle/>
        <a:p>
          <a:endParaRPr lang="en-US"/>
        </a:p>
      </dgm:t>
    </dgm:pt>
    <dgm:pt modelId="{46F8869F-8865-423C-8F50-5E1DFCE05789}" type="sibTrans" cxnId="{178F3521-C4AD-48C7-B80B-AB67971E20BD}">
      <dgm:prSet/>
      <dgm:spPr/>
      <dgm:t>
        <a:bodyPr/>
        <a:lstStyle/>
        <a:p>
          <a:endParaRPr lang="en-US"/>
        </a:p>
      </dgm:t>
    </dgm:pt>
    <dgm:pt modelId="{80ED4983-B119-4EED-9952-1DE855C872A8}" type="pres">
      <dgm:prSet presAssocID="{061DBF58-5535-4FDF-8BB8-D88F1CCD13BE}" presName="root" presStyleCnt="0">
        <dgm:presLayoutVars>
          <dgm:dir/>
          <dgm:resizeHandles val="exact"/>
        </dgm:presLayoutVars>
      </dgm:prSet>
      <dgm:spPr/>
    </dgm:pt>
    <dgm:pt modelId="{AE4A0828-0A55-4215-A753-DBD88840EAD3}" type="pres">
      <dgm:prSet presAssocID="{061DBF58-5535-4FDF-8BB8-D88F1CCD13BE}" presName="container" presStyleCnt="0">
        <dgm:presLayoutVars>
          <dgm:dir/>
          <dgm:resizeHandles val="exact"/>
        </dgm:presLayoutVars>
      </dgm:prSet>
      <dgm:spPr/>
    </dgm:pt>
    <dgm:pt modelId="{BF757037-BF1F-41D6-9B27-773AAF4BE1DF}" type="pres">
      <dgm:prSet presAssocID="{08B7AA5A-E19B-4AC9-8963-B0AF697DA4F4}" presName="compNode" presStyleCnt="0"/>
      <dgm:spPr/>
    </dgm:pt>
    <dgm:pt modelId="{D303AD3E-3CED-4F95-85B4-1F9D87C257F1}" type="pres">
      <dgm:prSet presAssocID="{08B7AA5A-E19B-4AC9-8963-B0AF697DA4F4}" presName="iconBgRect" presStyleLbl="bgShp" presStyleIdx="0" presStyleCnt="5"/>
      <dgm:spPr/>
    </dgm:pt>
    <dgm:pt modelId="{9AF3018B-80F2-4B3E-B9E2-0B3900AF25B8}" type="pres">
      <dgm:prSet presAssocID="{08B7AA5A-E19B-4AC9-8963-B0AF697DA4F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64ACFDDD-F4D2-4149-BA30-C3DD40B82F62}" type="pres">
      <dgm:prSet presAssocID="{08B7AA5A-E19B-4AC9-8963-B0AF697DA4F4}" presName="spaceRect" presStyleCnt="0"/>
      <dgm:spPr/>
    </dgm:pt>
    <dgm:pt modelId="{16707672-2F3E-48C1-B921-500F831BAB12}" type="pres">
      <dgm:prSet presAssocID="{08B7AA5A-E19B-4AC9-8963-B0AF697DA4F4}" presName="textRect" presStyleLbl="revTx" presStyleIdx="0" presStyleCnt="5">
        <dgm:presLayoutVars>
          <dgm:chMax val="1"/>
          <dgm:chPref val="1"/>
        </dgm:presLayoutVars>
      </dgm:prSet>
      <dgm:spPr/>
    </dgm:pt>
    <dgm:pt modelId="{91E6267F-96F5-407F-8B7E-3D4C322A4699}" type="pres">
      <dgm:prSet presAssocID="{72016FCD-EA5D-47C9-B262-168F410F3E33}" presName="sibTrans" presStyleLbl="sibTrans2D1" presStyleIdx="0" presStyleCnt="0"/>
      <dgm:spPr/>
    </dgm:pt>
    <dgm:pt modelId="{BC77CC18-1EC2-4A1C-AC58-FB3234B29867}" type="pres">
      <dgm:prSet presAssocID="{DD950DE6-4A4C-482F-A2B3-51F1191C9A79}" presName="compNode" presStyleCnt="0"/>
      <dgm:spPr/>
    </dgm:pt>
    <dgm:pt modelId="{9A15A11C-CC3B-4B2F-ACA7-0AD9E97FC16F}" type="pres">
      <dgm:prSet presAssocID="{DD950DE6-4A4C-482F-A2B3-51F1191C9A79}" presName="iconBgRect" presStyleLbl="bgShp" presStyleIdx="1" presStyleCnt="5"/>
      <dgm:spPr/>
    </dgm:pt>
    <dgm:pt modelId="{1D0AB670-4E9D-48A5-9A36-6A05AD5A0B94}" type="pres">
      <dgm:prSet presAssocID="{DD950DE6-4A4C-482F-A2B3-51F1191C9A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D29C327A-CFD4-48D0-9E1B-41FA3EC5F166}" type="pres">
      <dgm:prSet presAssocID="{DD950DE6-4A4C-482F-A2B3-51F1191C9A79}" presName="spaceRect" presStyleCnt="0"/>
      <dgm:spPr/>
    </dgm:pt>
    <dgm:pt modelId="{5C45C512-EA45-4D55-9A4E-17B32AC1124F}" type="pres">
      <dgm:prSet presAssocID="{DD950DE6-4A4C-482F-A2B3-51F1191C9A79}" presName="textRect" presStyleLbl="revTx" presStyleIdx="1" presStyleCnt="5">
        <dgm:presLayoutVars>
          <dgm:chMax val="1"/>
          <dgm:chPref val="1"/>
        </dgm:presLayoutVars>
      </dgm:prSet>
      <dgm:spPr/>
    </dgm:pt>
    <dgm:pt modelId="{9E234B48-C91A-42CA-BCB9-FB9320A8AF11}" type="pres">
      <dgm:prSet presAssocID="{CFF904E3-855E-4526-894F-6351962E440D}" presName="sibTrans" presStyleLbl="sibTrans2D1" presStyleIdx="0" presStyleCnt="0"/>
      <dgm:spPr/>
    </dgm:pt>
    <dgm:pt modelId="{A0F0CB17-C4FC-4A28-9361-931431673B45}" type="pres">
      <dgm:prSet presAssocID="{5F2E2DC5-8CC3-4FC3-96A6-9CB438E22CF7}" presName="compNode" presStyleCnt="0"/>
      <dgm:spPr/>
    </dgm:pt>
    <dgm:pt modelId="{69E91FE0-E41C-4166-89F9-FF8F96E14258}" type="pres">
      <dgm:prSet presAssocID="{5F2E2DC5-8CC3-4FC3-96A6-9CB438E22CF7}" presName="iconBgRect" presStyleLbl="bgShp" presStyleIdx="2" presStyleCnt="5"/>
      <dgm:spPr/>
    </dgm:pt>
    <dgm:pt modelId="{F3C5CA98-2A0A-47DF-BEEE-75570ECDEBA7}" type="pres">
      <dgm:prSet presAssocID="{5F2E2DC5-8CC3-4FC3-96A6-9CB438E22C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2E1544-E09F-49E8-A6C9-00E0F75CA6B5}" type="pres">
      <dgm:prSet presAssocID="{5F2E2DC5-8CC3-4FC3-96A6-9CB438E22CF7}" presName="spaceRect" presStyleCnt="0"/>
      <dgm:spPr/>
    </dgm:pt>
    <dgm:pt modelId="{3D48D9C3-DFEF-4E67-8BDE-8F86154E6C82}" type="pres">
      <dgm:prSet presAssocID="{5F2E2DC5-8CC3-4FC3-96A6-9CB438E22CF7}" presName="textRect" presStyleLbl="revTx" presStyleIdx="2" presStyleCnt="5">
        <dgm:presLayoutVars>
          <dgm:chMax val="1"/>
          <dgm:chPref val="1"/>
        </dgm:presLayoutVars>
      </dgm:prSet>
      <dgm:spPr/>
    </dgm:pt>
    <dgm:pt modelId="{FBD74BF0-9914-4D7E-9F60-CB847A17BEB2}" type="pres">
      <dgm:prSet presAssocID="{98E2AB91-69DE-4B60-9A4E-90149C3BD0C9}" presName="sibTrans" presStyleLbl="sibTrans2D1" presStyleIdx="0" presStyleCnt="0"/>
      <dgm:spPr/>
    </dgm:pt>
    <dgm:pt modelId="{513B6D11-8F3E-42D9-BDDB-CA7068D66200}" type="pres">
      <dgm:prSet presAssocID="{F5391571-8700-4CB1-B631-9472AF0BB7CD}" presName="compNode" presStyleCnt="0"/>
      <dgm:spPr/>
    </dgm:pt>
    <dgm:pt modelId="{B9C510AC-9B98-4BBB-AAD6-27964CC20446}" type="pres">
      <dgm:prSet presAssocID="{F5391571-8700-4CB1-B631-9472AF0BB7CD}" presName="iconBgRect" presStyleLbl="bgShp" presStyleIdx="3" presStyleCnt="5"/>
      <dgm:spPr/>
    </dgm:pt>
    <dgm:pt modelId="{022C8E7A-C426-49D1-830A-7D2A8E0E4DF8}" type="pres">
      <dgm:prSet presAssocID="{F5391571-8700-4CB1-B631-9472AF0BB7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D335B58-A804-424B-95F2-143BD03B3BC4}" type="pres">
      <dgm:prSet presAssocID="{F5391571-8700-4CB1-B631-9472AF0BB7CD}" presName="spaceRect" presStyleCnt="0"/>
      <dgm:spPr/>
    </dgm:pt>
    <dgm:pt modelId="{1D5D979C-1E49-470D-91FC-B7463623507F}" type="pres">
      <dgm:prSet presAssocID="{F5391571-8700-4CB1-B631-9472AF0BB7CD}" presName="textRect" presStyleLbl="revTx" presStyleIdx="3" presStyleCnt="5">
        <dgm:presLayoutVars>
          <dgm:chMax val="1"/>
          <dgm:chPref val="1"/>
        </dgm:presLayoutVars>
      </dgm:prSet>
      <dgm:spPr/>
    </dgm:pt>
    <dgm:pt modelId="{06D5623A-C562-4B6B-8543-D0595BA19871}" type="pres">
      <dgm:prSet presAssocID="{3302FCC1-CB26-4C8A-B1E2-6AE66921FDF6}" presName="sibTrans" presStyleLbl="sibTrans2D1" presStyleIdx="0" presStyleCnt="0"/>
      <dgm:spPr/>
    </dgm:pt>
    <dgm:pt modelId="{5059AD71-BE2F-4DF6-8CB9-D24D5FEC0C51}" type="pres">
      <dgm:prSet presAssocID="{D6E7A087-5490-40FF-82D8-310BE8384F7F}" presName="compNode" presStyleCnt="0"/>
      <dgm:spPr/>
    </dgm:pt>
    <dgm:pt modelId="{D5F40ACA-FA14-4FF8-B5D2-E410C4BAFA7A}" type="pres">
      <dgm:prSet presAssocID="{D6E7A087-5490-40FF-82D8-310BE8384F7F}" presName="iconBgRect" presStyleLbl="bgShp" presStyleIdx="4" presStyleCnt="5"/>
      <dgm:spPr/>
    </dgm:pt>
    <dgm:pt modelId="{7F421FE4-9892-412B-9456-3738A010776B}" type="pres">
      <dgm:prSet presAssocID="{D6E7A087-5490-40FF-82D8-310BE8384F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B242407-9723-48E4-80A2-5572199A9070}" type="pres">
      <dgm:prSet presAssocID="{D6E7A087-5490-40FF-82D8-310BE8384F7F}" presName="spaceRect" presStyleCnt="0"/>
      <dgm:spPr/>
    </dgm:pt>
    <dgm:pt modelId="{37DF5209-8F2B-402E-8917-74B50CB10799}" type="pres">
      <dgm:prSet presAssocID="{D6E7A087-5490-40FF-82D8-310BE8384F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CC9CF02-C312-401D-9F34-A9EC5AECA830}" srcId="{061DBF58-5535-4FDF-8BB8-D88F1CCD13BE}" destId="{F5391571-8700-4CB1-B631-9472AF0BB7CD}" srcOrd="3" destOrd="0" parTransId="{7535D9B4-829A-4079-83F1-39874454D93A}" sibTransId="{3302FCC1-CB26-4C8A-B1E2-6AE66921FDF6}"/>
    <dgm:cxn modelId="{178F3521-C4AD-48C7-B80B-AB67971E20BD}" srcId="{061DBF58-5535-4FDF-8BB8-D88F1CCD13BE}" destId="{D6E7A087-5490-40FF-82D8-310BE8384F7F}" srcOrd="4" destOrd="0" parTransId="{44E0E839-49F9-4264-9E9F-DB4AFFA74FA7}" sibTransId="{46F8869F-8865-423C-8F50-5E1DFCE05789}"/>
    <dgm:cxn modelId="{E30A5338-7D37-4569-AEB9-239FDD6CF96D}" type="presOf" srcId="{3302FCC1-CB26-4C8A-B1E2-6AE66921FDF6}" destId="{06D5623A-C562-4B6B-8543-D0595BA19871}" srcOrd="0" destOrd="0" presId="urn:microsoft.com/office/officeart/2018/2/layout/IconCircleList"/>
    <dgm:cxn modelId="{E806835C-AE8A-4AA0-AE8D-7E8C5AB5C839}" type="presOf" srcId="{F5391571-8700-4CB1-B631-9472AF0BB7CD}" destId="{1D5D979C-1E49-470D-91FC-B7463623507F}" srcOrd="0" destOrd="0" presId="urn:microsoft.com/office/officeart/2018/2/layout/IconCircleList"/>
    <dgm:cxn modelId="{D8BEA750-4768-4F32-91CE-18928512538F}" srcId="{061DBF58-5535-4FDF-8BB8-D88F1CCD13BE}" destId="{5F2E2DC5-8CC3-4FC3-96A6-9CB438E22CF7}" srcOrd="2" destOrd="0" parTransId="{D7FA1A9C-B624-446F-A830-CF96516B7190}" sibTransId="{98E2AB91-69DE-4B60-9A4E-90149C3BD0C9}"/>
    <dgm:cxn modelId="{BF104D54-6BDB-4A2D-A714-B9148FEE088A}" type="presOf" srcId="{CFF904E3-855E-4526-894F-6351962E440D}" destId="{9E234B48-C91A-42CA-BCB9-FB9320A8AF11}" srcOrd="0" destOrd="0" presId="urn:microsoft.com/office/officeart/2018/2/layout/IconCircleList"/>
    <dgm:cxn modelId="{E53C48B7-1D63-44DA-8068-8DB3B6593C98}" type="presOf" srcId="{DD950DE6-4A4C-482F-A2B3-51F1191C9A79}" destId="{5C45C512-EA45-4D55-9A4E-17B32AC1124F}" srcOrd="0" destOrd="0" presId="urn:microsoft.com/office/officeart/2018/2/layout/IconCircleList"/>
    <dgm:cxn modelId="{3BB6C6BB-55E5-4E58-8CF8-B20D377E9EC0}" type="presOf" srcId="{061DBF58-5535-4FDF-8BB8-D88F1CCD13BE}" destId="{80ED4983-B119-4EED-9952-1DE855C872A8}" srcOrd="0" destOrd="0" presId="urn:microsoft.com/office/officeart/2018/2/layout/IconCircleList"/>
    <dgm:cxn modelId="{DA3E4EBD-A0A3-495C-85D2-68EAD6326C84}" srcId="{061DBF58-5535-4FDF-8BB8-D88F1CCD13BE}" destId="{08B7AA5A-E19B-4AC9-8963-B0AF697DA4F4}" srcOrd="0" destOrd="0" parTransId="{A653534C-5B5E-4955-BAF8-1C5AB999ADED}" sibTransId="{72016FCD-EA5D-47C9-B262-168F410F3E33}"/>
    <dgm:cxn modelId="{5355BBC8-4EA6-4674-867F-EE8093C83CF7}" type="presOf" srcId="{72016FCD-EA5D-47C9-B262-168F410F3E33}" destId="{91E6267F-96F5-407F-8B7E-3D4C322A4699}" srcOrd="0" destOrd="0" presId="urn:microsoft.com/office/officeart/2018/2/layout/IconCircleList"/>
    <dgm:cxn modelId="{1420C6CD-E060-405C-A5BF-A5714DDC6A8E}" type="presOf" srcId="{98E2AB91-69DE-4B60-9A4E-90149C3BD0C9}" destId="{FBD74BF0-9914-4D7E-9F60-CB847A17BEB2}" srcOrd="0" destOrd="0" presId="urn:microsoft.com/office/officeart/2018/2/layout/IconCircleList"/>
    <dgm:cxn modelId="{50B135DB-8399-4373-B5D7-0615C8D6B308}" type="presOf" srcId="{08B7AA5A-E19B-4AC9-8963-B0AF697DA4F4}" destId="{16707672-2F3E-48C1-B921-500F831BAB12}" srcOrd="0" destOrd="0" presId="urn:microsoft.com/office/officeart/2018/2/layout/IconCircleList"/>
    <dgm:cxn modelId="{851CF7EA-9BF2-47F7-B45F-37BA3F8F2D6C}" srcId="{061DBF58-5535-4FDF-8BB8-D88F1CCD13BE}" destId="{DD950DE6-4A4C-482F-A2B3-51F1191C9A79}" srcOrd="1" destOrd="0" parTransId="{75F429A1-90F9-4293-A03B-28AA63F9DEC7}" sibTransId="{CFF904E3-855E-4526-894F-6351962E440D}"/>
    <dgm:cxn modelId="{F20738FB-9B47-4A59-B92E-7CD349BB9C35}" type="presOf" srcId="{5F2E2DC5-8CC3-4FC3-96A6-9CB438E22CF7}" destId="{3D48D9C3-DFEF-4E67-8BDE-8F86154E6C82}" srcOrd="0" destOrd="0" presId="urn:microsoft.com/office/officeart/2018/2/layout/IconCircleList"/>
    <dgm:cxn modelId="{3A0A47FC-5E14-46C3-B993-A478A0756221}" type="presOf" srcId="{D6E7A087-5490-40FF-82D8-310BE8384F7F}" destId="{37DF5209-8F2B-402E-8917-74B50CB10799}" srcOrd="0" destOrd="0" presId="urn:microsoft.com/office/officeart/2018/2/layout/IconCircleList"/>
    <dgm:cxn modelId="{893C2710-2013-44F5-93D9-FDF74CBA2A19}" type="presParOf" srcId="{80ED4983-B119-4EED-9952-1DE855C872A8}" destId="{AE4A0828-0A55-4215-A753-DBD88840EAD3}" srcOrd="0" destOrd="0" presId="urn:microsoft.com/office/officeart/2018/2/layout/IconCircleList"/>
    <dgm:cxn modelId="{DD013759-AAFB-4BB3-B90E-B2A3EC86742F}" type="presParOf" srcId="{AE4A0828-0A55-4215-A753-DBD88840EAD3}" destId="{BF757037-BF1F-41D6-9B27-773AAF4BE1DF}" srcOrd="0" destOrd="0" presId="urn:microsoft.com/office/officeart/2018/2/layout/IconCircleList"/>
    <dgm:cxn modelId="{0559EFBC-F8AF-4EFF-A0F2-A412D372CFA3}" type="presParOf" srcId="{BF757037-BF1F-41D6-9B27-773AAF4BE1DF}" destId="{D303AD3E-3CED-4F95-85B4-1F9D87C257F1}" srcOrd="0" destOrd="0" presId="urn:microsoft.com/office/officeart/2018/2/layout/IconCircleList"/>
    <dgm:cxn modelId="{D73F3EF1-3BC0-4B37-8B02-7C86487172B7}" type="presParOf" srcId="{BF757037-BF1F-41D6-9B27-773AAF4BE1DF}" destId="{9AF3018B-80F2-4B3E-B9E2-0B3900AF25B8}" srcOrd="1" destOrd="0" presId="urn:microsoft.com/office/officeart/2018/2/layout/IconCircleList"/>
    <dgm:cxn modelId="{169480B2-9A54-4BDB-9A2F-CEA7E8433357}" type="presParOf" srcId="{BF757037-BF1F-41D6-9B27-773AAF4BE1DF}" destId="{64ACFDDD-F4D2-4149-BA30-C3DD40B82F62}" srcOrd="2" destOrd="0" presId="urn:microsoft.com/office/officeart/2018/2/layout/IconCircleList"/>
    <dgm:cxn modelId="{8B475721-AADB-4ED0-BC27-8AB7F35D3AF2}" type="presParOf" srcId="{BF757037-BF1F-41D6-9B27-773AAF4BE1DF}" destId="{16707672-2F3E-48C1-B921-500F831BAB12}" srcOrd="3" destOrd="0" presId="urn:microsoft.com/office/officeart/2018/2/layout/IconCircleList"/>
    <dgm:cxn modelId="{0FF89436-C300-4F19-9488-90A2EF922608}" type="presParOf" srcId="{AE4A0828-0A55-4215-A753-DBD88840EAD3}" destId="{91E6267F-96F5-407F-8B7E-3D4C322A4699}" srcOrd="1" destOrd="0" presId="urn:microsoft.com/office/officeart/2018/2/layout/IconCircleList"/>
    <dgm:cxn modelId="{EDD1D663-3015-41F1-BBC8-9DA4FA6D4671}" type="presParOf" srcId="{AE4A0828-0A55-4215-A753-DBD88840EAD3}" destId="{BC77CC18-1EC2-4A1C-AC58-FB3234B29867}" srcOrd="2" destOrd="0" presId="urn:microsoft.com/office/officeart/2018/2/layout/IconCircleList"/>
    <dgm:cxn modelId="{4A30466A-3BF5-4914-A72B-ED80095FD74B}" type="presParOf" srcId="{BC77CC18-1EC2-4A1C-AC58-FB3234B29867}" destId="{9A15A11C-CC3B-4B2F-ACA7-0AD9E97FC16F}" srcOrd="0" destOrd="0" presId="urn:microsoft.com/office/officeart/2018/2/layout/IconCircleList"/>
    <dgm:cxn modelId="{B15F6946-511A-4B05-925C-0E2B707C2F04}" type="presParOf" srcId="{BC77CC18-1EC2-4A1C-AC58-FB3234B29867}" destId="{1D0AB670-4E9D-48A5-9A36-6A05AD5A0B94}" srcOrd="1" destOrd="0" presId="urn:microsoft.com/office/officeart/2018/2/layout/IconCircleList"/>
    <dgm:cxn modelId="{A4A095E4-F77D-4251-8057-EE889877FED4}" type="presParOf" srcId="{BC77CC18-1EC2-4A1C-AC58-FB3234B29867}" destId="{D29C327A-CFD4-48D0-9E1B-41FA3EC5F166}" srcOrd="2" destOrd="0" presId="urn:microsoft.com/office/officeart/2018/2/layout/IconCircleList"/>
    <dgm:cxn modelId="{F3A09E63-FC1A-4537-91AF-BA8AFDCF7A79}" type="presParOf" srcId="{BC77CC18-1EC2-4A1C-AC58-FB3234B29867}" destId="{5C45C512-EA45-4D55-9A4E-17B32AC1124F}" srcOrd="3" destOrd="0" presId="urn:microsoft.com/office/officeart/2018/2/layout/IconCircleList"/>
    <dgm:cxn modelId="{705BFCEE-4607-4FA2-9946-EB8EB0CF0B25}" type="presParOf" srcId="{AE4A0828-0A55-4215-A753-DBD88840EAD3}" destId="{9E234B48-C91A-42CA-BCB9-FB9320A8AF11}" srcOrd="3" destOrd="0" presId="urn:microsoft.com/office/officeart/2018/2/layout/IconCircleList"/>
    <dgm:cxn modelId="{1D5497D0-F11E-477A-A552-C2DAC1E5A648}" type="presParOf" srcId="{AE4A0828-0A55-4215-A753-DBD88840EAD3}" destId="{A0F0CB17-C4FC-4A28-9361-931431673B45}" srcOrd="4" destOrd="0" presId="urn:microsoft.com/office/officeart/2018/2/layout/IconCircleList"/>
    <dgm:cxn modelId="{37281298-E2A6-4491-9DDB-BEDB026B8347}" type="presParOf" srcId="{A0F0CB17-C4FC-4A28-9361-931431673B45}" destId="{69E91FE0-E41C-4166-89F9-FF8F96E14258}" srcOrd="0" destOrd="0" presId="urn:microsoft.com/office/officeart/2018/2/layout/IconCircleList"/>
    <dgm:cxn modelId="{B79D95D9-FA11-475F-A0A8-3539A06B11F1}" type="presParOf" srcId="{A0F0CB17-C4FC-4A28-9361-931431673B45}" destId="{F3C5CA98-2A0A-47DF-BEEE-75570ECDEBA7}" srcOrd="1" destOrd="0" presId="urn:microsoft.com/office/officeart/2018/2/layout/IconCircleList"/>
    <dgm:cxn modelId="{4F2A1D24-8E51-476B-A823-88182552F8C3}" type="presParOf" srcId="{A0F0CB17-C4FC-4A28-9361-931431673B45}" destId="{7B2E1544-E09F-49E8-A6C9-00E0F75CA6B5}" srcOrd="2" destOrd="0" presId="urn:microsoft.com/office/officeart/2018/2/layout/IconCircleList"/>
    <dgm:cxn modelId="{46653F92-D40B-4BE3-BBB5-880CA24BD671}" type="presParOf" srcId="{A0F0CB17-C4FC-4A28-9361-931431673B45}" destId="{3D48D9C3-DFEF-4E67-8BDE-8F86154E6C82}" srcOrd="3" destOrd="0" presId="urn:microsoft.com/office/officeart/2018/2/layout/IconCircleList"/>
    <dgm:cxn modelId="{99B510EF-928A-4638-BA43-1E018AE124FC}" type="presParOf" srcId="{AE4A0828-0A55-4215-A753-DBD88840EAD3}" destId="{FBD74BF0-9914-4D7E-9F60-CB847A17BEB2}" srcOrd="5" destOrd="0" presId="urn:microsoft.com/office/officeart/2018/2/layout/IconCircleList"/>
    <dgm:cxn modelId="{FF9312AD-A131-4901-9840-7210E5E77D10}" type="presParOf" srcId="{AE4A0828-0A55-4215-A753-DBD88840EAD3}" destId="{513B6D11-8F3E-42D9-BDDB-CA7068D66200}" srcOrd="6" destOrd="0" presId="urn:microsoft.com/office/officeart/2018/2/layout/IconCircleList"/>
    <dgm:cxn modelId="{8EB072CC-B078-46F4-82B8-DA5E537F3979}" type="presParOf" srcId="{513B6D11-8F3E-42D9-BDDB-CA7068D66200}" destId="{B9C510AC-9B98-4BBB-AAD6-27964CC20446}" srcOrd="0" destOrd="0" presId="urn:microsoft.com/office/officeart/2018/2/layout/IconCircleList"/>
    <dgm:cxn modelId="{277DA327-FD45-484C-9354-214BDEA09D00}" type="presParOf" srcId="{513B6D11-8F3E-42D9-BDDB-CA7068D66200}" destId="{022C8E7A-C426-49D1-830A-7D2A8E0E4DF8}" srcOrd="1" destOrd="0" presId="urn:microsoft.com/office/officeart/2018/2/layout/IconCircleList"/>
    <dgm:cxn modelId="{6273DA7E-93E3-45F6-91EB-ED547001AC7C}" type="presParOf" srcId="{513B6D11-8F3E-42D9-BDDB-CA7068D66200}" destId="{3D335B58-A804-424B-95F2-143BD03B3BC4}" srcOrd="2" destOrd="0" presId="urn:microsoft.com/office/officeart/2018/2/layout/IconCircleList"/>
    <dgm:cxn modelId="{19A7982A-482F-4167-8224-113E7E5F5AFD}" type="presParOf" srcId="{513B6D11-8F3E-42D9-BDDB-CA7068D66200}" destId="{1D5D979C-1E49-470D-91FC-B7463623507F}" srcOrd="3" destOrd="0" presId="urn:microsoft.com/office/officeart/2018/2/layout/IconCircleList"/>
    <dgm:cxn modelId="{BA3DD5AC-A17B-47F0-832B-0C150A8F935F}" type="presParOf" srcId="{AE4A0828-0A55-4215-A753-DBD88840EAD3}" destId="{06D5623A-C562-4B6B-8543-D0595BA19871}" srcOrd="7" destOrd="0" presId="urn:microsoft.com/office/officeart/2018/2/layout/IconCircleList"/>
    <dgm:cxn modelId="{907B3558-C2BB-4A2E-8177-542755D94AED}" type="presParOf" srcId="{AE4A0828-0A55-4215-A753-DBD88840EAD3}" destId="{5059AD71-BE2F-4DF6-8CB9-D24D5FEC0C51}" srcOrd="8" destOrd="0" presId="urn:microsoft.com/office/officeart/2018/2/layout/IconCircleList"/>
    <dgm:cxn modelId="{DED15A94-852F-476F-818C-5C18B4401B2E}" type="presParOf" srcId="{5059AD71-BE2F-4DF6-8CB9-D24D5FEC0C51}" destId="{D5F40ACA-FA14-4FF8-B5D2-E410C4BAFA7A}" srcOrd="0" destOrd="0" presId="urn:microsoft.com/office/officeart/2018/2/layout/IconCircleList"/>
    <dgm:cxn modelId="{833C9E1A-661A-405F-829B-FCD791BF3E41}" type="presParOf" srcId="{5059AD71-BE2F-4DF6-8CB9-D24D5FEC0C51}" destId="{7F421FE4-9892-412B-9456-3738A010776B}" srcOrd="1" destOrd="0" presId="urn:microsoft.com/office/officeart/2018/2/layout/IconCircleList"/>
    <dgm:cxn modelId="{09044E45-3E68-4370-B9C3-8EDD2FB4B866}" type="presParOf" srcId="{5059AD71-BE2F-4DF6-8CB9-D24D5FEC0C51}" destId="{EB242407-9723-48E4-80A2-5572199A9070}" srcOrd="2" destOrd="0" presId="urn:microsoft.com/office/officeart/2018/2/layout/IconCircleList"/>
    <dgm:cxn modelId="{FE11D7C0-DD23-400E-B1BA-D6925622C628}" type="presParOf" srcId="{5059AD71-BE2F-4DF6-8CB9-D24D5FEC0C51}" destId="{37DF5209-8F2B-402E-8917-74B50CB107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D8A974-C21E-456B-B4FA-F5F110F27A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5015D2-D921-41FB-A0ED-DC19FA629C1E}">
      <dgm:prSet/>
      <dgm:spPr/>
      <dgm:t>
        <a:bodyPr/>
        <a:lstStyle/>
        <a:p>
          <a:r>
            <a:rPr lang="en-US"/>
            <a:t>Bachelor's in Data Engineering from UTM (CGPA 3.66)</a:t>
          </a:r>
        </a:p>
      </dgm:t>
    </dgm:pt>
    <dgm:pt modelId="{2BE39105-6B2A-4379-8DA7-32F27A82DB75}" type="parTrans" cxnId="{10829FCD-E0BD-4533-B2A8-C190000ABDB2}">
      <dgm:prSet/>
      <dgm:spPr/>
      <dgm:t>
        <a:bodyPr/>
        <a:lstStyle/>
        <a:p>
          <a:endParaRPr lang="en-US"/>
        </a:p>
      </dgm:t>
    </dgm:pt>
    <dgm:pt modelId="{D8E3D207-236A-4DB7-A991-85419F849E72}" type="sibTrans" cxnId="{10829FCD-E0BD-4533-B2A8-C190000ABDB2}">
      <dgm:prSet/>
      <dgm:spPr/>
      <dgm:t>
        <a:bodyPr/>
        <a:lstStyle/>
        <a:p>
          <a:endParaRPr lang="en-US"/>
        </a:p>
      </dgm:t>
    </dgm:pt>
    <dgm:pt modelId="{8ECC0F14-BC69-41EA-9975-C7393E5A55DF}">
      <dgm:prSet/>
      <dgm:spPr/>
      <dgm:t>
        <a:bodyPr/>
        <a:lstStyle/>
        <a:p>
          <a:r>
            <a:rPr lang="en-US"/>
            <a:t>Analytics Specialist at Quandatics with ETL and BI experience</a:t>
          </a:r>
        </a:p>
      </dgm:t>
    </dgm:pt>
    <dgm:pt modelId="{C0E70F10-5CE2-4C25-8D08-BB3D4A8A92AE}" type="parTrans" cxnId="{5935A132-099B-4952-BB00-27E64A3B458D}">
      <dgm:prSet/>
      <dgm:spPr/>
      <dgm:t>
        <a:bodyPr/>
        <a:lstStyle/>
        <a:p>
          <a:endParaRPr lang="en-US"/>
        </a:p>
      </dgm:t>
    </dgm:pt>
    <dgm:pt modelId="{65A836A3-CECF-4E93-A97B-1AC2047EA10C}" type="sibTrans" cxnId="{5935A132-099B-4952-BB00-27E64A3B458D}">
      <dgm:prSet/>
      <dgm:spPr/>
      <dgm:t>
        <a:bodyPr/>
        <a:lstStyle/>
        <a:p>
          <a:endParaRPr lang="en-US"/>
        </a:p>
      </dgm:t>
    </dgm:pt>
    <dgm:pt modelId="{E678449B-03E0-4EC0-8DD0-1FB115A3BA5C}">
      <dgm:prSet/>
      <dgm:spPr/>
      <dgm:t>
        <a:bodyPr/>
        <a:lstStyle/>
        <a:p>
          <a:r>
            <a:rPr lang="en-US"/>
            <a:t>Proficient in Talend, Python, SQL, and data visualization tools</a:t>
          </a:r>
        </a:p>
      </dgm:t>
    </dgm:pt>
    <dgm:pt modelId="{24FA0BD6-12C6-43FF-9BC5-1603E70E8B49}" type="parTrans" cxnId="{3DF83A59-1032-4856-AA0C-478FD1F9B2B4}">
      <dgm:prSet/>
      <dgm:spPr/>
      <dgm:t>
        <a:bodyPr/>
        <a:lstStyle/>
        <a:p>
          <a:endParaRPr lang="en-US"/>
        </a:p>
      </dgm:t>
    </dgm:pt>
    <dgm:pt modelId="{1452C6BC-FEA9-475C-BBAC-4466DDC80DCB}" type="sibTrans" cxnId="{3DF83A59-1032-4856-AA0C-478FD1F9B2B4}">
      <dgm:prSet/>
      <dgm:spPr/>
      <dgm:t>
        <a:bodyPr/>
        <a:lstStyle/>
        <a:p>
          <a:endParaRPr lang="en-US"/>
        </a:p>
      </dgm:t>
    </dgm:pt>
    <dgm:pt modelId="{CB3C11DB-8FAC-4525-A880-E829FFFAFBC1}">
      <dgm:prSet/>
      <dgm:spPr/>
      <dgm:t>
        <a:bodyPr/>
        <a:lstStyle/>
        <a:p>
          <a:r>
            <a:rPr lang="en-US"/>
            <a:t>Worked with clients like TM, UMobile, DOE Philippines</a:t>
          </a:r>
        </a:p>
      </dgm:t>
    </dgm:pt>
    <dgm:pt modelId="{4E907C70-1D03-4FFF-BE24-DA9E082EAE92}" type="parTrans" cxnId="{56421F35-F9EF-460B-85F0-F97FC62B4A4B}">
      <dgm:prSet/>
      <dgm:spPr/>
      <dgm:t>
        <a:bodyPr/>
        <a:lstStyle/>
        <a:p>
          <a:endParaRPr lang="en-US"/>
        </a:p>
      </dgm:t>
    </dgm:pt>
    <dgm:pt modelId="{1418E779-A35F-4620-8735-A4BE050070DC}" type="sibTrans" cxnId="{56421F35-F9EF-460B-85F0-F97FC62B4A4B}">
      <dgm:prSet/>
      <dgm:spPr/>
      <dgm:t>
        <a:bodyPr/>
        <a:lstStyle/>
        <a:p>
          <a:endParaRPr lang="en-US"/>
        </a:p>
      </dgm:t>
    </dgm:pt>
    <dgm:pt modelId="{17607264-92B1-4D62-BB6F-6EA431070F6A}" type="pres">
      <dgm:prSet presAssocID="{8ED8A974-C21E-456B-B4FA-F5F110F27A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62CCD1-7184-47EE-B436-11EFC04BB298}" type="pres">
      <dgm:prSet presAssocID="{F95015D2-D921-41FB-A0ED-DC19FA629C1E}" presName="hierRoot1" presStyleCnt="0"/>
      <dgm:spPr/>
    </dgm:pt>
    <dgm:pt modelId="{82D67B3C-FE1D-48DF-83EF-02F619D4A26C}" type="pres">
      <dgm:prSet presAssocID="{F95015D2-D921-41FB-A0ED-DC19FA629C1E}" presName="composite" presStyleCnt="0"/>
      <dgm:spPr/>
    </dgm:pt>
    <dgm:pt modelId="{D34043E0-7900-406E-A7BA-886561F71967}" type="pres">
      <dgm:prSet presAssocID="{F95015D2-D921-41FB-A0ED-DC19FA629C1E}" presName="background" presStyleLbl="node0" presStyleIdx="0" presStyleCnt="4"/>
      <dgm:spPr/>
    </dgm:pt>
    <dgm:pt modelId="{7FDAD5AB-DF89-440B-A394-921122A74E0B}" type="pres">
      <dgm:prSet presAssocID="{F95015D2-D921-41FB-A0ED-DC19FA629C1E}" presName="text" presStyleLbl="fgAcc0" presStyleIdx="0" presStyleCnt="4">
        <dgm:presLayoutVars>
          <dgm:chPref val="3"/>
        </dgm:presLayoutVars>
      </dgm:prSet>
      <dgm:spPr/>
    </dgm:pt>
    <dgm:pt modelId="{48223B6F-AF0A-4E57-B5DF-8B22505AF097}" type="pres">
      <dgm:prSet presAssocID="{F95015D2-D921-41FB-A0ED-DC19FA629C1E}" presName="hierChild2" presStyleCnt="0"/>
      <dgm:spPr/>
    </dgm:pt>
    <dgm:pt modelId="{D20A04EA-F2B4-4043-9F72-1EF5E4F88002}" type="pres">
      <dgm:prSet presAssocID="{8ECC0F14-BC69-41EA-9975-C7393E5A55DF}" presName="hierRoot1" presStyleCnt="0"/>
      <dgm:spPr/>
    </dgm:pt>
    <dgm:pt modelId="{40EDE1CF-6021-49D0-8CD3-5C80657B4DF4}" type="pres">
      <dgm:prSet presAssocID="{8ECC0F14-BC69-41EA-9975-C7393E5A55DF}" presName="composite" presStyleCnt="0"/>
      <dgm:spPr/>
    </dgm:pt>
    <dgm:pt modelId="{38CE7618-7736-4C40-8B8E-1FF8D4AAE01E}" type="pres">
      <dgm:prSet presAssocID="{8ECC0F14-BC69-41EA-9975-C7393E5A55DF}" presName="background" presStyleLbl="node0" presStyleIdx="1" presStyleCnt="4"/>
      <dgm:spPr/>
    </dgm:pt>
    <dgm:pt modelId="{E144492D-67C3-46A7-8E9F-47DF6D737DA5}" type="pres">
      <dgm:prSet presAssocID="{8ECC0F14-BC69-41EA-9975-C7393E5A55DF}" presName="text" presStyleLbl="fgAcc0" presStyleIdx="1" presStyleCnt="4">
        <dgm:presLayoutVars>
          <dgm:chPref val="3"/>
        </dgm:presLayoutVars>
      </dgm:prSet>
      <dgm:spPr/>
    </dgm:pt>
    <dgm:pt modelId="{AC085451-6545-4680-918F-93B3CFE2F18E}" type="pres">
      <dgm:prSet presAssocID="{8ECC0F14-BC69-41EA-9975-C7393E5A55DF}" presName="hierChild2" presStyleCnt="0"/>
      <dgm:spPr/>
    </dgm:pt>
    <dgm:pt modelId="{232D046C-0256-4F70-80ED-E6E7F656A0D2}" type="pres">
      <dgm:prSet presAssocID="{E678449B-03E0-4EC0-8DD0-1FB115A3BA5C}" presName="hierRoot1" presStyleCnt="0"/>
      <dgm:spPr/>
    </dgm:pt>
    <dgm:pt modelId="{B97E78C6-90A9-4468-8A99-75982D42B65E}" type="pres">
      <dgm:prSet presAssocID="{E678449B-03E0-4EC0-8DD0-1FB115A3BA5C}" presName="composite" presStyleCnt="0"/>
      <dgm:spPr/>
    </dgm:pt>
    <dgm:pt modelId="{381F2087-5FAC-43F8-9FDA-67EEFB7BBBD2}" type="pres">
      <dgm:prSet presAssocID="{E678449B-03E0-4EC0-8DD0-1FB115A3BA5C}" presName="background" presStyleLbl="node0" presStyleIdx="2" presStyleCnt="4"/>
      <dgm:spPr/>
    </dgm:pt>
    <dgm:pt modelId="{4C66DA3D-7CD8-4FA0-ABFF-F2CE5E8124B6}" type="pres">
      <dgm:prSet presAssocID="{E678449B-03E0-4EC0-8DD0-1FB115A3BA5C}" presName="text" presStyleLbl="fgAcc0" presStyleIdx="2" presStyleCnt="4">
        <dgm:presLayoutVars>
          <dgm:chPref val="3"/>
        </dgm:presLayoutVars>
      </dgm:prSet>
      <dgm:spPr/>
    </dgm:pt>
    <dgm:pt modelId="{3018DCDD-E8CE-42DF-A485-95D4CD31B74F}" type="pres">
      <dgm:prSet presAssocID="{E678449B-03E0-4EC0-8DD0-1FB115A3BA5C}" presName="hierChild2" presStyleCnt="0"/>
      <dgm:spPr/>
    </dgm:pt>
    <dgm:pt modelId="{7DA1F916-00A8-4E0D-BA94-D1334551609F}" type="pres">
      <dgm:prSet presAssocID="{CB3C11DB-8FAC-4525-A880-E829FFFAFBC1}" presName="hierRoot1" presStyleCnt="0"/>
      <dgm:spPr/>
    </dgm:pt>
    <dgm:pt modelId="{27D1FD4A-6F6B-481B-B049-20EC702610BA}" type="pres">
      <dgm:prSet presAssocID="{CB3C11DB-8FAC-4525-A880-E829FFFAFBC1}" presName="composite" presStyleCnt="0"/>
      <dgm:spPr/>
    </dgm:pt>
    <dgm:pt modelId="{4BF0FE69-45F0-45A5-8B61-96C03C35F314}" type="pres">
      <dgm:prSet presAssocID="{CB3C11DB-8FAC-4525-A880-E829FFFAFBC1}" presName="background" presStyleLbl="node0" presStyleIdx="3" presStyleCnt="4"/>
      <dgm:spPr/>
    </dgm:pt>
    <dgm:pt modelId="{19E268BD-3AA6-40AB-A563-90C70F97496A}" type="pres">
      <dgm:prSet presAssocID="{CB3C11DB-8FAC-4525-A880-E829FFFAFBC1}" presName="text" presStyleLbl="fgAcc0" presStyleIdx="3" presStyleCnt="4">
        <dgm:presLayoutVars>
          <dgm:chPref val="3"/>
        </dgm:presLayoutVars>
      </dgm:prSet>
      <dgm:spPr/>
    </dgm:pt>
    <dgm:pt modelId="{6161702A-BE2D-4B73-B8F4-E801D03DB35E}" type="pres">
      <dgm:prSet presAssocID="{CB3C11DB-8FAC-4525-A880-E829FFFAFBC1}" presName="hierChild2" presStyleCnt="0"/>
      <dgm:spPr/>
    </dgm:pt>
  </dgm:ptLst>
  <dgm:cxnLst>
    <dgm:cxn modelId="{33A11F09-B2E4-44B4-8003-DBED9D52267C}" type="presOf" srcId="{F95015D2-D921-41FB-A0ED-DC19FA629C1E}" destId="{7FDAD5AB-DF89-440B-A394-921122A74E0B}" srcOrd="0" destOrd="0" presId="urn:microsoft.com/office/officeart/2005/8/layout/hierarchy1"/>
    <dgm:cxn modelId="{5935A132-099B-4952-BB00-27E64A3B458D}" srcId="{8ED8A974-C21E-456B-B4FA-F5F110F27A6E}" destId="{8ECC0F14-BC69-41EA-9975-C7393E5A55DF}" srcOrd="1" destOrd="0" parTransId="{C0E70F10-5CE2-4C25-8D08-BB3D4A8A92AE}" sibTransId="{65A836A3-CECF-4E93-A97B-1AC2047EA10C}"/>
    <dgm:cxn modelId="{56421F35-F9EF-460B-85F0-F97FC62B4A4B}" srcId="{8ED8A974-C21E-456B-B4FA-F5F110F27A6E}" destId="{CB3C11DB-8FAC-4525-A880-E829FFFAFBC1}" srcOrd="3" destOrd="0" parTransId="{4E907C70-1D03-4FFF-BE24-DA9E082EAE92}" sibTransId="{1418E779-A35F-4620-8735-A4BE050070DC}"/>
    <dgm:cxn modelId="{29829D5F-024B-4CA6-AE2B-BFB1D1FDCFFB}" type="presOf" srcId="{8ED8A974-C21E-456B-B4FA-F5F110F27A6E}" destId="{17607264-92B1-4D62-BB6F-6EA431070F6A}" srcOrd="0" destOrd="0" presId="urn:microsoft.com/office/officeart/2005/8/layout/hierarchy1"/>
    <dgm:cxn modelId="{3DF83A59-1032-4856-AA0C-478FD1F9B2B4}" srcId="{8ED8A974-C21E-456B-B4FA-F5F110F27A6E}" destId="{E678449B-03E0-4EC0-8DD0-1FB115A3BA5C}" srcOrd="2" destOrd="0" parTransId="{24FA0BD6-12C6-43FF-9BC5-1603E70E8B49}" sibTransId="{1452C6BC-FEA9-475C-BBAC-4466DDC80DCB}"/>
    <dgm:cxn modelId="{DE0CD8AA-D989-46DA-828C-1544311E028D}" type="presOf" srcId="{E678449B-03E0-4EC0-8DD0-1FB115A3BA5C}" destId="{4C66DA3D-7CD8-4FA0-ABFF-F2CE5E8124B6}" srcOrd="0" destOrd="0" presId="urn:microsoft.com/office/officeart/2005/8/layout/hierarchy1"/>
    <dgm:cxn modelId="{27F8BBC6-630A-46FB-8BB5-7192F0CF49A2}" type="presOf" srcId="{CB3C11DB-8FAC-4525-A880-E829FFFAFBC1}" destId="{19E268BD-3AA6-40AB-A563-90C70F97496A}" srcOrd="0" destOrd="0" presId="urn:microsoft.com/office/officeart/2005/8/layout/hierarchy1"/>
    <dgm:cxn modelId="{10829FCD-E0BD-4533-B2A8-C190000ABDB2}" srcId="{8ED8A974-C21E-456B-B4FA-F5F110F27A6E}" destId="{F95015D2-D921-41FB-A0ED-DC19FA629C1E}" srcOrd="0" destOrd="0" parTransId="{2BE39105-6B2A-4379-8DA7-32F27A82DB75}" sibTransId="{D8E3D207-236A-4DB7-A991-85419F849E72}"/>
    <dgm:cxn modelId="{1D304BFB-231C-4AED-BAA3-5F1DC31C07BF}" type="presOf" srcId="{8ECC0F14-BC69-41EA-9975-C7393E5A55DF}" destId="{E144492D-67C3-46A7-8E9F-47DF6D737DA5}" srcOrd="0" destOrd="0" presId="urn:microsoft.com/office/officeart/2005/8/layout/hierarchy1"/>
    <dgm:cxn modelId="{84BFF90C-4B24-411A-8556-747E6F85510C}" type="presParOf" srcId="{17607264-92B1-4D62-BB6F-6EA431070F6A}" destId="{9C62CCD1-7184-47EE-B436-11EFC04BB298}" srcOrd="0" destOrd="0" presId="urn:microsoft.com/office/officeart/2005/8/layout/hierarchy1"/>
    <dgm:cxn modelId="{555A30A9-508B-4B69-946F-A66B5B79AF1B}" type="presParOf" srcId="{9C62CCD1-7184-47EE-B436-11EFC04BB298}" destId="{82D67B3C-FE1D-48DF-83EF-02F619D4A26C}" srcOrd="0" destOrd="0" presId="urn:microsoft.com/office/officeart/2005/8/layout/hierarchy1"/>
    <dgm:cxn modelId="{9251C55D-51E8-421E-8998-2B46343A2771}" type="presParOf" srcId="{82D67B3C-FE1D-48DF-83EF-02F619D4A26C}" destId="{D34043E0-7900-406E-A7BA-886561F71967}" srcOrd="0" destOrd="0" presId="urn:microsoft.com/office/officeart/2005/8/layout/hierarchy1"/>
    <dgm:cxn modelId="{81BFDB25-2B61-4945-B663-53EA2F02C55C}" type="presParOf" srcId="{82D67B3C-FE1D-48DF-83EF-02F619D4A26C}" destId="{7FDAD5AB-DF89-440B-A394-921122A74E0B}" srcOrd="1" destOrd="0" presId="urn:microsoft.com/office/officeart/2005/8/layout/hierarchy1"/>
    <dgm:cxn modelId="{8F5227E6-2433-4091-A0A1-5F4AB9A1EE82}" type="presParOf" srcId="{9C62CCD1-7184-47EE-B436-11EFC04BB298}" destId="{48223B6F-AF0A-4E57-B5DF-8B22505AF097}" srcOrd="1" destOrd="0" presId="urn:microsoft.com/office/officeart/2005/8/layout/hierarchy1"/>
    <dgm:cxn modelId="{398B51D5-4835-448F-903C-FCAA7246151E}" type="presParOf" srcId="{17607264-92B1-4D62-BB6F-6EA431070F6A}" destId="{D20A04EA-F2B4-4043-9F72-1EF5E4F88002}" srcOrd="1" destOrd="0" presId="urn:microsoft.com/office/officeart/2005/8/layout/hierarchy1"/>
    <dgm:cxn modelId="{3741678C-D11A-49BD-BBC8-21274E560230}" type="presParOf" srcId="{D20A04EA-F2B4-4043-9F72-1EF5E4F88002}" destId="{40EDE1CF-6021-49D0-8CD3-5C80657B4DF4}" srcOrd="0" destOrd="0" presId="urn:microsoft.com/office/officeart/2005/8/layout/hierarchy1"/>
    <dgm:cxn modelId="{F9F77B53-53F7-4BD6-BD55-AECDF25EDF65}" type="presParOf" srcId="{40EDE1CF-6021-49D0-8CD3-5C80657B4DF4}" destId="{38CE7618-7736-4C40-8B8E-1FF8D4AAE01E}" srcOrd="0" destOrd="0" presId="urn:microsoft.com/office/officeart/2005/8/layout/hierarchy1"/>
    <dgm:cxn modelId="{96421434-6293-4EAB-B87D-48BF9F3CF886}" type="presParOf" srcId="{40EDE1CF-6021-49D0-8CD3-5C80657B4DF4}" destId="{E144492D-67C3-46A7-8E9F-47DF6D737DA5}" srcOrd="1" destOrd="0" presId="urn:microsoft.com/office/officeart/2005/8/layout/hierarchy1"/>
    <dgm:cxn modelId="{1A101298-87C2-406F-AF1C-F18CE0D7776D}" type="presParOf" srcId="{D20A04EA-F2B4-4043-9F72-1EF5E4F88002}" destId="{AC085451-6545-4680-918F-93B3CFE2F18E}" srcOrd="1" destOrd="0" presId="urn:microsoft.com/office/officeart/2005/8/layout/hierarchy1"/>
    <dgm:cxn modelId="{C8901C2D-427C-4B37-8A66-F591D6FCD45D}" type="presParOf" srcId="{17607264-92B1-4D62-BB6F-6EA431070F6A}" destId="{232D046C-0256-4F70-80ED-E6E7F656A0D2}" srcOrd="2" destOrd="0" presId="urn:microsoft.com/office/officeart/2005/8/layout/hierarchy1"/>
    <dgm:cxn modelId="{68793059-D261-4031-BBFE-4E8C4482D36C}" type="presParOf" srcId="{232D046C-0256-4F70-80ED-E6E7F656A0D2}" destId="{B97E78C6-90A9-4468-8A99-75982D42B65E}" srcOrd="0" destOrd="0" presId="urn:microsoft.com/office/officeart/2005/8/layout/hierarchy1"/>
    <dgm:cxn modelId="{956A0D7F-1AE1-455B-9083-BBAA3E64C022}" type="presParOf" srcId="{B97E78C6-90A9-4468-8A99-75982D42B65E}" destId="{381F2087-5FAC-43F8-9FDA-67EEFB7BBBD2}" srcOrd="0" destOrd="0" presId="urn:microsoft.com/office/officeart/2005/8/layout/hierarchy1"/>
    <dgm:cxn modelId="{0388832C-4A17-43CC-86FB-7613696447BD}" type="presParOf" srcId="{B97E78C6-90A9-4468-8A99-75982D42B65E}" destId="{4C66DA3D-7CD8-4FA0-ABFF-F2CE5E8124B6}" srcOrd="1" destOrd="0" presId="urn:microsoft.com/office/officeart/2005/8/layout/hierarchy1"/>
    <dgm:cxn modelId="{FAAAE120-2765-494D-8EF1-ED3437C98FA3}" type="presParOf" srcId="{232D046C-0256-4F70-80ED-E6E7F656A0D2}" destId="{3018DCDD-E8CE-42DF-A485-95D4CD31B74F}" srcOrd="1" destOrd="0" presId="urn:microsoft.com/office/officeart/2005/8/layout/hierarchy1"/>
    <dgm:cxn modelId="{B6662FC9-6737-43D6-937C-23533FF82163}" type="presParOf" srcId="{17607264-92B1-4D62-BB6F-6EA431070F6A}" destId="{7DA1F916-00A8-4E0D-BA94-D1334551609F}" srcOrd="3" destOrd="0" presId="urn:microsoft.com/office/officeart/2005/8/layout/hierarchy1"/>
    <dgm:cxn modelId="{2DB2543C-3033-4462-86AE-FC8F49A98FDA}" type="presParOf" srcId="{7DA1F916-00A8-4E0D-BA94-D1334551609F}" destId="{27D1FD4A-6F6B-481B-B049-20EC702610BA}" srcOrd="0" destOrd="0" presId="urn:microsoft.com/office/officeart/2005/8/layout/hierarchy1"/>
    <dgm:cxn modelId="{2DC54785-D103-4233-9E41-6BC50C843C98}" type="presParOf" srcId="{27D1FD4A-6F6B-481B-B049-20EC702610BA}" destId="{4BF0FE69-45F0-45A5-8B61-96C03C35F314}" srcOrd="0" destOrd="0" presId="urn:microsoft.com/office/officeart/2005/8/layout/hierarchy1"/>
    <dgm:cxn modelId="{B6D1B8F1-E29A-46AF-814B-53425BB4C390}" type="presParOf" srcId="{27D1FD4A-6F6B-481B-B049-20EC702610BA}" destId="{19E268BD-3AA6-40AB-A563-90C70F97496A}" srcOrd="1" destOrd="0" presId="urn:microsoft.com/office/officeart/2005/8/layout/hierarchy1"/>
    <dgm:cxn modelId="{F55D7A42-61FD-4FFD-BA0A-13523ED57738}" type="presParOf" srcId="{7DA1F916-00A8-4E0D-BA94-D1334551609F}" destId="{6161702A-BE2D-4B73-B8F4-E801D03DB3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DF9912-BB19-4B64-A849-964AE6BAEC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C60A672-64AE-435F-9186-0D8A8FEC7F10}">
      <dgm:prSet/>
      <dgm:spPr/>
      <dgm:t>
        <a:bodyPr/>
        <a:lstStyle/>
        <a:p>
          <a:pPr>
            <a:defRPr cap="all"/>
          </a:pPr>
          <a:r>
            <a:rPr lang="en-US"/>
            <a:t>Hands-on experience with Talend (Standard, Big Data, Streaming)</a:t>
          </a:r>
        </a:p>
      </dgm:t>
    </dgm:pt>
    <dgm:pt modelId="{D6E1B88E-9EF7-4381-B495-C3E3CA7332CC}" type="parTrans" cxnId="{93942733-FE73-4EA9-BFD1-FB58F615DDD0}">
      <dgm:prSet/>
      <dgm:spPr/>
      <dgm:t>
        <a:bodyPr/>
        <a:lstStyle/>
        <a:p>
          <a:endParaRPr lang="en-US"/>
        </a:p>
      </dgm:t>
    </dgm:pt>
    <dgm:pt modelId="{03D29762-D7B0-47D5-9DAB-16546DB2BBF6}" type="sibTrans" cxnId="{93942733-FE73-4EA9-BFD1-FB58F615DDD0}">
      <dgm:prSet/>
      <dgm:spPr/>
      <dgm:t>
        <a:bodyPr/>
        <a:lstStyle/>
        <a:p>
          <a:endParaRPr lang="en-US"/>
        </a:p>
      </dgm:t>
    </dgm:pt>
    <dgm:pt modelId="{708A561A-CE9C-420A-BD56-7E43ABD7510A}">
      <dgm:prSet/>
      <dgm:spPr/>
      <dgm:t>
        <a:bodyPr/>
        <a:lstStyle/>
        <a:p>
          <a:pPr>
            <a:defRPr cap="all"/>
          </a:pPr>
          <a:r>
            <a:rPr lang="en-US"/>
            <a:t>Proficient in Python, SQL, and relational databases</a:t>
          </a:r>
        </a:p>
      </dgm:t>
    </dgm:pt>
    <dgm:pt modelId="{D2050224-3838-43F4-91B8-180E9E75D7F1}" type="parTrans" cxnId="{A0C9C5B9-3264-47A0-9EF5-90E757825824}">
      <dgm:prSet/>
      <dgm:spPr/>
      <dgm:t>
        <a:bodyPr/>
        <a:lstStyle/>
        <a:p>
          <a:endParaRPr lang="en-US"/>
        </a:p>
      </dgm:t>
    </dgm:pt>
    <dgm:pt modelId="{3A47E94A-A78B-4886-A5D2-E540344C37E7}" type="sibTrans" cxnId="{A0C9C5B9-3264-47A0-9EF5-90E757825824}">
      <dgm:prSet/>
      <dgm:spPr/>
      <dgm:t>
        <a:bodyPr/>
        <a:lstStyle/>
        <a:p>
          <a:endParaRPr lang="en-US"/>
        </a:p>
      </dgm:t>
    </dgm:pt>
    <dgm:pt modelId="{4B18836F-1E7D-4627-A3D6-31457058E603}">
      <dgm:prSet/>
      <dgm:spPr/>
      <dgm:t>
        <a:bodyPr/>
        <a:lstStyle/>
        <a:p>
          <a:pPr>
            <a:defRPr cap="all"/>
          </a:pPr>
          <a:r>
            <a:rPr lang="en-US"/>
            <a:t>Experience with cloud platforms, Jenkins, Docker, and TAC API</a:t>
          </a:r>
        </a:p>
      </dgm:t>
    </dgm:pt>
    <dgm:pt modelId="{AEE74522-5B73-470B-A113-7D493BB25F9D}" type="parTrans" cxnId="{F3979EB6-C0B5-4358-BE46-C3BFC84F20D6}">
      <dgm:prSet/>
      <dgm:spPr/>
      <dgm:t>
        <a:bodyPr/>
        <a:lstStyle/>
        <a:p>
          <a:endParaRPr lang="en-US"/>
        </a:p>
      </dgm:t>
    </dgm:pt>
    <dgm:pt modelId="{0F1DD11F-7B51-4908-948C-7E7AF37B13F2}" type="sibTrans" cxnId="{F3979EB6-C0B5-4358-BE46-C3BFC84F20D6}">
      <dgm:prSet/>
      <dgm:spPr/>
      <dgm:t>
        <a:bodyPr/>
        <a:lstStyle/>
        <a:p>
          <a:endParaRPr lang="en-US"/>
        </a:p>
      </dgm:t>
    </dgm:pt>
    <dgm:pt modelId="{7667F285-FCFA-4BF3-B3BD-18E419AC0140}">
      <dgm:prSet/>
      <dgm:spPr/>
      <dgm:t>
        <a:bodyPr/>
        <a:lstStyle/>
        <a:p>
          <a:pPr>
            <a:defRPr cap="all"/>
          </a:pPr>
          <a:r>
            <a:rPr lang="en-US"/>
            <a:t>Conducted UAT, SIT, and liaised with clients for issue resolution</a:t>
          </a:r>
        </a:p>
      </dgm:t>
    </dgm:pt>
    <dgm:pt modelId="{B5ED1DF2-538B-4AE3-B9B2-3ED2747616BE}" type="parTrans" cxnId="{0194726D-703F-42DA-B5E9-367D89DBC06B}">
      <dgm:prSet/>
      <dgm:spPr/>
      <dgm:t>
        <a:bodyPr/>
        <a:lstStyle/>
        <a:p>
          <a:endParaRPr lang="en-US"/>
        </a:p>
      </dgm:t>
    </dgm:pt>
    <dgm:pt modelId="{53E79653-3B0F-4EA5-9E04-0B4B221F56B7}" type="sibTrans" cxnId="{0194726D-703F-42DA-B5E9-367D89DBC06B}">
      <dgm:prSet/>
      <dgm:spPr/>
      <dgm:t>
        <a:bodyPr/>
        <a:lstStyle/>
        <a:p>
          <a:endParaRPr lang="en-US"/>
        </a:p>
      </dgm:t>
    </dgm:pt>
    <dgm:pt modelId="{B92EC210-B74A-4929-B8F0-3BD9F23E02D0}">
      <dgm:prSet/>
      <dgm:spPr/>
      <dgm:t>
        <a:bodyPr/>
        <a:lstStyle/>
        <a:p>
          <a:pPr>
            <a:defRPr cap="all"/>
          </a:pPr>
          <a:r>
            <a:rPr lang="en-US"/>
            <a:t>Certified in Power BI, Azure, IBM Data Engineering, and more</a:t>
          </a:r>
        </a:p>
      </dgm:t>
    </dgm:pt>
    <dgm:pt modelId="{907734FE-CE52-40B4-9E8A-5CD7465DC26D}" type="parTrans" cxnId="{BFD5D260-C2F5-4357-B828-E809676B1AEC}">
      <dgm:prSet/>
      <dgm:spPr/>
      <dgm:t>
        <a:bodyPr/>
        <a:lstStyle/>
        <a:p>
          <a:endParaRPr lang="en-US"/>
        </a:p>
      </dgm:t>
    </dgm:pt>
    <dgm:pt modelId="{802A78ED-8CD2-439C-BE4F-FE6AB4A4F25F}" type="sibTrans" cxnId="{BFD5D260-C2F5-4357-B828-E809676B1AEC}">
      <dgm:prSet/>
      <dgm:spPr/>
      <dgm:t>
        <a:bodyPr/>
        <a:lstStyle/>
        <a:p>
          <a:endParaRPr lang="en-US"/>
        </a:p>
      </dgm:t>
    </dgm:pt>
    <dgm:pt modelId="{92AB56D5-7AA6-4131-A6E3-8DFE9141382C}" type="pres">
      <dgm:prSet presAssocID="{C4DF9912-BB19-4B64-A849-964AE6BAECF9}" presName="root" presStyleCnt="0">
        <dgm:presLayoutVars>
          <dgm:dir/>
          <dgm:resizeHandles val="exact"/>
        </dgm:presLayoutVars>
      </dgm:prSet>
      <dgm:spPr/>
    </dgm:pt>
    <dgm:pt modelId="{5130E7CF-5C9D-4DC2-A446-CDA9D23D35A2}" type="pres">
      <dgm:prSet presAssocID="{4C60A672-64AE-435F-9186-0D8A8FEC7F10}" presName="compNode" presStyleCnt="0"/>
      <dgm:spPr/>
    </dgm:pt>
    <dgm:pt modelId="{7AE5145C-D31E-40CC-8BA8-07B803ECF424}" type="pres">
      <dgm:prSet presAssocID="{4C60A672-64AE-435F-9186-0D8A8FEC7F10}" presName="iconBgRect" presStyleLbl="bgShp" presStyleIdx="0" presStyleCnt="5"/>
      <dgm:spPr/>
    </dgm:pt>
    <dgm:pt modelId="{6CD501CF-8ABD-4099-A047-A2E487A39EF6}" type="pres">
      <dgm:prSet presAssocID="{4C60A672-64AE-435F-9186-0D8A8FEC7F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944E7DB-983D-47F8-BDC9-1478358B375B}" type="pres">
      <dgm:prSet presAssocID="{4C60A672-64AE-435F-9186-0D8A8FEC7F10}" presName="spaceRect" presStyleCnt="0"/>
      <dgm:spPr/>
    </dgm:pt>
    <dgm:pt modelId="{B4BFD390-F044-41C9-AB3D-97B312CBEEC1}" type="pres">
      <dgm:prSet presAssocID="{4C60A672-64AE-435F-9186-0D8A8FEC7F10}" presName="textRect" presStyleLbl="revTx" presStyleIdx="0" presStyleCnt="5">
        <dgm:presLayoutVars>
          <dgm:chMax val="1"/>
          <dgm:chPref val="1"/>
        </dgm:presLayoutVars>
      </dgm:prSet>
      <dgm:spPr/>
    </dgm:pt>
    <dgm:pt modelId="{F8C7BDE1-CC73-4CB8-8782-C7A30613FC78}" type="pres">
      <dgm:prSet presAssocID="{03D29762-D7B0-47D5-9DAB-16546DB2BBF6}" presName="sibTrans" presStyleCnt="0"/>
      <dgm:spPr/>
    </dgm:pt>
    <dgm:pt modelId="{0B0CA1BC-C6FF-4706-9745-E1D257766E01}" type="pres">
      <dgm:prSet presAssocID="{708A561A-CE9C-420A-BD56-7E43ABD7510A}" presName="compNode" presStyleCnt="0"/>
      <dgm:spPr/>
    </dgm:pt>
    <dgm:pt modelId="{70930D3B-81C1-462E-BB7F-1191F760897E}" type="pres">
      <dgm:prSet presAssocID="{708A561A-CE9C-420A-BD56-7E43ABD7510A}" presName="iconBgRect" presStyleLbl="bgShp" presStyleIdx="1" presStyleCnt="5"/>
      <dgm:spPr/>
    </dgm:pt>
    <dgm:pt modelId="{4D5B050D-3F42-4C30-8ABE-2C7DE16BAA4E}" type="pres">
      <dgm:prSet presAssocID="{708A561A-CE9C-420A-BD56-7E43ABD751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B11529-5391-4CC7-B94C-F4A3AD92A385}" type="pres">
      <dgm:prSet presAssocID="{708A561A-CE9C-420A-BD56-7E43ABD7510A}" presName="spaceRect" presStyleCnt="0"/>
      <dgm:spPr/>
    </dgm:pt>
    <dgm:pt modelId="{0C773F62-7B15-4CA1-BECF-EE840F53A616}" type="pres">
      <dgm:prSet presAssocID="{708A561A-CE9C-420A-BD56-7E43ABD7510A}" presName="textRect" presStyleLbl="revTx" presStyleIdx="1" presStyleCnt="5">
        <dgm:presLayoutVars>
          <dgm:chMax val="1"/>
          <dgm:chPref val="1"/>
        </dgm:presLayoutVars>
      </dgm:prSet>
      <dgm:spPr/>
    </dgm:pt>
    <dgm:pt modelId="{8A6A6E5D-929B-48E1-8E7A-5536AFBAB926}" type="pres">
      <dgm:prSet presAssocID="{3A47E94A-A78B-4886-A5D2-E540344C37E7}" presName="sibTrans" presStyleCnt="0"/>
      <dgm:spPr/>
    </dgm:pt>
    <dgm:pt modelId="{5C2D34B4-CA75-4715-BF0D-75D5F8934AAF}" type="pres">
      <dgm:prSet presAssocID="{4B18836F-1E7D-4627-A3D6-31457058E603}" presName="compNode" presStyleCnt="0"/>
      <dgm:spPr/>
    </dgm:pt>
    <dgm:pt modelId="{F69A33A2-FF7C-46B1-8A35-7ECE061F62D6}" type="pres">
      <dgm:prSet presAssocID="{4B18836F-1E7D-4627-A3D6-31457058E603}" presName="iconBgRect" presStyleLbl="bgShp" presStyleIdx="2" presStyleCnt="5"/>
      <dgm:spPr/>
    </dgm:pt>
    <dgm:pt modelId="{5C6526AD-64F2-4EC9-B438-4811D61F31D3}" type="pres">
      <dgm:prSet presAssocID="{4B18836F-1E7D-4627-A3D6-31457058E6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F08F05-EB06-4147-8C5A-7CA0199E4F1E}" type="pres">
      <dgm:prSet presAssocID="{4B18836F-1E7D-4627-A3D6-31457058E603}" presName="spaceRect" presStyleCnt="0"/>
      <dgm:spPr/>
    </dgm:pt>
    <dgm:pt modelId="{EFDD4FDC-E603-4A65-81E1-E92A1B482DE5}" type="pres">
      <dgm:prSet presAssocID="{4B18836F-1E7D-4627-A3D6-31457058E603}" presName="textRect" presStyleLbl="revTx" presStyleIdx="2" presStyleCnt="5">
        <dgm:presLayoutVars>
          <dgm:chMax val="1"/>
          <dgm:chPref val="1"/>
        </dgm:presLayoutVars>
      </dgm:prSet>
      <dgm:spPr/>
    </dgm:pt>
    <dgm:pt modelId="{77FE849C-4A05-4E44-BD99-8A82BAAE1D42}" type="pres">
      <dgm:prSet presAssocID="{0F1DD11F-7B51-4908-948C-7E7AF37B13F2}" presName="sibTrans" presStyleCnt="0"/>
      <dgm:spPr/>
    </dgm:pt>
    <dgm:pt modelId="{3EE136C7-26DF-4208-AA5B-1E981C28368B}" type="pres">
      <dgm:prSet presAssocID="{7667F285-FCFA-4BF3-B3BD-18E419AC0140}" presName="compNode" presStyleCnt="0"/>
      <dgm:spPr/>
    </dgm:pt>
    <dgm:pt modelId="{2B321681-34F9-425E-8F16-3E7354528EA9}" type="pres">
      <dgm:prSet presAssocID="{7667F285-FCFA-4BF3-B3BD-18E419AC0140}" presName="iconBgRect" presStyleLbl="bgShp" presStyleIdx="3" presStyleCnt="5"/>
      <dgm:spPr/>
    </dgm:pt>
    <dgm:pt modelId="{414D239A-9759-4421-9121-27D87F2171F4}" type="pres">
      <dgm:prSet presAssocID="{7667F285-FCFA-4BF3-B3BD-18E419AC01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6A6FBE58-FD6F-47AE-9456-3B113A66B8A2}" type="pres">
      <dgm:prSet presAssocID="{7667F285-FCFA-4BF3-B3BD-18E419AC0140}" presName="spaceRect" presStyleCnt="0"/>
      <dgm:spPr/>
    </dgm:pt>
    <dgm:pt modelId="{04CC5B59-D197-49AF-949A-15E018B11C88}" type="pres">
      <dgm:prSet presAssocID="{7667F285-FCFA-4BF3-B3BD-18E419AC0140}" presName="textRect" presStyleLbl="revTx" presStyleIdx="3" presStyleCnt="5">
        <dgm:presLayoutVars>
          <dgm:chMax val="1"/>
          <dgm:chPref val="1"/>
        </dgm:presLayoutVars>
      </dgm:prSet>
      <dgm:spPr/>
    </dgm:pt>
    <dgm:pt modelId="{94F570F5-1162-4E1F-929A-01FCA86EC314}" type="pres">
      <dgm:prSet presAssocID="{53E79653-3B0F-4EA5-9E04-0B4B221F56B7}" presName="sibTrans" presStyleCnt="0"/>
      <dgm:spPr/>
    </dgm:pt>
    <dgm:pt modelId="{3276ABB5-41A2-4568-8871-C68BE4A5F7A6}" type="pres">
      <dgm:prSet presAssocID="{B92EC210-B74A-4929-B8F0-3BD9F23E02D0}" presName="compNode" presStyleCnt="0"/>
      <dgm:spPr/>
    </dgm:pt>
    <dgm:pt modelId="{571256C0-F470-428F-9A1E-5CBE18B09330}" type="pres">
      <dgm:prSet presAssocID="{B92EC210-B74A-4929-B8F0-3BD9F23E02D0}" presName="iconBgRect" presStyleLbl="bgShp" presStyleIdx="4" presStyleCnt="5"/>
      <dgm:spPr/>
    </dgm:pt>
    <dgm:pt modelId="{1BA1E429-01A3-4E0E-B773-3208A0C8BFFE}" type="pres">
      <dgm:prSet presAssocID="{B92EC210-B74A-4929-B8F0-3BD9F23E02D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989FA4-FF3D-499F-AA8E-A4A71D11D84F}" type="pres">
      <dgm:prSet presAssocID="{B92EC210-B74A-4929-B8F0-3BD9F23E02D0}" presName="spaceRect" presStyleCnt="0"/>
      <dgm:spPr/>
    </dgm:pt>
    <dgm:pt modelId="{E09FC399-11B8-444D-91D8-FFEB16DFEC0A}" type="pres">
      <dgm:prSet presAssocID="{B92EC210-B74A-4929-B8F0-3BD9F23E02D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C2D960A-4F61-4CE1-BC12-765D6B415B2B}" type="presOf" srcId="{7667F285-FCFA-4BF3-B3BD-18E419AC0140}" destId="{04CC5B59-D197-49AF-949A-15E018B11C88}" srcOrd="0" destOrd="0" presId="urn:microsoft.com/office/officeart/2018/5/layout/IconCircleLabelList"/>
    <dgm:cxn modelId="{7FE08217-B5D1-41F7-88DB-AAD43B7E6A78}" type="presOf" srcId="{4C60A672-64AE-435F-9186-0D8A8FEC7F10}" destId="{B4BFD390-F044-41C9-AB3D-97B312CBEEC1}" srcOrd="0" destOrd="0" presId="urn:microsoft.com/office/officeart/2018/5/layout/IconCircleLabelList"/>
    <dgm:cxn modelId="{AB79B628-3EC7-4242-BAB9-B3672B3CA2B0}" type="presOf" srcId="{C4DF9912-BB19-4B64-A849-964AE6BAECF9}" destId="{92AB56D5-7AA6-4131-A6E3-8DFE9141382C}" srcOrd="0" destOrd="0" presId="urn:microsoft.com/office/officeart/2018/5/layout/IconCircleLabelList"/>
    <dgm:cxn modelId="{93942733-FE73-4EA9-BFD1-FB58F615DDD0}" srcId="{C4DF9912-BB19-4B64-A849-964AE6BAECF9}" destId="{4C60A672-64AE-435F-9186-0D8A8FEC7F10}" srcOrd="0" destOrd="0" parTransId="{D6E1B88E-9EF7-4381-B495-C3E3CA7332CC}" sibTransId="{03D29762-D7B0-47D5-9DAB-16546DB2BBF6}"/>
    <dgm:cxn modelId="{BFD5D260-C2F5-4357-B828-E809676B1AEC}" srcId="{C4DF9912-BB19-4B64-A849-964AE6BAECF9}" destId="{B92EC210-B74A-4929-B8F0-3BD9F23E02D0}" srcOrd="4" destOrd="0" parTransId="{907734FE-CE52-40B4-9E8A-5CD7465DC26D}" sibTransId="{802A78ED-8CD2-439C-BE4F-FE6AB4A4F25F}"/>
    <dgm:cxn modelId="{0194726D-703F-42DA-B5E9-367D89DBC06B}" srcId="{C4DF9912-BB19-4B64-A849-964AE6BAECF9}" destId="{7667F285-FCFA-4BF3-B3BD-18E419AC0140}" srcOrd="3" destOrd="0" parTransId="{B5ED1DF2-538B-4AE3-B9B2-3ED2747616BE}" sibTransId="{53E79653-3B0F-4EA5-9E04-0B4B221F56B7}"/>
    <dgm:cxn modelId="{82F58957-67F8-4A4A-B083-1BE2E782D676}" type="presOf" srcId="{B92EC210-B74A-4929-B8F0-3BD9F23E02D0}" destId="{E09FC399-11B8-444D-91D8-FFEB16DFEC0A}" srcOrd="0" destOrd="0" presId="urn:microsoft.com/office/officeart/2018/5/layout/IconCircleLabelList"/>
    <dgm:cxn modelId="{7150B157-BAE2-4406-833F-EA9E7FBF8135}" type="presOf" srcId="{4B18836F-1E7D-4627-A3D6-31457058E603}" destId="{EFDD4FDC-E603-4A65-81E1-E92A1B482DE5}" srcOrd="0" destOrd="0" presId="urn:microsoft.com/office/officeart/2018/5/layout/IconCircleLabelList"/>
    <dgm:cxn modelId="{F3979EB6-C0B5-4358-BE46-C3BFC84F20D6}" srcId="{C4DF9912-BB19-4B64-A849-964AE6BAECF9}" destId="{4B18836F-1E7D-4627-A3D6-31457058E603}" srcOrd="2" destOrd="0" parTransId="{AEE74522-5B73-470B-A113-7D493BB25F9D}" sibTransId="{0F1DD11F-7B51-4908-948C-7E7AF37B13F2}"/>
    <dgm:cxn modelId="{A0C9C5B9-3264-47A0-9EF5-90E757825824}" srcId="{C4DF9912-BB19-4B64-A849-964AE6BAECF9}" destId="{708A561A-CE9C-420A-BD56-7E43ABD7510A}" srcOrd="1" destOrd="0" parTransId="{D2050224-3838-43F4-91B8-180E9E75D7F1}" sibTransId="{3A47E94A-A78B-4886-A5D2-E540344C37E7}"/>
    <dgm:cxn modelId="{924C0FF7-4BD4-4412-8E08-B8F2D35BF747}" type="presOf" srcId="{708A561A-CE9C-420A-BD56-7E43ABD7510A}" destId="{0C773F62-7B15-4CA1-BECF-EE840F53A616}" srcOrd="0" destOrd="0" presId="urn:microsoft.com/office/officeart/2018/5/layout/IconCircleLabelList"/>
    <dgm:cxn modelId="{DB18E934-42D0-4A3F-AFDF-641ADD053CC5}" type="presParOf" srcId="{92AB56D5-7AA6-4131-A6E3-8DFE9141382C}" destId="{5130E7CF-5C9D-4DC2-A446-CDA9D23D35A2}" srcOrd="0" destOrd="0" presId="urn:microsoft.com/office/officeart/2018/5/layout/IconCircleLabelList"/>
    <dgm:cxn modelId="{2965540F-3787-45A3-A253-1E4EFEA31BB3}" type="presParOf" srcId="{5130E7CF-5C9D-4DC2-A446-CDA9D23D35A2}" destId="{7AE5145C-D31E-40CC-8BA8-07B803ECF424}" srcOrd="0" destOrd="0" presId="urn:microsoft.com/office/officeart/2018/5/layout/IconCircleLabelList"/>
    <dgm:cxn modelId="{9BCFBEBE-6349-4781-8503-B26B65CCB36B}" type="presParOf" srcId="{5130E7CF-5C9D-4DC2-A446-CDA9D23D35A2}" destId="{6CD501CF-8ABD-4099-A047-A2E487A39EF6}" srcOrd="1" destOrd="0" presId="urn:microsoft.com/office/officeart/2018/5/layout/IconCircleLabelList"/>
    <dgm:cxn modelId="{4610A161-2A63-431F-9775-C7559BC704F2}" type="presParOf" srcId="{5130E7CF-5C9D-4DC2-A446-CDA9D23D35A2}" destId="{8944E7DB-983D-47F8-BDC9-1478358B375B}" srcOrd="2" destOrd="0" presId="urn:microsoft.com/office/officeart/2018/5/layout/IconCircleLabelList"/>
    <dgm:cxn modelId="{B97E4472-D436-4133-AC75-8CB437BBD9C8}" type="presParOf" srcId="{5130E7CF-5C9D-4DC2-A446-CDA9D23D35A2}" destId="{B4BFD390-F044-41C9-AB3D-97B312CBEEC1}" srcOrd="3" destOrd="0" presId="urn:microsoft.com/office/officeart/2018/5/layout/IconCircleLabelList"/>
    <dgm:cxn modelId="{5980974A-B475-472A-BF6D-F49ABE968198}" type="presParOf" srcId="{92AB56D5-7AA6-4131-A6E3-8DFE9141382C}" destId="{F8C7BDE1-CC73-4CB8-8782-C7A30613FC78}" srcOrd="1" destOrd="0" presId="urn:microsoft.com/office/officeart/2018/5/layout/IconCircleLabelList"/>
    <dgm:cxn modelId="{B5978A55-FBEC-4E12-8729-874A82BDCDB0}" type="presParOf" srcId="{92AB56D5-7AA6-4131-A6E3-8DFE9141382C}" destId="{0B0CA1BC-C6FF-4706-9745-E1D257766E01}" srcOrd="2" destOrd="0" presId="urn:microsoft.com/office/officeart/2018/5/layout/IconCircleLabelList"/>
    <dgm:cxn modelId="{58071284-210B-470E-943E-8706A958DC84}" type="presParOf" srcId="{0B0CA1BC-C6FF-4706-9745-E1D257766E01}" destId="{70930D3B-81C1-462E-BB7F-1191F760897E}" srcOrd="0" destOrd="0" presId="urn:microsoft.com/office/officeart/2018/5/layout/IconCircleLabelList"/>
    <dgm:cxn modelId="{D78D5D3C-3F94-44F3-8E7F-F4AEEC022D46}" type="presParOf" srcId="{0B0CA1BC-C6FF-4706-9745-E1D257766E01}" destId="{4D5B050D-3F42-4C30-8ABE-2C7DE16BAA4E}" srcOrd="1" destOrd="0" presId="urn:microsoft.com/office/officeart/2018/5/layout/IconCircleLabelList"/>
    <dgm:cxn modelId="{83C925A6-D8F3-413E-AD8D-086B0AC04AA2}" type="presParOf" srcId="{0B0CA1BC-C6FF-4706-9745-E1D257766E01}" destId="{93B11529-5391-4CC7-B94C-F4A3AD92A385}" srcOrd="2" destOrd="0" presId="urn:microsoft.com/office/officeart/2018/5/layout/IconCircleLabelList"/>
    <dgm:cxn modelId="{627DCC14-0710-4FE4-AC02-CC2DB7D4C0C1}" type="presParOf" srcId="{0B0CA1BC-C6FF-4706-9745-E1D257766E01}" destId="{0C773F62-7B15-4CA1-BECF-EE840F53A616}" srcOrd="3" destOrd="0" presId="urn:microsoft.com/office/officeart/2018/5/layout/IconCircleLabelList"/>
    <dgm:cxn modelId="{CE059C6C-FD17-4DE6-9CD1-474B8A9E2AC6}" type="presParOf" srcId="{92AB56D5-7AA6-4131-A6E3-8DFE9141382C}" destId="{8A6A6E5D-929B-48E1-8E7A-5536AFBAB926}" srcOrd="3" destOrd="0" presId="urn:microsoft.com/office/officeart/2018/5/layout/IconCircleLabelList"/>
    <dgm:cxn modelId="{37710B88-F8F5-4F56-8B94-45F2D09F54E3}" type="presParOf" srcId="{92AB56D5-7AA6-4131-A6E3-8DFE9141382C}" destId="{5C2D34B4-CA75-4715-BF0D-75D5F8934AAF}" srcOrd="4" destOrd="0" presId="urn:microsoft.com/office/officeart/2018/5/layout/IconCircleLabelList"/>
    <dgm:cxn modelId="{93404B53-8D78-4DD2-8729-4A0579D7C463}" type="presParOf" srcId="{5C2D34B4-CA75-4715-BF0D-75D5F8934AAF}" destId="{F69A33A2-FF7C-46B1-8A35-7ECE061F62D6}" srcOrd="0" destOrd="0" presId="urn:microsoft.com/office/officeart/2018/5/layout/IconCircleLabelList"/>
    <dgm:cxn modelId="{DBFC8940-737C-4CA1-A27C-F8EBA2EE4409}" type="presParOf" srcId="{5C2D34B4-CA75-4715-BF0D-75D5F8934AAF}" destId="{5C6526AD-64F2-4EC9-B438-4811D61F31D3}" srcOrd="1" destOrd="0" presId="urn:microsoft.com/office/officeart/2018/5/layout/IconCircleLabelList"/>
    <dgm:cxn modelId="{25CF871C-3AEA-4A9B-AEB3-3FC475F7A844}" type="presParOf" srcId="{5C2D34B4-CA75-4715-BF0D-75D5F8934AAF}" destId="{A3F08F05-EB06-4147-8C5A-7CA0199E4F1E}" srcOrd="2" destOrd="0" presId="urn:microsoft.com/office/officeart/2018/5/layout/IconCircleLabelList"/>
    <dgm:cxn modelId="{29639CEC-9A61-45A5-92D7-FABC4F18FD1B}" type="presParOf" srcId="{5C2D34B4-CA75-4715-BF0D-75D5F8934AAF}" destId="{EFDD4FDC-E603-4A65-81E1-E92A1B482DE5}" srcOrd="3" destOrd="0" presId="urn:microsoft.com/office/officeart/2018/5/layout/IconCircleLabelList"/>
    <dgm:cxn modelId="{65D60666-92E1-4A0D-93F6-BA47B5E56D92}" type="presParOf" srcId="{92AB56D5-7AA6-4131-A6E3-8DFE9141382C}" destId="{77FE849C-4A05-4E44-BD99-8A82BAAE1D42}" srcOrd="5" destOrd="0" presId="urn:microsoft.com/office/officeart/2018/5/layout/IconCircleLabelList"/>
    <dgm:cxn modelId="{47716493-C1CF-4158-AC46-487190790369}" type="presParOf" srcId="{92AB56D5-7AA6-4131-A6E3-8DFE9141382C}" destId="{3EE136C7-26DF-4208-AA5B-1E981C28368B}" srcOrd="6" destOrd="0" presId="urn:microsoft.com/office/officeart/2018/5/layout/IconCircleLabelList"/>
    <dgm:cxn modelId="{099089B5-F762-44D1-99C9-6197B5731F2C}" type="presParOf" srcId="{3EE136C7-26DF-4208-AA5B-1E981C28368B}" destId="{2B321681-34F9-425E-8F16-3E7354528EA9}" srcOrd="0" destOrd="0" presId="urn:microsoft.com/office/officeart/2018/5/layout/IconCircleLabelList"/>
    <dgm:cxn modelId="{FB050018-1DFA-4546-9E9A-D6E23257287B}" type="presParOf" srcId="{3EE136C7-26DF-4208-AA5B-1E981C28368B}" destId="{414D239A-9759-4421-9121-27D87F2171F4}" srcOrd="1" destOrd="0" presId="urn:microsoft.com/office/officeart/2018/5/layout/IconCircleLabelList"/>
    <dgm:cxn modelId="{3B0B2E34-68FC-4720-A019-5CD88BFE16E0}" type="presParOf" srcId="{3EE136C7-26DF-4208-AA5B-1E981C28368B}" destId="{6A6FBE58-FD6F-47AE-9456-3B113A66B8A2}" srcOrd="2" destOrd="0" presId="urn:microsoft.com/office/officeart/2018/5/layout/IconCircleLabelList"/>
    <dgm:cxn modelId="{4BF57C44-4CD4-408B-B7F1-C5324F97E5C0}" type="presParOf" srcId="{3EE136C7-26DF-4208-AA5B-1E981C28368B}" destId="{04CC5B59-D197-49AF-949A-15E018B11C88}" srcOrd="3" destOrd="0" presId="urn:microsoft.com/office/officeart/2018/5/layout/IconCircleLabelList"/>
    <dgm:cxn modelId="{B59ECA68-DD65-4630-A6B3-7AEF82D4C96A}" type="presParOf" srcId="{92AB56D5-7AA6-4131-A6E3-8DFE9141382C}" destId="{94F570F5-1162-4E1F-929A-01FCA86EC314}" srcOrd="7" destOrd="0" presId="urn:microsoft.com/office/officeart/2018/5/layout/IconCircleLabelList"/>
    <dgm:cxn modelId="{BDE36509-8B66-4C6C-AD9F-6CBBAA70598E}" type="presParOf" srcId="{92AB56D5-7AA6-4131-A6E3-8DFE9141382C}" destId="{3276ABB5-41A2-4568-8871-C68BE4A5F7A6}" srcOrd="8" destOrd="0" presId="urn:microsoft.com/office/officeart/2018/5/layout/IconCircleLabelList"/>
    <dgm:cxn modelId="{FE1FD032-5306-432B-8C5C-2A1F2F1997A1}" type="presParOf" srcId="{3276ABB5-41A2-4568-8871-C68BE4A5F7A6}" destId="{571256C0-F470-428F-9A1E-5CBE18B09330}" srcOrd="0" destOrd="0" presId="urn:microsoft.com/office/officeart/2018/5/layout/IconCircleLabelList"/>
    <dgm:cxn modelId="{185E1017-22CE-42E8-8AC9-3F6FD6835A15}" type="presParOf" srcId="{3276ABB5-41A2-4568-8871-C68BE4A5F7A6}" destId="{1BA1E429-01A3-4E0E-B773-3208A0C8BFFE}" srcOrd="1" destOrd="0" presId="urn:microsoft.com/office/officeart/2018/5/layout/IconCircleLabelList"/>
    <dgm:cxn modelId="{82B8E8BA-B6B3-4859-BB0D-1071E30ADABA}" type="presParOf" srcId="{3276ABB5-41A2-4568-8871-C68BE4A5F7A6}" destId="{60989FA4-FF3D-499F-AA8E-A4A71D11D84F}" srcOrd="2" destOrd="0" presId="urn:microsoft.com/office/officeart/2018/5/layout/IconCircleLabelList"/>
    <dgm:cxn modelId="{AAA58A5F-41A0-45CD-AA55-48526D6C1B02}" type="presParOf" srcId="{3276ABB5-41A2-4568-8871-C68BE4A5F7A6}" destId="{E09FC399-11B8-444D-91D8-FFEB16DFEC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4F6B2-BCD7-41D6-84A5-4C12452B900B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Leading procure-to-pay platform in Southeast Asia</a:t>
          </a:r>
        </a:p>
      </dsp:txBody>
      <dsp:txXfrm>
        <a:off x="27017" y="27017"/>
        <a:ext cx="5483391" cy="868383"/>
      </dsp:txXfrm>
    </dsp:sp>
    <dsp:sp modelId="{A8465091-463F-4340-BC37-F2A8FB820AF8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Offers digital solutions for supply chain and financial operations</a:t>
          </a:r>
        </a:p>
      </dsp:txBody>
      <dsp:txXfrm>
        <a:off x="576140" y="1117146"/>
        <a:ext cx="5353968" cy="868383"/>
      </dsp:txXfrm>
    </dsp:sp>
    <dsp:sp modelId="{7C61ABA6-3C7A-476B-87DE-20C62409896D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Trusted by over 20,000 organizations</a:t>
          </a:r>
        </a:p>
      </dsp:txBody>
      <dsp:txXfrm>
        <a:off x="1117067" y="2207275"/>
        <a:ext cx="5362164" cy="868383"/>
      </dsp:txXfrm>
    </dsp:sp>
    <dsp:sp modelId="{998D9BB3-BB4E-4F40-9C49-63805E8E696D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Operates in Malaysia, Vietnam, Indonesia, Cambodia, and Thailand</a:t>
          </a:r>
        </a:p>
      </dsp:txBody>
      <dsp:txXfrm>
        <a:off x="1666191" y="3297404"/>
        <a:ext cx="5353968" cy="868383"/>
      </dsp:txXfrm>
    </dsp:sp>
    <dsp:sp modelId="{DA1E26EF-7DBB-44A0-9146-4B886FF9E2BD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9073A385-A3A9-4D9F-B2CE-56C68A3A7BF3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742FD91A-6EE1-448F-BA43-3DAC50AFC7F0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FA114-3642-4887-95B2-DBAD1701D971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4A47C-13CD-4CE1-9D56-B87F500D0E83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23D13-C82C-441B-826D-09567017B83F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Procure-to-Pay Platform</a:t>
          </a:r>
        </a:p>
      </dsp:txBody>
      <dsp:txXfrm>
        <a:off x="518589" y="1265836"/>
        <a:ext cx="1582031" cy="632812"/>
      </dsp:txXfrm>
    </dsp:sp>
    <dsp:sp modelId="{AF512A47-78E9-45A4-8DDC-C418AFF96B93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32993-1E54-45BD-9327-8956BF405791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B39D1-CFC6-4382-BBA6-95E58134E915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Contract &amp; Order Management</a:t>
          </a:r>
        </a:p>
      </dsp:txBody>
      <dsp:txXfrm>
        <a:off x="2377476" y="1265836"/>
        <a:ext cx="1582031" cy="632812"/>
      </dsp:txXfrm>
    </dsp:sp>
    <dsp:sp modelId="{DC8B316E-4FAB-4D25-B14D-E044EDD944B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0103C-B473-401B-B7D3-D0066DACC216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00444-721F-4931-97D6-2E9A58A10A7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e-Invoicing &amp; Financing</a:t>
          </a:r>
        </a:p>
      </dsp:txBody>
      <dsp:txXfrm>
        <a:off x="4236363" y="1265836"/>
        <a:ext cx="1582031" cy="632812"/>
      </dsp:txXfrm>
    </dsp:sp>
    <dsp:sp modelId="{5554D7E1-60D8-4270-9EEE-D6DAA93D453E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3D3B2-4FC8-405F-9BAF-75FF2AF01765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78245-B9F6-44BC-A968-4F52EEF88ECF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Inventory &amp; Claim Management</a:t>
          </a:r>
        </a:p>
      </dsp:txBody>
      <dsp:txXfrm>
        <a:off x="6095249" y="1265836"/>
        <a:ext cx="1582031" cy="632812"/>
      </dsp:txXfrm>
    </dsp:sp>
    <dsp:sp modelId="{7B68F6B7-307B-47BA-BE14-403231D43B6F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D0F2B-DE3D-42BC-9B19-5EFA4308CDD3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D3F4F-BEF5-4F55-94B0-1235262FFB3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Advanced Analytics</a:t>
          </a:r>
        </a:p>
      </dsp:txBody>
      <dsp:txXfrm>
        <a:off x="3306919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D8E530-3C03-4145-A669-DBB81FD52DCB}">
      <dsp:nvSpPr>
        <dsp:cNvPr id="0" name=""/>
        <dsp:cNvSpPr/>
      </dsp:nvSpPr>
      <dsp:spPr>
        <a:xfrm>
          <a:off x="949" y="908567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ED19B-DAD1-4A68-9A91-906D5C4035A0}">
      <dsp:nvSpPr>
        <dsp:cNvPr id="0" name=""/>
        <dsp:cNvSpPr/>
      </dsp:nvSpPr>
      <dsp:spPr>
        <a:xfrm>
          <a:off x="949" y="232929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B2B Finpal: P2P financing platform licensed by Securities Commission of Malaysia</a:t>
          </a:r>
        </a:p>
      </dsp:txBody>
      <dsp:txXfrm>
        <a:off x="949" y="2329292"/>
        <a:ext cx="3767343" cy="565101"/>
      </dsp:txXfrm>
    </dsp:sp>
    <dsp:sp modelId="{96874EC3-B56C-490A-9BA1-AC9B715FEAD9}">
      <dsp:nvSpPr>
        <dsp:cNvPr id="0" name=""/>
        <dsp:cNvSpPr/>
      </dsp:nvSpPr>
      <dsp:spPr>
        <a:xfrm>
          <a:off x="949" y="2941906"/>
          <a:ext cx="3767343" cy="34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Finpal offers invoice financing and working capital loans</a:t>
          </a:r>
        </a:p>
      </dsp:txBody>
      <dsp:txXfrm>
        <a:off x="949" y="2941906"/>
        <a:ext cx="3767343" cy="342330"/>
      </dsp:txXfrm>
    </dsp:sp>
    <dsp:sp modelId="{A5FBF5D7-6C89-4BC4-9404-99CC29A4D392}">
      <dsp:nvSpPr>
        <dsp:cNvPr id="0" name=""/>
        <dsp:cNvSpPr/>
      </dsp:nvSpPr>
      <dsp:spPr>
        <a:xfrm>
          <a:off x="4427578" y="908567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14AE4-7D09-40DA-91D9-1601E4FB466F}">
      <dsp:nvSpPr>
        <dsp:cNvPr id="0" name=""/>
        <dsp:cNvSpPr/>
      </dsp:nvSpPr>
      <dsp:spPr>
        <a:xfrm>
          <a:off x="4427578" y="232929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B2B daiGor: Cross-border e-commerce marketplace for FMCG brands</a:t>
          </a:r>
        </a:p>
      </dsp:txBody>
      <dsp:txXfrm>
        <a:off x="4427578" y="2329292"/>
        <a:ext cx="3767343" cy="565101"/>
      </dsp:txXfrm>
    </dsp:sp>
    <dsp:sp modelId="{E0C0CEC5-A708-4C10-AD9D-99C20A9B20A9}">
      <dsp:nvSpPr>
        <dsp:cNvPr id="0" name=""/>
        <dsp:cNvSpPr/>
      </dsp:nvSpPr>
      <dsp:spPr>
        <a:xfrm>
          <a:off x="4427578" y="2941906"/>
          <a:ext cx="3767343" cy="34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kern="1200"/>
            <a:t>D</a:t>
          </a:r>
          <a:r>
            <a:rPr lang="en-US" sz="1200" kern="1200"/>
            <a:t>aiGor connects 12,000+ FMCG players in SEA and </a:t>
          </a:r>
          <a:r>
            <a:rPr lang="en-MY" sz="1200" kern="1200"/>
            <a:t>5,000+ buyers in China</a:t>
          </a:r>
          <a:endParaRPr lang="en-US" sz="1200" kern="1200"/>
        </a:p>
      </dsp:txBody>
      <dsp:txXfrm>
        <a:off x="4427578" y="2941906"/>
        <a:ext cx="3767343" cy="342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B0CE2-09A1-4DC1-AD35-9F16BD5A7BDA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90A78-640C-40C4-A8FB-58D8962963A3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for ETL, data integration, and business intelligence</a:t>
          </a:r>
        </a:p>
      </dsp:txBody>
      <dsp:txXfrm>
        <a:off x="25435" y="2276522"/>
        <a:ext cx="1800000" cy="720000"/>
      </dsp:txXfrm>
    </dsp:sp>
    <dsp:sp modelId="{5D8452E5-81A4-4EE3-8917-3E256E314298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31248-BD80-4976-9FEF-DAAEC6EC518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Supports data warehousing and predictive analytics</a:t>
          </a:r>
        </a:p>
      </dsp:txBody>
      <dsp:txXfrm>
        <a:off x="2140435" y="2276522"/>
        <a:ext cx="1800000" cy="720000"/>
      </dsp:txXfrm>
    </dsp:sp>
    <dsp:sp modelId="{B01DBF49-5B3D-4F72-943A-74783A2B1A9A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2F465-E43A-4044-B636-8276130B1584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real-time dashboards and client reporting</a:t>
          </a:r>
        </a:p>
      </dsp:txBody>
      <dsp:txXfrm>
        <a:off x="4255435" y="2276522"/>
        <a:ext cx="1800000" cy="720000"/>
      </dsp:txXfrm>
    </dsp:sp>
    <dsp:sp modelId="{29BA51A0-4398-4574-A3A3-2C412C83644F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DA3D9-E327-4E64-B682-D3B02321566B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Helps optimize supply chain and financial insights</a:t>
          </a:r>
        </a:p>
      </dsp:txBody>
      <dsp:txXfrm>
        <a:off x="6370435" y="22765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3D9F6-DC16-4D5B-9603-0D8B39610289}">
      <dsp:nvSpPr>
        <dsp:cNvPr id="0" name=""/>
        <dsp:cNvSpPr/>
      </dsp:nvSpPr>
      <dsp:spPr>
        <a:xfrm>
          <a:off x="0" y="8414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Automates browser testing for platforms like daiGor and Finpal</a:t>
          </a:r>
        </a:p>
      </dsp:txBody>
      <dsp:txXfrm>
        <a:off x="28100" y="869542"/>
        <a:ext cx="8139671" cy="519439"/>
      </dsp:txXfrm>
    </dsp:sp>
    <dsp:sp modelId="{075F771C-8BD8-45B1-A8B3-8BB89A43D246}">
      <dsp:nvSpPr>
        <dsp:cNvPr id="0" name=""/>
        <dsp:cNvSpPr/>
      </dsp:nvSpPr>
      <dsp:spPr>
        <a:xfrm>
          <a:off x="0" y="14862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Validates user journeys and detects bugs</a:t>
          </a:r>
        </a:p>
      </dsp:txBody>
      <dsp:txXfrm>
        <a:off x="28100" y="1514302"/>
        <a:ext cx="8139671" cy="519439"/>
      </dsp:txXfrm>
    </dsp:sp>
    <dsp:sp modelId="{60B0175B-BB8B-4E95-A3A9-BCEA90DC854D}">
      <dsp:nvSpPr>
        <dsp:cNvPr id="0" name=""/>
        <dsp:cNvSpPr/>
      </dsp:nvSpPr>
      <dsp:spPr>
        <a:xfrm>
          <a:off x="0" y="21309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Supports CI/CD pipelines for quality assurance</a:t>
          </a:r>
        </a:p>
      </dsp:txBody>
      <dsp:txXfrm>
        <a:off x="28100" y="2159062"/>
        <a:ext cx="8139671" cy="519439"/>
      </dsp:txXfrm>
    </dsp:sp>
    <dsp:sp modelId="{36352A7F-430D-49D9-BEA6-572168D5FD7A}">
      <dsp:nvSpPr>
        <dsp:cNvPr id="0" name=""/>
        <dsp:cNvSpPr/>
      </dsp:nvSpPr>
      <dsp:spPr>
        <a:xfrm>
          <a:off x="0" y="27757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Ensures platform stability and performance</a:t>
          </a:r>
        </a:p>
      </dsp:txBody>
      <dsp:txXfrm>
        <a:off x="28100" y="2803822"/>
        <a:ext cx="8139671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55CBE-2489-4EA1-A8EF-3A2D6FE5D3A0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38EDA1-88E3-48DC-9B30-1909952DE5C1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Both are open-source ETL and data integration tools</a:t>
          </a:r>
        </a:p>
      </dsp:txBody>
      <dsp:txXfrm>
        <a:off x="2673966" y="420733"/>
        <a:ext cx="1298387" cy="1298387"/>
      </dsp:txXfrm>
    </dsp:sp>
    <dsp:sp modelId="{0BF75755-ACE4-40EC-AAFF-3BBF9FDBDCEE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 visual drag-and-drop interfaces</a:t>
          </a:r>
        </a:p>
      </dsp:txBody>
      <dsp:txXfrm>
        <a:off x="4223516" y="420733"/>
        <a:ext cx="1298387" cy="1298387"/>
      </dsp:txXfrm>
    </dsp:sp>
    <dsp:sp modelId="{25D83FCD-5B77-438B-BC4A-134CE7AD1A74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Compatible with big data and cloud platforms</a:t>
          </a:r>
        </a:p>
      </dsp:txBody>
      <dsp:txXfrm>
        <a:off x="2673966" y="1970283"/>
        <a:ext cx="1298387" cy="1298387"/>
      </dsp:txXfrm>
    </dsp:sp>
    <dsp:sp modelId="{81DCCCE1-EDA5-4381-B1A5-6F1227B21161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 scheduling, automation, and data transformation</a:t>
          </a:r>
        </a:p>
      </dsp:txBody>
      <dsp:txXfrm>
        <a:off x="4223516" y="1970283"/>
        <a:ext cx="1298387" cy="12983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03AD3E-3CED-4F95-85B4-1F9D87C257F1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3018B-80F2-4B3E-B9E2-0B3900AF25B8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07672-2F3E-48C1-B921-500F831BAB12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Playwright: Fast, modern, multi-browser support</a:t>
          </a:r>
        </a:p>
      </dsp:txBody>
      <dsp:txXfrm>
        <a:off x="1736122" y="1100"/>
        <a:ext cx="2172539" cy="921683"/>
      </dsp:txXfrm>
    </dsp:sp>
    <dsp:sp modelId="{9A15A11C-CC3B-4B2F-ACA7-0AD9E97FC16F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AB670-4E9D-48A5-9A36-6A05AD5A0B94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5C512-EA45-4D55-9A4E-17B32AC1124F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Cypress: Developer-friendly, great for frontend testing</a:t>
          </a:r>
        </a:p>
      </dsp:txBody>
      <dsp:txXfrm>
        <a:off x="5406396" y="1100"/>
        <a:ext cx="2172539" cy="921683"/>
      </dsp:txXfrm>
    </dsp:sp>
    <dsp:sp modelId="{69E91FE0-E41C-4166-89F9-FF8F96E14258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5CA98-2A0A-47DF-BEEE-75570ECDEBA7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8D9C3-DFEF-4E67-8BDE-8F86154E6C82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TestCafe: Easy setup, supports modern JS frameworks</a:t>
          </a:r>
        </a:p>
      </dsp:txBody>
      <dsp:txXfrm>
        <a:off x="1736122" y="1635560"/>
        <a:ext cx="2172539" cy="921683"/>
      </dsp:txXfrm>
    </dsp:sp>
    <dsp:sp modelId="{B9C510AC-9B98-4BBB-AAD6-27964CC20446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C8E7A-C426-49D1-830A-7D2A8E0E4DF8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D979C-1E49-470D-91FC-B7463623507F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Puppeteer: Headless Chrome automation</a:t>
          </a:r>
        </a:p>
      </dsp:txBody>
      <dsp:txXfrm>
        <a:off x="5406396" y="1635560"/>
        <a:ext cx="2172539" cy="921683"/>
      </dsp:txXfrm>
    </dsp:sp>
    <dsp:sp modelId="{D5F40ACA-FA14-4FF8-B5D2-E410C4BAFA7A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21FE4-9892-412B-9456-3738A010776B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F5209-8F2B-402E-8917-74B50CB1079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Katalon Studio and Robot Framework for broader testing needs</a:t>
          </a:r>
        </a:p>
      </dsp:txBody>
      <dsp:txXfrm>
        <a:off x="1736122" y="3270020"/>
        <a:ext cx="2172539" cy="9216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043E0-7900-406E-A7BA-886561F71967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AD5AB-DF89-440B-A394-921122A74E0B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Bachelor's in Data Engineering from UTM (CGPA 3.66)</a:t>
          </a:r>
        </a:p>
      </dsp:txBody>
      <dsp:txXfrm>
        <a:off x="224776" y="1422745"/>
        <a:ext cx="1650639" cy="1024880"/>
      </dsp:txXfrm>
    </dsp:sp>
    <dsp:sp modelId="{38CE7618-7736-4C40-8B8E-1FF8D4AAE01E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4492D-67C3-46A7-8E9F-47DF6D737DA5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Analytics Specialist at Quandatics with ETL and BI experience</a:t>
          </a:r>
        </a:p>
      </dsp:txBody>
      <dsp:txXfrm>
        <a:off x="2320165" y="1422745"/>
        <a:ext cx="1650639" cy="1024880"/>
      </dsp:txXfrm>
    </dsp:sp>
    <dsp:sp modelId="{381F2087-5FAC-43F8-9FDA-67EEFB7BBBD2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6DA3D-7CD8-4FA0-ABFF-F2CE5E8124B6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Proficient in Talend, Python, SQL, and data visualization tools</a:t>
          </a:r>
        </a:p>
      </dsp:txBody>
      <dsp:txXfrm>
        <a:off x="4415555" y="1422745"/>
        <a:ext cx="1650639" cy="1024880"/>
      </dsp:txXfrm>
    </dsp:sp>
    <dsp:sp modelId="{4BF0FE69-45F0-45A5-8B61-96C03C35F314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68BD-3AA6-40AB-A563-90C70F97496A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Worked with clients like TM, UMobile, DOE Philippines</a:t>
          </a:r>
        </a:p>
      </dsp:txBody>
      <dsp:txXfrm>
        <a:off x="6510945" y="1422745"/>
        <a:ext cx="1650639" cy="10248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E5145C-D31E-40CC-8BA8-07B803ECF424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D501CF-8ABD-4099-A047-A2E487A39EF6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FD390-F044-41C9-AB3D-97B312CBEEC1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Hands-on experience with Talend (Standard, Big Data, Streaming)</a:t>
          </a:r>
        </a:p>
      </dsp:txBody>
      <dsp:txXfrm>
        <a:off x="518589" y="1265836"/>
        <a:ext cx="1582031" cy="632812"/>
      </dsp:txXfrm>
    </dsp:sp>
    <dsp:sp modelId="{70930D3B-81C1-462E-BB7F-1191F760897E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B050D-3F42-4C30-8ABE-2C7DE16BAA4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73F62-7B15-4CA1-BECF-EE840F53A616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Proficient in Python, SQL, and relational databases</a:t>
          </a:r>
        </a:p>
      </dsp:txBody>
      <dsp:txXfrm>
        <a:off x="2377476" y="1265836"/>
        <a:ext cx="1582031" cy="632812"/>
      </dsp:txXfrm>
    </dsp:sp>
    <dsp:sp modelId="{F69A33A2-FF7C-46B1-8A35-7ECE061F62D6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6526AD-64F2-4EC9-B438-4811D61F31D3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D4FDC-E603-4A65-81E1-E92A1B482DE5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Experience with cloud platforms, Jenkins, Docker, and TAC API</a:t>
          </a:r>
        </a:p>
      </dsp:txBody>
      <dsp:txXfrm>
        <a:off x="4236363" y="1265836"/>
        <a:ext cx="1582031" cy="632812"/>
      </dsp:txXfrm>
    </dsp:sp>
    <dsp:sp modelId="{2B321681-34F9-425E-8F16-3E7354528EA9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D239A-9759-4421-9121-27D87F2171F4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5B59-D197-49AF-949A-15E018B11C88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Conducted UAT, SIT, and liaised with clients for issue resolution</a:t>
          </a:r>
        </a:p>
      </dsp:txBody>
      <dsp:txXfrm>
        <a:off x="6095249" y="1265836"/>
        <a:ext cx="1582031" cy="632812"/>
      </dsp:txXfrm>
    </dsp:sp>
    <dsp:sp modelId="{571256C0-F470-428F-9A1E-5CBE18B09330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1E429-01A3-4E0E-B773-3208A0C8BFFE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FC399-11B8-444D-91D8-FFEB16DFEC0A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Certified in Power BI, Azure, IBM Data Engineering, and more</a:t>
          </a:r>
        </a:p>
      </dsp:txBody>
      <dsp:txXfrm>
        <a:off x="330691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200">
                <a:solidFill>
                  <a:srgbClr val="FFFFFF"/>
                </a:solidFill>
              </a:rPr>
              <a:t>B2B Commerce Malaysia &amp; Candidate Fit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Company Overview, Tools Relevance, and Candidate Evaluation</a:t>
            </a:r>
            <a:endParaRPr lang="en-MY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Candidate Overview: </a:t>
            </a:r>
            <a:br>
              <a:rPr lang="en-US" sz="3500" dirty="0">
                <a:solidFill>
                  <a:srgbClr val="FFFFFF"/>
                </a:solidFill>
              </a:rPr>
            </a:br>
            <a:r>
              <a:rPr lang="en-US" sz="3500" dirty="0">
                <a:solidFill>
                  <a:srgbClr val="FFFFFF"/>
                </a:solidFill>
              </a:rPr>
              <a:t>Mohammad Amirun Haziq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767F08-FFAF-8A0F-2AB6-BFC64EF63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361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Why He’s a Strong Fit for ETL Support Engineer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CE0E1-908C-95D7-7086-FF1B3CFD0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07817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B2B Commerce Malaysia Overview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0A48765-76D9-DC61-8D53-946B42D00B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7158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Core Offerings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E88ED-46CC-6AD0-C0E6-4778A0EC9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6134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Subsidiaries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033B53-0D81-FA8E-9D97-350CD1CE7D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5318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Relevance of Pentaho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AC9C3B-9F85-8783-069C-5C9D47BD5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9330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Relevance of Selenium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4DE066-86BA-10B1-33A6-706717110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2426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540BF-2A16-09FC-C4DD-AE02E14D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FMCG Overview</a:t>
            </a:r>
          </a:p>
        </p:txBody>
      </p:sp>
      <p:pic>
        <p:nvPicPr>
          <p:cNvPr id="1026" name="Picture 2" descr="Thumbnail Image An infographic explaining Fast-Moving Consumer Goods (FMCG). The design should include sections for: 1) Definition and key characteristics (high turnover, low margin, short shelf life), 2) Examples of FMCG products (food, beverages, personal care, household items), 3) Major global companies (Unilever, Nestlé, P&amp;G, Coca-Cola), 4) FMCG supply chain (manufacturing, packaging, distribution, retail), 5) Industry trends (e-commerce, sustainability, health focus), and 6) Career opportunities (marketing, supply chain, product development). Use icons and illustrations for each section, with a clean and modern layout suitable for educational or business presentation.">
            <a:extLst>
              <a:ext uri="{FF2B5EF4-FFF2-40B4-BE49-F238E27FC236}">
                <a16:creationId xmlns:a16="http://schemas.microsoft.com/office/drawing/2014/main" id="{AFB84E5B-EB92-2091-B691-17D09585C4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6821" y="719344"/>
            <a:ext cx="5419311" cy="5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31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Pentaho vs Talend - Similarities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B55575-404A-4F35-2DE7-28AFB829E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17369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Selenium Alternatives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86987B-8554-4D82-7F98-92FD0AB70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42052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1982</TotalTime>
  <Words>367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B2B Commerce Malaysia &amp; Candidate Fit Analysis</vt:lpstr>
      <vt:lpstr>B2B Commerce Malaysia Overview</vt:lpstr>
      <vt:lpstr>Core Offerings</vt:lpstr>
      <vt:lpstr>Subsidiaries</vt:lpstr>
      <vt:lpstr>Relevance of Pentaho</vt:lpstr>
      <vt:lpstr>Relevance of Selenium</vt:lpstr>
      <vt:lpstr>FMCG Overview</vt:lpstr>
      <vt:lpstr>Pentaho vs Talend - Similarities</vt:lpstr>
      <vt:lpstr>Selenium Alternatives</vt:lpstr>
      <vt:lpstr>Candidate Overview:  Mohammad Amirun Haziq</vt:lpstr>
      <vt:lpstr>Why He’s a Strong Fit for ETL Support Engineer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2025-06-21T12:25:24Z</dcterms:modified>
  <cp:category/>
</cp:coreProperties>
</file>