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4" d="100"/>
          <a:sy n="64" d="100"/>
        </p:scale>
        <p:origin x="678"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19797" y="586855"/>
            <a:ext cx="3172575" cy="3387497"/>
          </a:xfrm>
        </p:spPr>
        <p:txBody>
          <a:bodyPr anchor="b">
            <a:normAutofit/>
          </a:bodyPr>
          <a:lstStyle/>
          <a:p>
            <a:pPr algn="r"/>
            <a:r>
              <a:rPr lang="en-US" sz="3500">
                <a:solidFill>
                  <a:srgbClr val="FFFFFF"/>
                </a:solidFill>
              </a:rPr>
              <a:t>Data Process: Can you walk me through a typical ETL process you've implemented?</a:t>
            </a:r>
          </a:p>
        </p:txBody>
      </p:sp>
      <p:sp>
        <p:nvSpPr>
          <p:cNvPr id="3" name="Content Placeholder 2"/>
          <p:cNvSpPr>
            <a:spLocks noGrp="1"/>
          </p:cNvSpPr>
          <p:nvPr>
            <p:ph idx="1"/>
          </p:nvPr>
        </p:nvSpPr>
        <p:spPr>
          <a:xfrm>
            <a:off x="4877368" y="649480"/>
            <a:ext cx="3646835" cy="5546047"/>
          </a:xfrm>
        </p:spPr>
        <p:txBody>
          <a:bodyPr anchor="ctr">
            <a:normAutofit/>
          </a:bodyPr>
          <a:lstStyle/>
          <a:p>
            <a:pPr>
              <a:defRPr sz="1600"/>
            </a:pPr>
            <a:r>
              <a:rPr lang="en-US" sz="1700"/>
              <a:t>Certainly. I start by extracting data from various sources such as relational databases, flat files, or APIs. Then, I use Talend to transform the data—this includes cleansing, deduplication, and applying business rules. Finally, I load the transformed data into a target system like Snowflake or Hive. I also schedule and monitor these jobs using TAC and Jenkins for automation.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19797" y="586855"/>
            <a:ext cx="3172575" cy="3387497"/>
          </a:xfrm>
        </p:spPr>
        <p:txBody>
          <a:bodyPr anchor="b">
            <a:normAutofit/>
          </a:bodyPr>
          <a:lstStyle/>
          <a:p>
            <a:pPr algn="r"/>
            <a:r>
              <a:rPr lang="en-US" sz="3500">
                <a:solidFill>
                  <a:srgbClr val="FFFFFF"/>
                </a:solidFill>
              </a:rPr>
              <a:t>Project Process: Can you describe your role in a recent data project?</a:t>
            </a:r>
          </a:p>
        </p:txBody>
      </p:sp>
      <p:sp>
        <p:nvSpPr>
          <p:cNvPr id="3" name="Content Placeholder 2"/>
          <p:cNvSpPr>
            <a:spLocks noGrp="1"/>
          </p:cNvSpPr>
          <p:nvPr>
            <p:ph idx="1"/>
          </p:nvPr>
        </p:nvSpPr>
        <p:spPr>
          <a:xfrm>
            <a:off x="4877368" y="649480"/>
            <a:ext cx="3646835" cy="5546047"/>
          </a:xfrm>
        </p:spPr>
        <p:txBody>
          <a:bodyPr anchor="ctr">
            <a:normAutofit/>
          </a:bodyPr>
          <a:lstStyle/>
          <a:p>
            <a:pPr>
              <a:defRPr sz="1600"/>
            </a:pPr>
            <a:r>
              <a:rPr lang="en-US" sz="1700"/>
              <a:t>In the TM project, I built Talend pipelines using Big Data Batch jobs, managed control tables, and implemented DevOps pipelines using Jenkins and Docker. I also liaised with clients to resolve backlog issues and ensured successful deployment.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19797" y="586855"/>
            <a:ext cx="3172575" cy="3387497"/>
          </a:xfrm>
        </p:spPr>
        <p:txBody>
          <a:bodyPr anchor="b">
            <a:normAutofit/>
          </a:bodyPr>
          <a:lstStyle/>
          <a:p>
            <a:pPr algn="r"/>
            <a:r>
              <a:rPr lang="en-US" sz="3500">
                <a:solidFill>
                  <a:srgbClr val="FFFFFF"/>
                </a:solidFill>
              </a:rPr>
              <a:t>Project Process: How do you collaborate with stakeholders during a project?</a:t>
            </a:r>
          </a:p>
        </p:txBody>
      </p:sp>
      <p:sp>
        <p:nvSpPr>
          <p:cNvPr id="3" name="Content Placeholder 2"/>
          <p:cNvSpPr>
            <a:spLocks noGrp="1"/>
          </p:cNvSpPr>
          <p:nvPr>
            <p:ph idx="1"/>
          </p:nvPr>
        </p:nvSpPr>
        <p:spPr>
          <a:xfrm>
            <a:off x="4877368" y="649480"/>
            <a:ext cx="3646835" cy="5546047"/>
          </a:xfrm>
        </p:spPr>
        <p:txBody>
          <a:bodyPr anchor="ctr">
            <a:normAutofit/>
          </a:bodyPr>
          <a:lstStyle/>
          <a:p>
            <a:pPr>
              <a:defRPr sz="1600"/>
            </a:pPr>
            <a:r>
              <a:rPr lang="en-US" sz="1700"/>
              <a:t>I maintain regular communication through meetings and status reports. I involve stakeholders in UAT and feedback sessions to ensure the solution meets their expectations. I also document workflows and share updates via project management tools.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19797" y="586855"/>
            <a:ext cx="3172575" cy="3387497"/>
          </a:xfrm>
        </p:spPr>
        <p:txBody>
          <a:bodyPr anchor="b">
            <a:normAutofit/>
          </a:bodyPr>
          <a:lstStyle/>
          <a:p>
            <a:pPr algn="r"/>
            <a:r>
              <a:rPr lang="en-US" sz="3500">
                <a:solidFill>
                  <a:srgbClr val="FFFFFF"/>
                </a:solidFill>
              </a:rPr>
              <a:t>Project Process: What tools do you use for project tracking and deployment?</a:t>
            </a:r>
          </a:p>
        </p:txBody>
      </p:sp>
      <p:sp>
        <p:nvSpPr>
          <p:cNvPr id="3" name="Content Placeholder 2"/>
          <p:cNvSpPr>
            <a:spLocks noGrp="1"/>
          </p:cNvSpPr>
          <p:nvPr>
            <p:ph idx="1"/>
          </p:nvPr>
        </p:nvSpPr>
        <p:spPr>
          <a:xfrm>
            <a:off x="4877368" y="649480"/>
            <a:ext cx="3646835" cy="5546047"/>
          </a:xfrm>
        </p:spPr>
        <p:txBody>
          <a:bodyPr anchor="ctr">
            <a:normAutofit/>
          </a:bodyPr>
          <a:lstStyle/>
          <a:p>
            <a:pPr>
              <a:defRPr sz="1600"/>
            </a:pPr>
            <a:r>
              <a:rPr lang="en-US" sz="1700"/>
              <a:t>I use Jenkins and TAC for deployment automation, and tools like Jira or Trello for task tracking. I also use Git for version control and maintain documentation in shared repositories.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19797" y="586855"/>
            <a:ext cx="3172575" cy="3387497"/>
          </a:xfrm>
        </p:spPr>
        <p:txBody>
          <a:bodyPr anchor="b">
            <a:normAutofit/>
          </a:bodyPr>
          <a:lstStyle/>
          <a:p>
            <a:pPr algn="r"/>
            <a:r>
              <a:rPr lang="en-US" sz="3500">
                <a:solidFill>
                  <a:srgbClr val="FFFFFF"/>
                </a:solidFill>
              </a:rPr>
              <a:t>Project Process: How do you handle post-deployment support and feedback?</a:t>
            </a:r>
          </a:p>
        </p:txBody>
      </p:sp>
      <p:sp>
        <p:nvSpPr>
          <p:cNvPr id="3" name="Content Placeholder 2"/>
          <p:cNvSpPr>
            <a:spLocks noGrp="1"/>
          </p:cNvSpPr>
          <p:nvPr>
            <p:ph idx="1"/>
          </p:nvPr>
        </p:nvSpPr>
        <p:spPr>
          <a:xfrm>
            <a:off x="4877368" y="649480"/>
            <a:ext cx="3646835" cy="5546047"/>
          </a:xfrm>
        </p:spPr>
        <p:txBody>
          <a:bodyPr anchor="ctr">
            <a:normAutofit/>
          </a:bodyPr>
          <a:lstStyle/>
          <a:p>
            <a:pPr>
              <a:defRPr sz="1600"/>
            </a:pPr>
            <a:r>
              <a:rPr lang="en-US" sz="1700"/>
              <a:t>I monitor job performance and error logs post-deployment. I address issues within SLA and gather user feedback for continuous improvement. I also provide documentation and training to ensure smooth handover.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19797" y="586855"/>
            <a:ext cx="3172575" cy="3387497"/>
          </a:xfrm>
        </p:spPr>
        <p:txBody>
          <a:bodyPr anchor="b">
            <a:normAutofit/>
          </a:bodyPr>
          <a:lstStyle/>
          <a:p>
            <a:pPr algn="r"/>
            <a:r>
              <a:rPr lang="en-US" sz="3200">
                <a:solidFill>
                  <a:srgbClr val="FFFFFF"/>
                </a:solidFill>
              </a:rPr>
              <a:t>Project Process: What challenges have you faced in project delivery and how did you overcome them?</a:t>
            </a:r>
          </a:p>
        </p:txBody>
      </p:sp>
      <p:sp>
        <p:nvSpPr>
          <p:cNvPr id="3" name="Content Placeholder 2"/>
          <p:cNvSpPr>
            <a:spLocks noGrp="1"/>
          </p:cNvSpPr>
          <p:nvPr>
            <p:ph idx="1"/>
          </p:nvPr>
        </p:nvSpPr>
        <p:spPr>
          <a:xfrm>
            <a:off x="4877368" y="649480"/>
            <a:ext cx="3646835" cy="5546047"/>
          </a:xfrm>
        </p:spPr>
        <p:txBody>
          <a:bodyPr anchor="ctr">
            <a:normAutofit/>
          </a:bodyPr>
          <a:lstStyle/>
          <a:p>
            <a:pPr>
              <a:defRPr sz="1600"/>
            </a:pPr>
            <a:r>
              <a:rPr lang="en-US" sz="1700"/>
              <a:t>One challenge was handling schema changes mid-project. I overcame this by implementing dynamic job designs and maintaining close communication with data providers. I also used version control to manage changes effectively.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19797" y="586855"/>
            <a:ext cx="3172575" cy="3387497"/>
          </a:xfrm>
        </p:spPr>
        <p:txBody>
          <a:bodyPr anchor="b">
            <a:normAutofit/>
          </a:bodyPr>
          <a:lstStyle/>
          <a:p>
            <a:pPr algn="r"/>
            <a:r>
              <a:rPr lang="en-US" sz="3200">
                <a:solidFill>
                  <a:srgbClr val="FFFFFF"/>
                </a:solidFill>
              </a:rPr>
              <a:t>Project Process: How do you ensure scalability and maintainability in your solutions?</a:t>
            </a:r>
          </a:p>
        </p:txBody>
      </p:sp>
      <p:sp>
        <p:nvSpPr>
          <p:cNvPr id="3" name="Content Placeholder 2"/>
          <p:cNvSpPr>
            <a:spLocks noGrp="1"/>
          </p:cNvSpPr>
          <p:nvPr>
            <p:ph idx="1"/>
          </p:nvPr>
        </p:nvSpPr>
        <p:spPr>
          <a:xfrm>
            <a:off x="4877368" y="649480"/>
            <a:ext cx="3646835" cy="5546047"/>
          </a:xfrm>
        </p:spPr>
        <p:txBody>
          <a:bodyPr anchor="ctr">
            <a:normAutofit/>
          </a:bodyPr>
          <a:lstStyle/>
          <a:p>
            <a:pPr>
              <a:defRPr sz="1600"/>
            </a:pPr>
            <a:r>
              <a:rPr lang="en-US" sz="1700"/>
              <a:t>I design modular ETL jobs with reusable components. I use parameterization and control tables for flexibility. I also document each component and follow coding standards to ensure maintainability.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19797" y="586855"/>
            <a:ext cx="3172575" cy="3387497"/>
          </a:xfrm>
        </p:spPr>
        <p:txBody>
          <a:bodyPr anchor="b">
            <a:normAutofit/>
          </a:bodyPr>
          <a:lstStyle/>
          <a:p>
            <a:pPr algn="r"/>
            <a:r>
              <a:rPr lang="en-US" sz="3500">
                <a:solidFill>
                  <a:srgbClr val="FFFFFF"/>
                </a:solidFill>
              </a:rPr>
              <a:t>Data Process: How do you ensure data quality and integrity during transformation?</a:t>
            </a:r>
          </a:p>
        </p:txBody>
      </p:sp>
      <p:sp>
        <p:nvSpPr>
          <p:cNvPr id="3" name="Content Placeholder 2"/>
          <p:cNvSpPr>
            <a:spLocks noGrp="1"/>
          </p:cNvSpPr>
          <p:nvPr>
            <p:ph idx="1"/>
          </p:nvPr>
        </p:nvSpPr>
        <p:spPr>
          <a:xfrm>
            <a:off x="4877368" y="649480"/>
            <a:ext cx="3646835" cy="5546047"/>
          </a:xfrm>
        </p:spPr>
        <p:txBody>
          <a:bodyPr anchor="ctr">
            <a:normAutofit/>
          </a:bodyPr>
          <a:lstStyle/>
          <a:p>
            <a:pPr>
              <a:defRPr sz="1600"/>
            </a:pPr>
            <a:r>
              <a:rPr lang="en-US" sz="1700"/>
              <a:t>I apply validation rules during the transformation phase, such as checking for nulls, data type mismatches, and referential integrity. I also implement logging and error-handling mechanisms to capture anomalies. Additionally, I perform unit testing and UAT to validate the output against business expectations.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19797" y="586855"/>
            <a:ext cx="3172575" cy="3387497"/>
          </a:xfrm>
        </p:spPr>
        <p:txBody>
          <a:bodyPr anchor="b">
            <a:normAutofit/>
          </a:bodyPr>
          <a:lstStyle/>
          <a:p>
            <a:pPr algn="r"/>
            <a:r>
              <a:rPr lang="en-US" sz="3500">
                <a:solidFill>
                  <a:srgbClr val="FFFFFF"/>
                </a:solidFill>
              </a:rPr>
              <a:t>Data Process: What are the key components of a data pipeline?</a:t>
            </a:r>
          </a:p>
        </p:txBody>
      </p:sp>
      <p:sp>
        <p:nvSpPr>
          <p:cNvPr id="3" name="Content Placeholder 2"/>
          <p:cNvSpPr>
            <a:spLocks noGrp="1"/>
          </p:cNvSpPr>
          <p:nvPr>
            <p:ph idx="1"/>
          </p:nvPr>
        </p:nvSpPr>
        <p:spPr>
          <a:xfrm>
            <a:off x="4877368" y="649480"/>
            <a:ext cx="3646835" cy="5546047"/>
          </a:xfrm>
        </p:spPr>
        <p:txBody>
          <a:bodyPr anchor="ctr">
            <a:normAutofit/>
          </a:bodyPr>
          <a:lstStyle/>
          <a:p>
            <a:pPr>
              <a:defRPr sz="1600"/>
            </a:pPr>
            <a:r>
              <a:rPr lang="en-US" sz="1700"/>
              <a:t>The key components include data ingestion (from source systems), transformation (applying business logic), storage (data warehouse or lake), and visualization (dashboards). Monitoring and logging are also critical for maintaining pipeline health.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19797" y="586855"/>
            <a:ext cx="3172575" cy="3387497"/>
          </a:xfrm>
        </p:spPr>
        <p:txBody>
          <a:bodyPr anchor="b">
            <a:normAutofit/>
          </a:bodyPr>
          <a:lstStyle/>
          <a:p>
            <a:pPr algn="r"/>
            <a:r>
              <a:rPr lang="en-US" sz="3500">
                <a:solidFill>
                  <a:srgbClr val="FFFFFF"/>
                </a:solidFill>
              </a:rPr>
              <a:t>Data Process: How do you handle schema changes in source systems?</a:t>
            </a:r>
          </a:p>
        </p:txBody>
      </p:sp>
      <p:sp>
        <p:nvSpPr>
          <p:cNvPr id="3" name="Content Placeholder 2"/>
          <p:cNvSpPr>
            <a:spLocks noGrp="1"/>
          </p:cNvSpPr>
          <p:nvPr>
            <p:ph idx="1"/>
          </p:nvPr>
        </p:nvSpPr>
        <p:spPr>
          <a:xfrm>
            <a:off x="4877368" y="649480"/>
            <a:ext cx="3646835" cy="5546047"/>
          </a:xfrm>
        </p:spPr>
        <p:txBody>
          <a:bodyPr anchor="ctr">
            <a:normAutofit/>
          </a:bodyPr>
          <a:lstStyle/>
          <a:p>
            <a:pPr>
              <a:defRPr sz="1600"/>
            </a:pPr>
            <a:r>
              <a:rPr lang="en-US" sz="1700"/>
              <a:t>I use control tables and metadata-driven jobs in Talend to dynamically adapt to schema changes. I also version control my ETL jobs and maintain backward compatibility where possible. Regular communication with source system owners helps anticipate changes.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19797" y="586855"/>
            <a:ext cx="3172575" cy="3387497"/>
          </a:xfrm>
        </p:spPr>
        <p:txBody>
          <a:bodyPr anchor="b">
            <a:normAutofit/>
          </a:bodyPr>
          <a:lstStyle/>
          <a:p>
            <a:pPr algn="r"/>
            <a:r>
              <a:rPr lang="en-US" sz="3500">
                <a:solidFill>
                  <a:srgbClr val="FFFFFF"/>
                </a:solidFill>
              </a:rPr>
              <a:t>Data Process: What’s your approach to error handling in ETL jobs?</a:t>
            </a:r>
          </a:p>
        </p:txBody>
      </p:sp>
      <p:sp>
        <p:nvSpPr>
          <p:cNvPr id="3" name="Content Placeholder 2"/>
          <p:cNvSpPr>
            <a:spLocks noGrp="1"/>
          </p:cNvSpPr>
          <p:nvPr>
            <p:ph idx="1"/>
          </p:nvPr>
        </p:nvSpPr>
        <p:spPr>
          <a:xfrm>
            <a:off x="4877368" y="649480"/>
            <a:ext cx="3646835" cy="5546047"/>
          </a:xfrm>
        </p:spPr>
        <p:txBody>
          <a:bodyPr anchor="ctr">
            <a:normAutofit/>
          </a:bodyPr>
          <a:lstStyle/>
          <a:p>
            <a:pPr>
              <a:defRPr sz="1600"/>
            </a:pPr>
            <a:r>
              <a:rPr lang="en-US" sz="1700"/>
              <a:t>I implement try-catch blocks in Talend and use error logs to capture failed records. These are redirected to error tables for further analysis. I also set up alerts and retry mechanisms to ensure minimal disruption.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19797" y="586855"/>
            <a:ext cx="3172575" cy="3387497"/>
          </a:xfrm>
        </p:spPr>
        <p:txBody>
          <a:bodyPr anchor="b">
            <a:normAutofit/>
          </a:bodyPr>
          <a:lstStyle/>
          <a:p>
            <a:pPr algn="r"/>
            <a:r>
              <a:rPr lang="en-US" sz="3500">
                <a:solidFill>
                  <a:srgbClr val="FFFFFF"/>
                </a:solidFill>
              </a:rPr>
              <a:t>Data Process: How do you monitor and maintain ETL performance?</a:t>
            </a:r>
          </a:p>
        </p:txBody>
      </p:sp>
      <p:sp>
        <p:nvSpPr>
          <p:cNvPr id="3" name="Content Placeholder 2"/>
          <p:cNvSpPr>
            <a:spLocks noGrp="1"/>
          </p:cNvSpPr>
          <p:nvPr>
            <p:ph idx="1"/>
          </p:nvPr>
        </p:nvSpPr>
        <p:spPr>
          <a:xfrm>
            <a:off x="4877368" y="649480"/>
            <a:ext cx="3646835" cy="5546047"/>
          </a:xfrm>
        </p:spPr>
        <p:txBody>
          <a:bodyPr anchor="ctr">
            <a:normAutofit/>
          </a:bodyPr>
          <a:lstStyle/>
          <a:p>
            <a:pPr>
              <a:defRPr sz="1600"/>
            </a:pPr>
            <a:r>
              <a:rPr lang="en-US" sz="1700"/>
              <a:t>I use TAC for job monitoring and Jenkins for performance tracking. I optimize Talend jobs by minimizing lookups, using parallel processing, and indexing database tables. I also review job logs regularly to identify bottlenecks.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19797" y="586855"/>
            <a:ext cx="3172575" cy="3387497"/>
          </a:xfrm>
        </p:spPr>
        <p:txBody>
          <a:bodyPr anchor="b">
            <a:normAutofit/>
          </a:bodyPr>
          <a:lstStyle/>
          <a:p>
            <a:pPr algn="r">
              <a:lnSpc>
                <a:spcPct val="90000"/>
              </a:lnSpc>
            </a:pPr>
            <a:r>
              <a:rPr lang="en-US" sz="3200">
                <a:solidFill>
                  <a:srgbClr val="FFFFFF"/>
                </a:solidFill>
              </a:rPr>
              <a:t>Data Process: What’s the difference between batch processing and real-time streaming?</a:t>
            </a:r>
          </a:p>
        </p:txBody>
      </p:sp>
      <p:sp>
        <p:nvSpPr>
          <p:cNvPr id="3" name="Content Placeholder 2"/>
          <p:cNvSpPr>
            <a:spLocks noGrp="1"/>
          </p:cNvSpPr>
          <p:nvPr>
            <p:ph idx="1"/>
          </p:nvPr>
        </p:nvSpPr>
        <p:spPr>
          <a:xfrm>
            <a:off x="4877368" y="649480"/>
            <a:ext cx="3646835" cy="5546047"/>
          </a:xfrm>
        </p:spPr>
        <p:txBody>
          <a:bodyPr anchor="ctr">
            <a:normAutofit/>
          </a:bodyPr>
          <a:lstStyle/>
          <a:p>
            <a:pPr>
              <a:defRPr sz="1600"/>
            </a:pPr>
            <a:r>
              <a:rPr lang="en-US" sz="1700"/>
              <a:t>Batch processing handles large volumes of data at scheduled intervals, ideal for historical analysis. Real-time streaming processes data as it arrives, suitable for time-sensitive applications. I’ve implemented both using Talend Big Data and Streaming components.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19797" y="586855"/>
            <a:ext cx="3172575" cy="3387497"/>
          </a:xfrm>
        </p:spPr>
        <p:txBody>
          <a:bodyPr anchor="b">
            <a:normAutofit/>
          </a:bodyPr>
          <a:lstStyle/>
          <a:p>
            <a:pPr algn="r"/>
            <a:r>
              <a:rPr lang="en-US" sz="3500">
                <a:solidFill>
                  <a:srgbClr val="FFFFFF"/>
                </a:solidFill>
              </a:rPr>
              <a:t>Data Process: How do you manage data lineage and audit trails?</a:t>
            </a:r>
          </a:p>
        </p:txBody>
      </p:sp>
      <p:sp>
        <p:nvSpPr>
          <p:cNvPr id="3" name="Content Placeholder 2"/>
          <p:cNvSpPr>
            <a:spLocks noGrp="1"/>
          </p:cNvSpPr>
          <p:nvPr>
            <p:ph idx="1"/>
          </p:nvPr>
        </p:nvSpPr>
        <p:spPr>
          <a:xfrm>
            <a:off x="4877368" y="649480"/>
            <a:ext cx="3646835" cy="5546047"/>
          </a:xfrm>
        </p:spPr>
        <p:txBody>
          <a:bodyPr anchor="ctr">
            <a:normAutofit/>
          </a:bodyPr>
          <a:lstStyle/>
          <a:p>
            <a:pPr>
              <a:defRPr sz="1600"/>
            </a:pPr>
            <a:r>
              <a:rPr lang="en-US" sz="1700"/>
              <a:t>I maintain metadata repositories and use Talend’s logging features to track data flow. Each transformation step is documented, and I generate audit logs to trace data from source to destination. This ensures transparency and compliance.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19797" y="586855"/>
            <a:ext cx="3172575" cy="3387497"/>
          </a:xfrm>
        </p:spPr>
        <p:txBody>
          <a:bodyPr anchor="b">
            <a:normAutofit/>
          </a:bodyPr>
          <a:lstStyle/>
          <a:p>
            <a:pPr algn="r"/>
            <a:r>
              <a:rPr lang="en-US" sz="3500">
                <a:solidFill>
                  <a:srgbClr val="FFFFFF"/>
                </a:solidFill>
              </a:rPr>
              <a:t>Project Process: How do you gather and document project requirements?</a:t>
            </a:r>
          </a:p>
        </p:txBody>
      </p:sp>
      <p:sp>
        <p:nvSpPr>
          <p:cNvPr id="3" name="Content Placeholder 2"/>
          <p:cNvSpPr>
            <a:spLocks noGrp="1"/>
          </p:cNvSpPr>
          <p:nvPr>
            <p:ph idx="1"/>
          </p:nvPr>
        </p:nvSpPr>
        <p:spPr>
          <a:xfrm>
            <a:off x="4877368" y="649480"/>
            <a:ext cx="3646835" cy="5546047"/>
          </a:xfrm>
        </p:spPr>
        <p:txBody>
          <a:bodyPr anchor="ctr">
            <a:normAutofit/>
          </a:bodyPr>
          <a:lstStyle/>
          <a:p>
            <a:pPr>
              <a:defRPr sz="1600"/>
            </a:pPr>
            <a:r>
              <a:rPr lang="en-US" sz="1700"/>
              <a:t>I conduct user requirement studies through meetings and workshops with stakeholders. I document the requirements in structured formats and validate them through feedback loops. This ensures alignment between business needs and technical implementation.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1862</TotalTime>
  <Words>808</Words>
  <Application>Microsoft Office PowerPoint</Application>
  <PresentationFormat>On-screen Show (4:3)</PresentationFormat>
  <Paragraphs>30</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Data Process: Can you walk me through a typical ETL process you've implemented?</vt:lpstr>
      <vt:lpstr>Data Process: How do you ensure data quality and integrity during transformation?</vt:lpstr>
      <vt:lpstr>Data Process: What are the key components of a data pipeline?</vt:lpstr>
      <vt:lpstr>Data Process: How do you handle schema changes in source systems?</vt:lpstr>
      <vt:lpstr>Data Process: What’s your approach to error handling in ETL jobs?</vt:lpstr>
      <vt:lpstr>Data Process: How do you monitor and maintain ETL performance?</vt:lpstr>
      <vt:lpstr>Data Process: What’s the difference between batch processing and real-time streaming?</vt:lpstr>
      <vt:lpstr>Data Process: How do you manage data lineage and audit trails?</vt:lpstr>
      <vt:lpstr>Project Process: How do you gather and document project requirements?</vt:lpstr>
      <vt:lpstr>Project Process: Can you describe your role in a recent data project?</vt:lpstr>
      <vt:lpstr>Project Process: How do you collaborate with stakeholders during a project?</vt:lpstr>
      <vt:lpstr>Project Process: What tools do you use for project tracking and deployment?</vt:lpstr>
      <vt:lpstr>Project Process: How do you handle post-deployment support and feedback?</vt:lpstr>
      <vt:lpstr>Project Process: What challenges have you faced in project delivery and how did you overcome them?</vt:lpstr>
      <vt:lpstr>Project Process: How do you ensure scalability and maintainability in your solutions?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Amirun Fadzli</cp:lastModifiedBy>
  <cp:revision>2</cp:revision>
  <dcterms:created xsi:type="dcterms:W3CDTF">2013-01-27T09:14:16Z</dcterms:created>
  <dcterms:modified xsi:type="dcterms:W3CDTF">2025-06-21T12:25:29Z</dcterms:modified>
  <cp:category/>
</cp:coreProperties>
</file>