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ETL Support Engineer – Interview FAQs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Frequently Asked Questions and Suggested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Can you describe your experience with ETL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I have extensive experience using Talend, including Standard, Big Data, and Streaming jobs. I've built and maintained ETL pipelines for various clients, optimizing performance and ensuring data integrity.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How do you handle data integration across different platforms?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I use Talend and Hive QL to migrate and transform data across platforms like SQL Server, Oracle, and Snowflake. I also utilize TAC for scheduling and monitoring ETL jobs.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is your approach to troubleshooting and resolving support tickets?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I analyze logs, replicate issues, and apply bug fixes promptly. I also liaise with clients to understand the root cause and ensure resolution within SLA.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How do you ensure the quality of your ETL processes?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I conduct unit testing, system integration testing, and participate in UAT. I also use Jenkins and Docker for CI/CD pipelines to maintain code quality.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Describe your experience with cloud applications and data storage.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I've worked with Talend Cloud and Snowflake for data storage and integration. I also have certification in Microsoft Azure Data Fundamentals.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How do you manage client expectations and requirements?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I conduct user requirement studies, translate business needs into technical solutions, and maintain clear communication throughout the project lifecycle.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monitoring tools and practices do you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I use TAC for job monitoring and Jenkins for CI/CD. I also apply best practices in logging and alerting to proactively manage system health.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How do you stay updated with the latest technologies in data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I pursue certifications, attend webinars, and explore new tools like Hadoop and Snowflake. I also experiment with open-source libraries and frameworks.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318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ETL Support Engineer – Interview FAQs</vt:lpstr>
      <vt:lpstr>Can you describe your experience with ETL tools?</vt:lpstr>
      <vt:lpstr>How do you handle data integration across different platforms?</vt:lpstr>
      <vt:lpstr>What is your approach to troubleshooting and resolving support tickets?</vt:lpstr>
      <vt:lpstr>How do you ensure the quality of your ETL processes?</vt:lpstr>
      <vt:lpstr>Describe your experience with cloud applications and data storage.</vt:lpstr>
      <vt:lpstr>How do you manage client expectations and requirements?</vt:lpstr>
      <vt:lpstr>What monitoring tools and practices do you use?</vt:lpstr>
      <vt:lpstr>How do you stay updated with the latest technologies in data engineering?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Amirun Fadzli</cp:lastModifiedBy>
  <cp:revision>2</cp:revision>
  <dcterms:created xsi:type="dcterms:W3CDTF">2013-01-27T09:14:16Z</dcterms:created>
  <dcterms:modified xsi:type="dcterms:W3CDTF">2025-06-21T12:25:37Z</dcterms:modified>
  <cp:category/>
</cp:coreProperties>
</file>