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67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E8006E-CA00-46AF-BD7C-C4030E20321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01569D5-F9A2-42D0-B1C1-554E54C712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Problem: Organization table lacks foreign key constraints for default location and staff.</a:t>
          </a:r>
        </a:p>
      </dgm:t>
    </dgm:pt>
    <dgm:pt modelId="{537AC2C1-73DD-4D6E-9CFC-257737D499A3}" type="parTrans" cxnId="{CFDB0606-0628-4F03-BED4-5D7885A64F89}">
      <dgm:prSet/>
      <dgm:spPr/>
      <dgm:t>
        <a:bodyPr/>
        <a:lstStyle/>
        <a:p>
          <a:endParaRPr lang="en-US"/>
        </a:p>
      </dgm:t>
    </dgm:pt>
    <dgm:pt modelId="{4ABBEED9-7FA3-4BEB-B30A-E0F6275CB03D}" type="sibTrans" cxnId="{CFDB0606-0628-4F03-BED4-5D7885A64F8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45561CB-8C49-4BEA-9FD5-E496DC8E37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Add DEFAULTLOCATIONID and DEFAULTCONTACTID as foreign keys.</a:t>
          </a:r>
        </a:p>
      </dgm:t>
    </dgm:pt>
    <dgm:pt modelId="{BFF121B1-1B76-41FC-8235-F092620F78EE}" type="parTrans" cxnId="{CEEAE1D4-30E0-465F-BEB9-4BD48B0FC8AD}">
      <dgm:prSet/>
      <dgm:spPr/>
      <dgm:t>
        <a:bodyPr/>
        <a:lstStyle/>
        <a:p>
          <a:endParaRPr lang="en-US"/>
        </a:p>
      </dgm:t>
    </dgm:pt>
    <dgm:pt modelId="{5E8024EB-EBCE-4FD9-BB9D-99B2205AB1D9}" type="sibTrans" cxnId="{CEEAE1D4-30E0-465F-BEB9-4BD48B0FC8A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97038D8-8606-40FC-9144-337ADAA006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Ensure referential integrity by linking to organization_location and org_staff tables.</a:t>
          </a:r>
        </a:p>
      </dgm:t>
    </dgm:pt>
    <dgm:pt modelId="{B7C7D3E1-3534-4E39-B3F3-4CF37298E009}" type="parTrans" cxnId="{473C91AD-0755-4A4D-9D06-83DAFDC680E5}">
      <dgm:prSet/>
      <dgm:spPr/>
      <dgm:t>
        <a:bodyPr/>
        <a:lstStyle/>
        <a:p>
          <a:endParaRPr lang="en-US"/>
        </a:p>
      </dgm:t>
    </dgm:pt>
    <dgm:pt modelId="{3996D777-333A-4F63-8A3C-9EDA6DF9B741}" type="sibTrans" cxnId="{473C91AD-0755-4A4D-9D06-83DAFDC680E5}">
      <dgm:prSet/>
      <dgm:spPr/>
      <dgm:t>
        <a:bodyPr/>
        <a:lstStyle/>
        <a:p>
          <a:endParaRPr lang="en-US"/>
        </a:p>
      </dgm:t>
    </dgm:pt>
    <dgm:pt modelId="{704C47FC-AD09-4268-89B7-4EE08950589F}" type="pres">
      <dgm:prSet presAssocID="{39E8006E-CA00-46AF-BD7C-C4030E203215}" presName="root" presStyleCnt="0">
        <dgm:presLayoutVars>
          <dgm:dir/>
          <dgm:resizeHandles val="exact"/>
        </dgm:presLayoutVars>
      </dgm:prSet>
      <dgm:spPr/>
    </dgm:pt>
    <dgm:pt modelId="{991F13B5-1698-4DAB-9A3B-5DC62A377142}" type="pres">
      <dgm:prSet presAssocID="{39E8006E-CA00-46AF-BD7C-C4030E203215}" presName="container" presStyleCnt="0">
        <dgm:presLayoutVars>
          <dgm:dir/>
          <dgm:resizeHandles val="exact"/>
        </dgm:presLayoutVars>
      </dgm:prSet>
      <dgm:spPr/>
    </dgm:pt>
    <dgm:pt modelId="{34343968-E4A7-4CB1-8CC6-223FB39D8A3B}" type="pres">
      <dgm:prSet presAssocID="{001569D5-F9A2-42D0-B1C1-554E54C712B4}" presName="compNode" presStyleCnt="0"/>
      <dgm:spPr/>
    </dgm:pt>
    <dgm:pt modelId="{A3291462-14EA-4817-A8CA-A2BDC10F83E3}" type="pres">
      <dgm:prSet presAssocID="{001569D5-F9A2-42D0-B1C1-554E54C712B4}" presName="iconBgRect" presStyleLbl="bgShp" presStyleIdx="0" presStyleCnt="3"/>
      <dgm:spPr/>
    </dgm:pt>
    <dgm:pt modelId="{8E9EB121-B174-43C3-89C3-7EC9FAE5BB45}" type="pres">
      <dgm:prSet presAssocID="{001569D5-F9A2-42D0-B1C1-554E54C712B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872BD2A-146C-48E4-ABE8-897910E27D0D}" type="pres">
      <dgm:prSet presAssocID="{001569D5-F9A2-42D0-B1C1-554E54C712B4}" presName="spaceRect" presStyleCnt="0"/>
      <dgm:spPr/>
    </dgm:pt>
    <dgm:pt modelId="{03D19E2B-52AE-450C-8988-89EEBFB7337B}" type="pres">
      <dgm:prSet presAssocID="{001569D5-F9A2-42D0-B1C1-554E54C712B4}" presName="textRect" presStyleLbl="revTx" presStyleIdx="0" presStyleCnt="3">
        <dgm:presLayoutVars>
          <dgm:chMax val="1"/>
          <dgm:chPref val="1"/>
        </dgm:presLayoutVars>
      </dgm:prSet>
      <dgm:spPr/>
    </dgm:pt>
    <dgm:pt modelId="{7EBF6E6D-0FC1-4456-B4D4-7C5EA1817951}" type="pres">
      <dgm:prSet presAssocID="{4ABBEED9-7FA3-4BEB-B30A-E0F6275CB03D}" presName="sibTrans" presStyleLbl="sibTrans2D1" presStyleIdx="0" presStyleCnt="0"/>
      <dgm:spPr/>
    </dgm:pt>
    <dgm:pt modelId="{DFE711E2-E555-4D44-8B7E-346A28CB9D12}" type="pres">
      <dgm:prSet presAssocID="{145561CB-8C49-4BEA-9FD5-E496DC8E3742}" presName="compNode" presStyleCnt="0"/>
      <dgm:spPr/>
    </dgm:pt>
    <dgm:pt modelId="{74E1EC28-651D-47D5-A292-99060226AF82}" type="pres">
      <dgm:prSet presAssocID="{145561CB-8C49-4BEA-9FD5-E496DC8E3742}" presName="iconBgRect" presStyleLbl="bgShp" presStyleIdx="1" presStyleCnt="3"/>
      <dgm:spPr/>
    </dgm:pt>
    <dgm:pt modelId="{DE13EFF3-D35F-4523-BDEB-2A4E52DAF563}" type="pres">
      <dgm:prSet presAssocID="{145561CB-8C49-4BEA-9FD5-E496DC8E374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5D5277EE-C1B3-48E0-8103-716CBC81C2D8}" type="pres">
      <dgm:prSet presAssocID="{145561CB-8C49-4BEA-9FD5-E496DC8E3742}" presName="spaceRect" presStyleCnt="0"/>
      <dgm:spPr/>
    </dgm:pt>
    <dgm:pt modelId="{08D09929-956C-4CE5-B16C-74C41BBCE131}" type="pres">
      <dgm:prSet presAssocID="{145561CB-8C49-4BEA-9FD5-E496DC8E3742}" presName="textRect" presStyleLbl="revTx" presStyleIdx="1" presStyleCnt="3">
        <dgm:presLayoutVars>
          <dgm:chMax val="1"/>
          <dgm:chPref val="1"/>
        </dgm:presLayoutVars>
      </dgm:prSet>
      <dgm:spPr/>
    </dgm:pt>
    <dgm:pt modelId="{8EFDEBE9-6ED3-466D-900C-BDEE303A5879}" type="pres">
      <dgm:prSet presAssocID="{5E8024EB-EBCE-4FD9-BB9D-99B2205AB1D9}" presName="sibTrans" presStyleLbl="sibTrans2D1" presStyleIdx="0" presStyleCnt="0"/>
      <dgm:spPr/>
    </dgm:pt>
    <dgm:pt modelId="{4D238990-A5D0-40F5-9E0F-7204A574E51D}" type="pres">
      <dgm:prSet presAssocID="{797038D8-8606-40FC-9144-337ADAA00681}" presName="compNode" presStyleCnt="0"/>
      <dgm:spPr/>
    </dgm:pt>
    <dgm:pt modelId="{6E100E8C-69BB-442E-89B9-F0ECC6BDA6AF}" type="pres">
      <dgm:prSet presAssocID="{797038D8-8606-40FC-9144-337ADAA00681}" presName="iconBgRect" presStyleLbl="bgShp" presStyleIdx="2" presStyleCnt="3"/>
      <dgm:spPr/>
    </dgm:pt>
    <dgm:pt modelId="{6FC558DF-6672-4AE6-80DE-6935B51CDA08}" type="pres">
      <dgm:prSet presAssocID="{797038D8-8606-40FC-9144-337ADAA0068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7B5D86E0-1DC3-4717-8EB4-92719DB7F8C3}" type="pres">
      <dgm:prSet presAssocID="{797038D8-8606-40FC-9144-337ADAA00681}" presName="spaceRect" presStyleCnt="0"/>
      <dgm:spPr/>
    </dgm:pt>
    <dgm:pt modelId="{2AA72BB7-9409-48D2-9B78-4C7589FFA855}" type="pres">
      <dgm:prSet presAssocID="{797038D8-8606-40FC-9144-337ADAA0068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FDB0606-0628-4F03-BED4-5D7885A64F89}" srcId="{39E8006E-CA00-46AF-BD7C-C4030E203215}" destId="{001569D5-F9A2-42D0-B1C1-554E54C712B4}" srcOrd="0" destOrd="0" parTransId="{537AC2C1-73DD-4D6E-9CFC-257737D499A3}" sibTransId="{4ABBEED9-7FA3-4BEB-B30A-E0F6275CB03D}"/>
    <dgm:cxn modelId="{5F545465-C891-4A88-B713-DC8BA7968172}" type="presOf" srcId="{001569D5-F9A2-42D0-B1C1-554E54C712B4}" destId="{03D19E2B-52AE-450C-8988-89EEBFB7337B}" srcOrd="0" destOrd="0" presId="urn:microsoft.com/office/officeart/2018/2/layout/IconCircleList"/>
    <dgm:cxn modelId="{2B49CD4E-091A-456C-AD95-126AB1FE4777}" type="presOf" srcId="{145561CB-8C49-4BEA-9FD5-E496DC8E3742}" destId="{08D09929-956C-4CE5-B16C-74C41BBCE131}" srcOrd="0" destOrd="0" presId="urn:microsoft.com/office/officeart/2018/2/layout/IconCircleList"/>
    <dgm:cxn modelId="{24CD8374-0D68-4FD2-8A34-C68D59802E89}" type="presOf" srcId="{5E8024EB-EBCE-4FD9-BB9D-99B2205AB1D9}" destId="{8EFDEBE9-6ED3-466D-900C-BDEE303A5879}" srcOrd="0" destOrd="0" presId="urn:microsoft.com/office/officeart/2018/2/layout/IconCircleList"/>
    <dgm:cxn modelId="{473C91AD-0755-4A4D-9D06-83DAFDC680E5}" srcId="{39E8006E-CA00-46AF-BD7C-C4030E203215}" destId="{797038D8-8606-40FC-9144-337ADAA00681}" srcOrd="2" destOrd="0" parTransId="{B7C7D3E1-3534-4E39-B3F3-4CF37298E009}" sibTransId="{3996D777-333A-4F63-8A3C-9EDA6DF9B741}"/>
    <dgm:cxn modelId="{A4797BBB-7C85-477E-935C-67AFBAC6B9F3}" type="presOf" srcId="{4ABBEED9-7FA3-4BEB-B30A-E0F6275CB03D}" destId="{7EBF6E6D-0FC1-4456-B4D4-7C5EA1817951}" srcOrd="0" destOrd="0" presId="urn:microsoft.com/office/officeart/2018/2/layout/IconCircleList"/>
    <dgm:cxn modelId="{CEEAE1D4-30E0-465F-BEB9-4BD48B0FC8AD}" srcId="{39E8006E-CA00-46AF-BD7C-C4030E203215}" destId="{145561CB-8C49-4BEA-9FD5-E496DC8E3742}" srcOrd="1" destOrd="0" parTransId="{BFF121B1-1B76-41FC-8235-F092620F78EE}" sibTransId="{5E8024EB-EBCE-4FD9-BB9D-99B2205AB1D9}"/>
    <dgm:cxn modelId="{C41F62E4-CB38-4F7B-B717-101D7B6216A3}" type="presOf" srcId="{797038D8-8606-40FC-9144-337ADAA00681}" destId="{2AA72BB7-9409-48D2-9B78-4C7589FFA855}" srcOrd="0" destOrd="0" presId="urn:microsoft.com/office/officeart/2018/2/layout/IconCircleList"/>
    <dgm:cxn modelId="{C225E0EC-ED07-442A-BFD9-EDCB28A553AA}" type="presOf" srcId="{39E8006E-CA00-46AF-BD7C-C4030E203215}" destId="{704C47FC-AD09-4268-89B7-4EE08950589F}" srcOrd="0" destOrd="0" presId="urn:microsoft.com/office/officeart/2018/2/layout/IconCircleList"/>
    <dgm:cxn modelId="{11B9AFB5-34AB-4D59-9B73-958C2740A4D4}" type="presParOf" srcId="{704C47FC-AD09-4268-89B7-4EE08950589F}" destId="{991F13B5-1698-4DAB-9A3B-5DC62A377142}" srcOrd="0" destOrd="0" presId="urn:microsoft.com/office/officeart/2018/2/layout/IconCircleList"/>
    <dgm:cxn modelId="{C281509A-9C27-4DDA-A2DA-6470D02DF564}" type="presParOf" srcId="{991F13B5-1698-4DAB-9A3B-5DC62A377142}" destId="{34343968-E4A7-4CB1-8CC6-223FB39D8A3B}" srcOrd="0" destOrd="0" presId="urn:microsoft.com/office/officeart/2018/2/layout/IconCircleList"/>
    <dgm:cxn modelId="{D99A9F9B-C48C-4348-BBA5-B627AC146BA9}" type="presParOf" srcId="{34343968-E4A7-4CB1-8CC6-223FB39D8A3B}" destId="{A3291462-14EA-4817-A8CA-A2BDC10F83E3}" srcOrd="0" destOrd="0" presId="urn:microsoft.com/office/officeart/2018/2/layout/IconCircleList"/>
    <dgm:cxn modelId="{CCA6231D-90A5-41A6-8356-85F57E7ED533}" type="presParOf" srcId="{34343968-E4A7-4CB1-8CC6-223FB39D8A3B}" destId="{8E9EB121-B174-43C3-89C3-7EC9FAE5BB45}" srcOrd="1" destOrd="0" presId="urn:microsoft.com/office/officeart/2018/2/layout/IconCircleList"/>
    <dgm:cxn modelId="{6B6A3E46-1DEF-417A-BB0D-9635B790D870}" type="presParOf" srcId="{34343968-E4A7-4CB1-8CC6-223FB39D8A3B}" destId="{2872BD2A-146C-48E4-ABE8-897910E27D0D}" srcOrd="2" destOrd="0" presId="urn:microsoft.com/office/officeart/2018/2/layout/IconCircleList"/>
    <dgm:cxn modelId="{844EEB32-C522-4EC0-B467-F2D8ECFE3629}" type="presParOf" srcId="{34343968-E4A7-4CB1-8CC6-223FB39D8A3B}" destId="{03D19E2B-52AE-450C-8988-89EEBFB7337B}" srcOrd="3" destOrd="0" presId="urn:microsoft.com/office/officeart/2018/2/layout/IconCircleList"/>
    <dgm:cxn modelId="{E35EF3EB-26C7-47C7-949C-8BA85D0B5233}" type="presParOf" srcId="{991F13B5-1698-4DAB-9A3B-5DC62A377142}" destId="{7EBF6E6D-0FC1-4456-B4D4-7C5EA1817951}" srcOrd="1" destOrd="0" presId="urn:microsoft.com/office/officeart/2018/2/layout/IconCircleList"/>
    <dgm:cxn modelId="{13C3F5CF-F65E-445F-8497-AD7E43389FDD}" type="presParOf" srcId="{991F13B5-1698-4DAB-9A3B-5DC62A377142}" destId="{DFE711E2-E555-4D44-8B7E-346A28CB9D12}" srcOrd="2" destOrd="0" presId="urn:microsoft.com/office/officeart/2018/2/layout/IconCircleList"/>
    <dgm:cxn modelId="{81EA5CD4-633C-494D-AD6E-2A38833934F6}" type="presParOf" srcId="{DFE711E2-E555-4D44-8B7E-346A28CB9D12}" destId="{74E1EC28-651D-47D5-A292-99060226AF82}" srcOrd="0" destOrd="0" presId="urn:microsoft.com/office/officeart/2018/2/layout/IconCircleList"/>
    <dgm:cxn modelId="{E84D98A0-C719-45C4-869C-953AB66BA6E5}" type="presParOf" srcId="{DFE711E2-E555-4D44-8B7E-346A28CB9D12}" destId="{DE13EFF3-D35F-4523-BDEB-2A4E52DAF563}" srcOrd="1" destOrd="0" presId="urn:microsoft.com/office/officeart/2018/2/layout/IconCircleList"/>
    <dgm:cxn modelId="{C5996164-8EDF-40E1-87AF-FC8244CEE399}" type="presParOf" srcId="{DFE711E2-E555-4D44-8B7E-346A28CB9D12}" destId="{5D5277EE-C1B3-48E0-8103-716CBC81C2D8}" srcOrd="2" destOrd="0" presId="urn:microsoft.com/office/officeart/2018/2/layout/IconCircleList"/>
    <dgm:cxn modelId="{4D36785F-A014-4B1C-9B76-E68D34E9C05F}" type="presParOf" srcId="{DFE711E2-E555-4D44-8B7E-346A28CB9D12}" destId="{08D09929-956C-4CE5-B16C-74C41BBCE131}" srcOrd="3" destOrd="0" presId="urn:microsoft.com/office/officeart/2018/2/layout/IconCircleList"/>
    <dgm:cxn modelId="{3EDB0838-8B60-4E2C-9022-B614E028F2DF}" type="presParOf" srcId="{991F13B5-1698-4DAB-9A3B-5DC62A377142}" destId="{8EFDEBE9-6ED3-466D-900C-BDEE303A5879}" srcOrd="3" destOrd="0" presId="urn:microsoft.com/office/officeart/2018/2/layout/IconCircleList"/>
    <dgm:cxn modelId="{021DE701-49A1-4D16-8B6C-267F2F7743F7}" type="presParOf" srcId="{991F13B5-1698-4DAB-9A3B-5DC62A377142}" destId="{4D238990-A5D0-40F5-9E0F-7204A574E51D}" srcOrd="4" destOrd="0" presId="urn:microsoft.com/office/officeart/2018/2/layout/IconCircleList"/>
    <dgm:cxn modelId="{B52E71BE-F934-42E6-A2C9-5ED6344FBA0A}" type="presParOf" srcId="{4D238990-A5D0-40F5-9E0F-7204A574E51D}" destId="{6E100E8C-69BB-442E-89B9-F0ECC6BDA6AF}" srcOrd="0" destOrd="0" presId="urn:microsoft.com/office/officeart/2018/2/layout/IconCircleList"/>
    <dgm:cxn modelId="{67DAABD4-1FB7-4377-ABEF-812439677E74}" type="presParOf" srcId="{4D238990-A5D0-40F5-9E0F-7204A574E51D}" destId="{6FC558DF-6672-4AE6-80DE-6935B51CDA08}" srcOrd="1" destOrd="0" presId="urn:microsoft.com/office/officeart/2018/2/layout/IconCircleList"/>
    <dgm:cxn modelId="{1C296219-6906-484B-B631-19CC4C6D3D9A}" type="presParOf" srcId="{4D238990-A5D0-40F5-9E0F-7204A574E51D}" destId="{7B5D86E0-1DC3-4717-8EB4-92719DB7F8C3}" srcOrd="2" destOrd="0" presId="urn:microsoft.com/office/officeart/2018/2/layout/IconCircleList"/>
    <dgm:cxn modelId="{53B0E2F7-AA20-402D-A686-2EE293EE927E}" type="presParOf" srcId="{4D238990-A5D0-40F5-9E0F-7204A574E51D}" destId="{2AA72BB7-9409-48D2-9B78-4C7589FFA85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74AFBE-ED32-476F-B702-688CC64A7ABA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D1333C1-C6F8-4135-B01F-0E87231DF6C6}">
      <dgm:prSet/>
      <dgm:spPr/>
      <dgm:t>
        <a:bodyPr/>
        <a:lstStyle/>
        <a:p>
          <a:r>
            <a:rPr lang="en-US"/>
            <a:t>1. Insert organization without default IDs.</a:t>
          </a:r>
          <a:endParaRPr lang="en-US" dirty="0"/>
        </a:p>
      </dgm:t>
    </dgm:pt>
    <dgm:pt modelId="{0401D0BB-4D90-459B-B332-D880EF741159}" type="parTrans" cxnId="{2DAADDD5-903D-4DA2-844C-05FF3F8F9431}">
      <dgm:prSet/>
      <dgm:spPr/>
      <dgm:t>
        <a:bodyPr/>
        <a:lstStyle/>
        <a:p>
          <a:endParaRPr lang="en-US"/>
        </a:p>
      </dgm:t>
    </dgm:pt>
    <dgm:pt modelId="{87C24BE2-51FA-4B50-8698-498A57741221}" type="sibTrans" cxnId="{2DAADDD5-903D-4DA2-844C-05FF3F8F9431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710613C4-B006-4796-9037-A334B1656F5A}">
      <dgm:prSet/>
      <dgm:spPr/>
      <dgm:t>
        <a:bodyPr/>
        <a:lstStyle/>
        <a:p>
          <a:r>
            <a:rPr lang="en-US"/>
            <a:t>2. Insert locations and capture generated IDs.</a:t>
          </a:r>
        </a:p>
      </dgm:t>
    </dgm:pt>
    <dgm:pt modelId="{369A49BE-0B91-4FAD-98D2-FD3AFEF3835D}" type="parTrans" cxnId="{853F82E5-CA00-42F5-95A7-C30125269AF7}">
      <dgm:prSet/>
      <dgm:spPr/>
      <dgm:t>
        <a:bodyPr/>
        <a:lstStyle/>
        <a:p>
          <a:endParaRPr lang="en-US"/>
        </a:p>
      </dgm:t>
    </dgm:pt>
    <dgm:pt modelId="{A29600A0-6320-4601-A483-8F8DBA54B59D}" type="sibTrans" cxnId="{853F82E5-CA00-42F5-95A7-C30125269AF7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3C38206D-756C-43AD-9079-2909F1BAE492}">
      <dgm:prSet/>
      <dgm:spPr/>
      <dgm:t>
        <a:bodyPr/>
        <a:lstStyle/>
        <a:p>
          <a:r>
            <a:rPr lang="en-US"/>
            <a:t>3. Insert staff and capture generated IDs.</a:t>
          </a:r>
        </a:p>
      </dgm:t>
    </dgm:pt>
    <dgm:pt modelId="{8CA75606-832B-4CFF-8DD3-7AB234212D10}" type="parTrans" cxnId="{63A243A9-A0A0-43D7-9FB5-AFF532217A43}">
      <dgm:prSet/>
      <dgm:spPr/>
      <dgm:t>
        <a:bodyPr/>
        <a:lstStyle/>
        <a:p>
          <a:endParaRPr lang="en-US"/>
        </a:p>
      </dgm:t>
    </dgm:pt>
    <dgm:pt modelId="{F9902444-4952-4F4A-AED8-941C3EF14427}" type="sibTrans" cxnId="{63A243A9-A0A0-43D7-9FB5-AFF532217A43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9CADE02C-AD37-4A8E-9BAB-0C16AF0E02EE}">
      <dgm:prSet/>
      <dgm:spPr/>
      <dgm:t>
        <a:bodyPr/>
        <a:lstStyle/>
        <a:p>
          <a:r>
            <a:rPr lang="en-US"/>
            <a:t>4. Determine default location and staff using reference keys.</a:t>
          </a:r>
        </a:p>
      </dgm:t>
    </dgm:pt>
    <dgm:pt modelId="{182EDA55-AF7C-4C87-A8E0-495C1997F00E}" type="parTrans" cxnId="{851D72FF-2F84-4850-B301-770B975D8BC6}">
      <dgm:prSet/>
      <dgm:spPr/>
      <dgm:t>
        <a:bodyPr/>
        <a:lstStyle/>
        <a:p>
          <a:endParaRPr lang="en-US"/>
        </a:p>
      </dgm:t>
    </dgm:pt>
    <dgm:pt modelId="{9DA1E9DC-D256-4172-AC03-0020F549DD60}" type="sibTrans" cxnId="{851D72FF-2F84-4850-B301-770B975D8BC6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A8B64200-9EA3-417A-87B5-AFFC0D10B55D}">
      <dgm:prSet/>
      <dgm:spPr/>
      <dgm:t>
        <a:bodyPr/>
        <a:lstStyle/>
        <a:p>
          <a:r>
            <a:rPr lang="en-US"/>
            <a:t>5. Update organization with default foreign keys.</a:t>
          </a:r>
        </a:p>
      </dgm:t>
    </dgm:pt>
    <dgm:pt modelId="{3EC88653-7D86-4862-B115-7BD33572161E}" type="parTrans" cxnId="{7716BF64-746E-4438-A8BB-FBF676B4B0BF}">
      <dgm:prSet/>
      <dgm:spPr/>
      <dgm:t>
        <a:bodyPr/>
        <a:lstStyle/>
        <a:p>
          <a:endParaRPr lang="en-US"/>
        </a:p>
      </dgm:t>
    </dgm:pt>
    <dgm:pt modelId="{FEF4AF8D-9873-426B-BE6C-658343698FD1}" type="sibTrans" cxnId="{7716BF64-746E-4438-A8BB-FBF676B4B0BF}">
      <dgm:prSet phldrT="5"/>
      <dgm:spPr/>
      <dgm:t>
        <a:bodyPr/>
        <a:lstStyle/>
        <a:p>
          <a:r>
            <a:rPr lang="en-US"/>
            <a:t>5</a:t>
          </a:r>
        </a:p>
      </dgm:t>
    </dgm:pt>
    <dgm:pt modelId="{96641F82-CAB5-4C5E-8372-337954C7A5B9}" type="pres">
      <dgm:prSet presAssocID="{8474AFBE-ED32-476F-B702-688CC64A7ABA}" presName="linearFlow" presStyleCnt="0">
        <dgm:presLayoutVars>
          <dgm:dir/>
          <dgm:animLvl val="lvl"/>
          <dgm:resizeHandles val="exact"/>
        </dgm:presLayoutVars>
      </dgm:prSet>
      <dgm:spPr/>
    </dgm:pt>
    <dgm:pt modelId="{391D1699-49CF-41FB-918F-331630D0D91F}" type="pres">
      <dgm:prSet presAssocID="{5D1333C1-C6F8-4135-B01F-0E87231DF6C6}" presName="compositeNode" presStyleCnt="0"/>
      <dgm:spPr/>
    </dgm:pt>
    <dgm:pt modelId="{87D45D5B-EB9B-465F-8EB8-5701011066CD}" type="pres">
      <dgm:prSet presAssocID="{5D1333C1-C6F8-4135-B01F-0E87231DF6C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109D5B8-C560-4D9D-81D3-0DF41DAE47DD}" type="pres">
      <dgm:prSet presAssocID="{5D1333C1-C6F8-4135-B01F-0E87231DF6C6}" presName="parSh" presStyleCnt="0"/>
      <dgm:spPr/>
    </dgm:pt>
    <dgm:pt modelId="{3099BD52-F66D-44BB-A76B-53B219C4B54F}" type="pres">
      <dgm:prSet presAssocID="{5D1333C1-C6F8-4135-B01F-0E87231DF6C6}" presName="lineNode" presStyleLbl="alignAccFollowNode1" presStyleIdx="0" presStyleCnt="15"/>
      <dgm:spPr/>
    </dgm:pt>
    <dgm:pt modelId="{4AE06843-B87B-4465-A0C6-5B2249711B6E}" type="pres">
      <dgm:prSet presAssocID="{5D1333C1-C6F8-4135-B01F-0E87231DF6C6}" presName="lineArrowNode" presStyleLbl="alignAccFollowNode1" presStyleIdx="1" presStyleCnt="15"/>
      <dgm:spPr/>
    </dgm:pt>
    <dgm:pt modelId="{FEFFE74D-98C0-48C8-8DAC-6524EFEE02B0}" type="pres">
      <dgm:prSet presAssocID="{87C24BE2-51FA-4B50-8698-498A57741221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E38AEE9E-BA66-4B90-9456-751B87A4868C}" type="pres">
      <dgm:prSet presAssocID="{87C24BE2-51FA-4B50-8698-498A57741221}" presName="spacerBetweenCircleAndCallout" presStyleCnt="0">
        <dgm:presLayoutVars/>
      </dgm:prSet>
      <dgm:spPr/>
    </dgm:pt>
    <dgm:pt modelId="{9C839DEC-02AB-492F-8340-F14EE738C69B}" type="pres">
      <dgm:prSet presAssocID="{5D1333C1-C6F8-4135-B01F-0E87231DF6C6}" presName="nodeText" presStyleLbl="alignAccFollowNode1" presStyleIdx="2" presStyleCnt="15">
        <dgm:presLayoutVars>
          <dgm:bulletEnabled val="1"/>
        </dgm:presLayoutVars>
      </dgm:prSet>
      <dgm:spPr/>
    </dgm:pt>
    <dgm:pt modelId="{76B30AAA-7517-4401-B8B2-84A783C1FF44}" type="pres">
      <dgm:prSet presAssocID="{87C24BE2-51FA-4B50-8698-498A57741221}" presName="sibTransComposite" presStyleCnt="0"/>
      <dgm:spPr/>
    </dgm:pt>
    <dgm:pt modelId="{009EE671-D69D-40D5-9BF4-A687A10231A0}" type="pres">
      <dgm:prSet presAssocID="{710613C4-B006-4796-9037-A334B1656F5A}" presName="compositeNode" presStyleCnt="0"/>
      <dgm:spPr/>
    </dgm:pt>
    <dgm:pt modelId="{5A474B73-9896-4782-A7B1-A0A1DA168EBC}" type="pres">
      <dgm:prSet presAssocID="{710613C4-B006-4796-9037-A334B1656F5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E2E6506-BB68-488E-BA88-DE6B78845CD0}" type="pres">
      <dgm:prSet presAssocID="{710613C4-B006-4796-9037-A334B1656F5A}" presName="parSh" presStyleCnt="0"/>
      <dgm:spPr/>
    </dgm:pt>
    <dgm:pt modelId="{CE0AB0D9-6609-4C50-AC18-E6FC23FDFC41}" type="pres">
      <dgm:prSet presAssocID="{710613C4-B006-4796-9037-A334B1656F5A}" presName="lineNode" presStyleLbl="alignAccFollowNode1" presStyleIdx="3" presStyleCnt="15"/>
      <dgm:spPr/>
    </dgm:pt>
    <dgm:pt modelId="{759F1FC9-E5E6-42B1-A163-78C22CAD519F}" type="pres">
      <dgm:prSet presAssocID="{710613C4-B006-4796-9037-A334B1656F5A}" presName="lineArrowNode" presStyleLbl="alignAccFollowNode1" presStyleIdx="4" presStyleCnt="15"/>
      <dgm:spPr/>
    </dgm:pt>
    <dgm:pt modelId="{EA574847-14AC-4348-9439-6E6F70BA1C4F}" type="pres">
      <dgm:prSet presAssocID="{A29600A0-6320-4601-A483-8F8DBA54B59D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84CB4145-E782-48D0-ACE3-66B4BC12D191}" type="pres">
      <dgm:prSet presAssocID="{A29600A0-6320-4601-A483-8F8DBA54B59D}" presName="spacerBetweenCircleAndCallout" presStyleCnt="0">
        <dgm:presLayoutVars/>
      </dgm:prSet>
      <dgm:spPr/>
    </dgm:pt>
    <dgm:pt modelId="{6DD9AAEA-A190-4FDE-9888-C782FF2E4902}" type="pres">
      <dgm:prSet presAssocID="{710613C4-B006-4796-9037-A334B1656F5A}" presName="nodeText" presStyleLbl="alignAccFollowNode1" presStyleIdx="5" presStyleCnt="15">
        <dgm:presLayoutVars>
          <dgm:bulletEnabled val="1"/>
        </dgm:presLayoutVars>
      </dgm:prSet>
      <dgm:spPr/>
    </dgm:pt>
    <dgm:pt modelId="{72C03F1B-E150-4A9B-9D10-3DBBA5DBCAD7}" type="pres">
      <dgm:prSet presAssocID="{A29600A0-6320-4601-A483-8F8DBA54B59D}" presName="sibTransComposite" presStyleCnt="0"/>
      <dgm:spPr/>
    </dgm:pt>
    <dgm:pt modelId="{48EA6D19-E11D-4D08-800A-624840E3969F}" type="pres">
      <dgm:prSet presAssocID="{3C38206D-756C-43AD-9079-2909F1BAE492}" presName="compositeNode" presStyleCnt="0"/>
      <dgm:spPr/>
    </dgm:pt>
    <dgm:pt modelId="{93270AF4-9A20-424D-9A56-F05A0EDAE7DF}" type="pres">
      <dgm:prSet presAssocID="{3C38206D-756C-43AD-9079-2909F1BAE49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0812D76-1ACA-4954-8D82-32B58A49DB32}" type="pres">
      <dgm:prSet presAssocID="{3C38206D-756C-43AD-9079-2909F1BAE492}" presName="parSh" presStyleCnt="0"/>
      <dgm:spPr/>
    </dgm:pt>
    <dgm:pt modelId="{C1F48A9D-E52A-4A08-A1CA-27C8CEAF46D0}" type="pres">
      <dgm:prSet presAssocID="{3C38206D-756C-43AD-9079-2909F1BAE492}" presName="lineNode" presStyleLbl="alignAccFollowNode1" presStyleIdx="6" presStyleCnt="15"/>
      <dgm:spPr/>
    </dgm:pt>
    <dgm:pt modelId="{3EDFB813-2816-4D14-B225-BBA303A6D6E0}" type="pres">
      <dgm:prSet presAssocID="{3C38206D-756C-43AD-9079-2909F1BAE492}" presName="lineArrowNode" presStyleLbl="alignAccFollowNode1" presStyleIdx="7" presStyleCnt="15"/>
      <dgm:spPr/>
    </dgm:pt>
    <dgm:pt modelId="{E334004A-86FB-47D5-A91A-3F858CE2DAD6}" type="pres">
      <dgm:prSet presAssocID="{F9902444-4952-4F4A-AED8-941C3EF14427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0BA4E231-F3CF-4B4D-9EC6-C30EA7E47EAA}" type="pres">
      <dgm:prSet presAssocID="{F9902444-4952-4F4A-AED8-941C3EF14427}" presName="spacerBetweenCircleAndCallout" presStyleCnt="0">
        <dgm:presLayoutVars/>
      </dgm:prSet>
      <dgm:spPr/>
    </dgm:pt>
    <dgm:pt modelId="{15580363-DB1A-4B31-B955-417C83113DCC}" type="pres">
      <dgm:prSet presAssocID="{3C38206D-756C-43AD-9079-2909F1BAE492}" presName="nodeText" presStyleLbl="alignAccFollowNode1" presStyleIdx="8" presStyleCnt="15">
        <dgm:presLayoutVars>
          <dgm:bulletEnabled val="1"/>
        </dgm:presLayoutVars>
      </dgm:prSet>
      <dgm:spPr/>
    </dgm:pt>
    <dgm:pt modelId="{6446C570-92B3-4F64-B14A-B11DCC695D49}" type="pres">
      <dgm:prSet presAssocID="{F9902444-4952-4F4A-AED8-941C3EF14427}" presName="sibTransComposite" presStyleCnt="0"/>
      <dgm:spPr/>
    </dgm:pt>
    <dgm:pt modelId="{A15F6F3F-CA8E-4D85-8C10-077F1A0543FD}" type="pres">
      <dgm:prSet presAssocID="{9CADE02C-AD37-4A8E-9BAB-0C16AF0E02EE}" presName="compositeNode" presStyleCnt="0"/>
      <dgm:spPr/>
    </dgm:pt>
    <dgm:pt modelId="{0FEA25CE-BEB0-4A84-9F5F-8738D4A8E283}" type="pres">
      <dgm:prSet presAssocID="{9CADE02C-AD37-4A8E-9BAB-0C16AF0E02E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828988D-6FC8-4DD0-A005-A9ED355E5116}" type="pres">
      <dgm:prSet presAssocID="{9CADE02C-AD37-4A8E-9BAB-0C16AF0E02EE}" presName="parSh" presStyleCnt="0"/>
      <dgm:spPr/>
    </dgm:pt>
    <dgm:pt modelId="{22E0E46E-2FBC-49FE-8A8E-2C0B8BB66F17}" type="pres">
      <dgm:prSet presAssocID="{9CADE02C-AD37-4A8E-9BAB-0C16AF0E02EE}" presName="lineNode" presStyleLbl="alignAccFollowNode1" presStyleIdx="9" presStyleCnt="15"/>
      <dgm:spPr/>
    </dgm:pt>
    <dgm:pt modelId="{BB652620-53C1-418A-A9C4-960E439894D5}" type="pres">
      <dgm:prSet presAssocID="{9CADE02C-AD37-4A8E-9BAB-0C16AF0E02EE}" presName="lineArrowNode" presStyleLbl="alignAccFollowNode1" presStyleIdx="10" presStyleCnt="15"/>
      <dgm:spPr/>
    </dgm:pt>
    <dgm:pt modelId="{1F30D7CE-F065-4257-84AD-13AF2BF47CAC}" type="pres">
      <dgm:prSet presAssocID="{9DA1E9DC-D256-4172-AC03-0020F549DD60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D4CE3FE6-EF21-4F16-9DFE-4C90F00313CF}" type="pres">
      <dgm:prSet presAssocID="{9DA1E9DC-D256-4172-AC03-0020F549DD60}" presName="spacerBetweenCircleAndCallout" presStyleCnt="0">
        <dgm:presLayoutVars/>
      </dgm:prSet>
      <dgm:spPr/>
    </dgm:pt>
    <dgm:pt modelId="{07174774-A4B3-4741-95F0-D355EB2D4416}" type="pres">
      <dgm:prSet presAssocID="{9CADE02C-AD37-4A8E-9BAB-0C16AF0E02EE}" presName="nodeText" presStyleLbl="alignAccFollowNode1" presStyleIdx="11" presStyleCnt="15">
        <dgm:presLayoutVars>
          <dgm:bulletEnabled val="1"/>
        </dgm:presLayoutVars>
      </dgm:prSet>
      <dgm:spPr/>
    </dgm:pt>
    <dgm:pt modelId="{6DFB2E36-BC46-4841-AA2B-A08CA5935B6D}" type="pres">
      <dgm:prSet presAssocID="{9DA1E9DC-D256-4172-AC03-0020F549DD60}" presName="sibTransComposite" presStyleCnt="0"/>
      <dgm:spPr/>
    </dgm:pt>
    <dgm:pt modelId="{3E003EC6-482F-4C5D-BA26-A993EE7D181F}" type="pres">
      <dgm:prSet presAssocID="{A8B64200-9EA3-417A-87B5-AFFC0D10B55D}" presName="compositeNode" presStyleCnt="0"/>
      <dgm:spPr/>
    </dgm:pt>
    <dgm:pt modelId="{4E45F9AF-847A-495E-BE66-2E8833E592D1}" type="pres">
      <dgm:prSet presAssocID="{A8B64200-9EA3-417A-87B5-AFFC0D10B55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218B49A-B762-4BA4-AF51-93399641DFD3}" type="pres">
      <dgm:prSet presAssocID="{A8B64200-9EA3-417A-87B5-AFFC0D10B55D}" presName="parSh" presStyleCnt="0"/>
      <dgm:spPr/>
    </dgm:pt>
    <dgm:pt modelId="{CD67F025-621D-44A4-B60B-587B0EE92951}" type="pres">
      <dgm:prSet presAssocID="{A8B64200-9EA3-417A-87B5-AFFC0D10B55D}" presName="lineNode" presStyleLbl="alignAccFollowNode1" presStyleIdx="12" presStyleCnt="15"/>
      <dgm:spPr/>
    </dgm:pt>
    <dgm:pt modelId="{D67E0B77-615D-4245-A3AC-14F30456E793}" type="pres">
      <dgm:prSet presAssocID="{A8B64200-9EA3-417A-87B5-AFFC0D10B55D}" presName="lineArrowNode" presStyleLbl="alignAccFollowNode1" presStyleIdx="13" presStyleCnt="15"/>
      <dgm:spPr/>
    </dgm:pt>
    <dgm:pt modelId="{A5795620-C454-449F-A067-304D3396C034}" type="pres">
      <dgm:prSet presAssocID="{FEF4AF8D-9873-426B-BE6C-658343698FD1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0823D439-BC04-46EB-8AFA-45EDE78A39F1}" type="pres">
      <dgm:prSet presAssocID="{FEF4AF8D-9873-426B-BE6C-658343698FD1}" presName="spacerBetweenCircleAndCallout" presStyleCnt="0">
        <dgm:presLayoutVars/>
      </dgm:prSet>
      <dgm:spPr/>
    </dgm:pt>
    <dgm:pt modelId="{40C4C664-C7FD-4E19-8C92-810F75983B6C}" type="pres">
      <dgm:prSet presAssocID="{A8B64200-9EA3-417A-87B5-AFFC0D10B55D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BBCEBB00-1A9E-4C7A-8F29-C1E479A1DBF7}" type="presOf" srcId="{9DA1E9DC-D256-4172-AC03-0020F549DD60}" destId="{1F30D7CE-F065-4257-84AD-13AF2BF47CAC}" srcOrd="0" destOrd="0" presId="urn:microsoft.com/office/officeart/2016/7/layout/LinearArrowProcessNumbered"/>
    <dgm:cxn modelId="{34B7635D-9931-4709-9990-0B16B723BF5D}" type="presOf" srcId="{5D1333C1-C6F8-4135-B01F-0E87231DF6C6}" destId="{9C839DEC-02AB-492F-8340-F14EE738C69B}" srcOrd="0" destOrd="0" presId="urn:microsoft.com/office/officeart/2016/7/layout/LinearArrowProcessNumbered"/>
    <dgm:cxn modelId="{7716BF64-746E-4438-A8BB-FBF676B4B0BF}" srcId="{8474AFBE-ED32-476F-B702-688CC64A7ABA}" destId="{A8B64200-9EA3-417A-87B5-AFFC0D10B55D}" srcOrd="4" destOrd="0" parTransId="{3EC88653-7D86-4862-B115-7BD33572161E}" sibTransId="{FEF4AF8D-9873-426B-BE6C-658343698FD1}"/>
    <dgm:cxn modelId="{575C504B-8803-4E4B-A1A8-BE9FE71D4E5B}" type="presOf" srcId="{87C24BE2-51FA-4B50-8698-498A57741221}" destId="{FEFFE74D-98C0-48C8-8DAC-6524EFEE02B0}" srcOrd="0" destOrd="0" presId="urn:microsoft.com/office/officeart/2016/7/layout/LinearArrowProcessNumbered"/>
    <dgm:cxn modelId="{E4D02292-6C83-41F9-8053-EE6797853620}" type="presOf" srcId="{FEF4AF8D-9873-426B-BE6C-658343698FD1}" destId="{A5795620-C454-449F-A067-304D3396C034}" srcOrd="0" destOrd="0" presId="urn:microsoft.com/office/officeart/2016/7/layout/LinearArrowProcessNumbered"/>
    <dgm:cxn modelId="{CC706A9A-F3CD-4EAB-9DCF-18D159515619}" type="presOf" srcId="{A29600A0-6320-4601-A483-8F8DBA54B59D}" destId="{EA574847-14AC-4348-9439-6E6F70BA1C4F}" srcOrd="0" destOrd="0" presId="urn:microsoft.com/office/officeart/2016/7/layout/LinearArrowProcessNumbered"/>
    <dgm:cxn modelId="{C75943A3-AA7C-474D-B10C-D44295AD33E0}" type="presOf" srcId="{3C38206D-756C-43AD-9079-2909F1BAE492}" destId="{15580363-DB1A-4B31-B955-417C83113DCC}" srcOrd="0" destOrd="0" presId="urn:microsoft.com/office/officeart/2016/7/layout/LinearArrowProcessNumbered"/>
    <dgm:cxn modelId="{63A243A9-A0A0-43D7-9FB5-AFF532217A43}" srcId="{8474AFBE-ED32-476F-B702-688CC64A7ABA}" destId="{3C38206D-756C-43AD-9079-2909F1BAE492}" srcOrd="2" destOrd="0" parTransId="{8CA75606-832B-4CFF-8DD3-7AB234212D10}" sibTransId="{F9902444-4952-4F4A-AED8-941C3EF14427}"/>
    <dgm:cxn modelId="{14661FC7-B55B-48E7-9E0E-E78941E0D40B}" type="presOf" srcId="{710613C4-B006-4796-9037-A334B1656F5A}" destId="{6DD9AAEA-A190-4FDE-9888-C782FF2E4902}" srcOrd="0" destOrd="0" presId="urn:microsoft.com/office/officeart/2016/7/layout/LinearArrowProcessNumbered"/>
    <dgm:cxn modelId="{742C34D1-158A-4470-9E8D-C910C13AFBB6}" type="presOf" srcId="{8474AFBE-ED32-476F-B702-688CC64A7ABA}" destId="{96641F82-CAB5-4C5E-8372-337954C7A5B9}" srcOrd="0" destOrd="0" presId="urn:microsoft.com/office/officeart/2016/7/layout/LinearArrowProcessNumbered"/>
    <dgm:cxn modelId="{2DAADDD5-903D-4DA2-844C-05FF3F8F9431}" srcId="{8474AFBE-ED32-476F-B702-688CC64A7ABA}" destId="{5D1333C1-C6F8-4135-B01F-0E87231DF6C6}" srcOrd="0" destOrd="0" parTransId="{0401D0BB-4D90-459B-B332-D880EF741159}" sibTransId="{87C24BE2-51FA-4B50-8698-498A57741221}"/>
    <dgm:cxn modelId="{391515DD-44FF-4A2C-854A-4C3AE5878364}" type="presOf" srcId="{A8B64200-9EA3-417A-87B5-AFFC0D10B55D}" destId="{40C4C664-C7FD-4E19-8C92-810F75983B6C}" srcOrd="0" destOrd="0" presId="urn:microsoft.com/office/officeart/2016/7/layout/LinearArrowProcessNumbered"/>
    <dgm:cxn modelId="{853F82E5-CA00-42F5-95A7-C30125269AF7}" srcId="{8474AFBE-ED32-476F-B702-688CC64A7ABA}" destId="{710613C4-B006-4796-9037-A334B1656F5A}" srcOrd="1" destOrd="0" parTransId="{369A49BE-0B91-4FAD-98D2-FD3AFEF3835D}" sibTransId="{A29600A0-6320-4601-A483-8F8DBA54B59D}"/>
    <dgm:cxn modelId="{8FDDC0F7-3977-421F-976D-63A1FE7AA62C}" type="presOf" srcId="{F9902444-4952-4F4A-AED8-941C3EF14427}" destId="{E334004A-86FB-47D5-A91A-3F858CE2DAD6}" srcOrd="0" destOrd="0" presId="urn:microsoft.com/office/officeart/2016/7/layout/LinearArrowProcessNumbered"/>
    <dgm:cxn modelId="{A644A3FB-ED93-4984-8BF8-684D20B9F6F4}" type="presOf" srcId="{9CADE02C-AD37-4A8E-9BAB-0C16AF0E02EE}" destId="{07174774-A4B3-4741-95F0-D355EB2D4416}" srcOrd="0" destOrd="0" presId="urn:microsoft.com/office/officeart/2016/7/layout/LinearArrowProcessNumbered"/>
    <dgm:cxn modelId="{851D72FF-2F84-4850-B301-770B975D8BC6}" srcId="{8474AFBE-ED32-476F-B702-688CC64A7ABA}" destId="{9CADE02C-AD37-4A8E-9BAB-0C16AF0E02EE}" srcOrd="3" destOrd="0" parTransId="{182EDA55-AF7C-4C87-A8E0-495C1997F00E}" sibTransId="{9DA1E9DC-D256-4172-AC03-0020F549DD60}"/>
    <dgm:cxn modelId="{916DC06E-4D12-4310-A657-F765E47D7522}" type="presParOf" srcId="{96641F82-CAB5-4C5E-8372-337954C7A5B9}" destId="{391D1699-49CF-41FB-918F-331630D0D91F}" srcOrd="0" destOrd="0" presId="urn:microsoft.com/office/officeart/2016/7/layout/LinearArrowProcessNumbered"/>
    <dgm:cxn modelId="{B92E0B3F-9D7A-473D-B80A-DAFF4F952CA7}" type="presParOf" srcId="{391D1699-49CF-41FB-918F-331630D0D91F}" destId="{87D45D5B-EB9B-465F-8EB8-5701011066CD}" srcOrd="0" destOrd="0" presId="urn:microsoft.com/office/officeart/2016/7/layout/LinearArrowProcessNumbered"/>
    <dgm:cxn modelId="{82DB8D3A-EF80-45FD-AC91-47C637999305}" type="presParOf" srcId="{391D1699-49CF-41FB-918F-331630D0D91F}" destId="{B109D5B8-C560-4D9D-81D3-0DF41DAE47DD}" srcOrd="1" destOrd="0" presId="urn:microsoft.com/office/officeart/2016/7/layout/LinearArrowProcessNumbered"/>
    <dgm:cxn modelId="{0EA51393-36C0-4EAD-A834-47B4C8C75720}" type="presParOf" srcId="{B109D5B8-C560-4D9D-81D3-0DF41DAE47DD}" destId="{3099BD52-F66D-44BB-A76B-53B219C4B54F}" srcOrd="0" destOrd="0" presId="urn:microsoft.com/office/officeart/2016/7/layout/LinearArrowProcessNumbered"/>
    <dgm:cxn modelId="{FF17429A-9AE3-4616-A2B6-7A8813BD194D}" type="presParOf" srcId="{B109D5B8-C560-4D9D-81D3-0DF41DAE47DD}" destId="{4AE06843-B87B-4465-A0C6-5B2249711B6E}" srcOrd="1" destOrd="0" presId="urn:microsoft.com/office/officeart/2016/7/layout/LinearArrowProcessNumbered"/>
    <dgm:cxn modelId="{A0C1E62E-428E-456C-BC22-4DBEB1746820}" type="presParOf" srcId="{B109D5B8-C560-4D9D-81D3-0DF41DAE47DD}" destId="{FEFFE74D-98C0-48C8-8DAC-6524EFEE02B0}" srcOrd="2" destOrd="0" presId="urn:microsoft.com/office/officeart/2016/7/layout/LinearArrowProcessNumbered"/>
    <dgm:cxn modelId="{049D13DD-784D-4582-983E-FBDDA951922C}" type="presParOf" srcId="{B109D5B8-C560-4D9D-81D3-0DF41DAE47DD}" destId="{E38AEE9E-BA66-4B90-9456-751B87A4868C}" srcOrd="3" destOrd="0" presId="urn:microsoft.com/office/officeart/2016/7/layout/LinearArrowProcessNumbered"/>
    <dgm:cxn modelId="{FF12DD23-4925-45FB-8F4C-7F192A0CB57E}" type="presParOf" srcId="{391D1699-49CF-41FB-918F-331630D0D91F}" destId="{9C839DEC-02AB-492F-8340-F14EE738C69B}" srcOrd="2" destOrd="0" presId="urn:microsoft.com/office/officeart/2016/7/layout/LinearArrowProcessNumbered"/>
    <dgm:cxn modelId="{422C6FCD-47C6-4CDB-B6B2-85590621360A}" type="presParOf" srcId="{96641F82-CAB5-4C5E-8372-337954C7A5B9}" destId="{76B30AAA-7517-4401-B8B2-84A783C1FF44}" srcOrd="1" destOrd="0" presId="urn:microsoft.com/office/officeart/2016/7/layout/LinearArrowProcessNumbered"/>
    <dgm:cxn modelId="{11CA93F2-4DF9-483C-BE66-3B494679A1BC}" type="presParOf" srcId="{96641F82-CAB5-4C5E-8372-337954C7A5B9}" destId="{009EE671-D69D-40D5-9BF4-A687A10231A0}" srcOrd="2" destOrd="0" presId="urn:microsoft.com/office/officeart/2016/7/layout/LinearArrowProcessNumbered"/>
    <dgm:cxn modelId="{098ACB5C-5D8B-4B82-890C-32688C013D96}" type="presParOf" srcId="{009EE671-D69D-40D5-9BF4-A687A10231A0}" destId="{5A474B73-9896-4782-A7B1-A0A1DA168EBC}" srcOrd="0" destOrd="0" presId="urn:microsoft.com/office/officeart/2016/7/layout/LinearArrowProcessNumbered"/>
    <dgm:cxn modelId="{87ECD518-48DE-493B-8106-C638FA72F111}" type="presParOf" srcId="{009EE671-D69D-40D5-9BF4-A687A10231A0}" destId="{9E2E6506-BB68-488E-BA88-DE6B78845CD0}" srcOrd="1" destOrd="0" presId="urn:microsoft.com/office/officeart/2016/7/layout/LinearArrowProcessNumbered"/>
    <dgm:cxn modelId="{D833C44E-C635-4591-9521-372C5FE52F52}" type="presParOf" srcId="{9E2E6506-BB68-488E-BA88-DE6B78845CD0}" destId="{CE0AB0D9-6609-4C50-AC18-E6FC23FDFC41}" srcOrd="0" destOrd="0" presId="urn:microsoft.com/office/officeart/2016/7/layout/LinearArrowProcessNumbered"/>
    <dgm:cxn modelId="{D91FC75D-31F7-4A7F-B24F-3E3988554B75}" type="presParOf" srcId="{9E2E6506-BB68-488E-BA88-DE6B78845CD0}" destId="{759F1FC9-E5E6-42B1-A163-78C22CAD519F}" srcOrd="1" destOrd="0" presId="urn:microsoft.com/office/officeart/2016/7/layout/LinearArrowProcessNumbered"/>
    <dgm:cxn modelId="{8573A7E4-7280-4BB1-AD8D-CA37D821EC29}" type="presParOf" srcId="{9E2E6506-BB68-488E-BA88-DE6B78845CD0}" destId="{EA574847-14AC-4348-9439-6E6F70BA1C4F}" srcOrd="2" destOrd="0" presId="urn:microsoft.com/office/officeart/2016/7/layout/LinearArrowProcessNumbered"/>
    <dgm:cxn modelId="{5022B9C8-8729-49CB-B82B-AB7C634CEAF5}" type="presParOf" srcId="{9E2E6506-BB68-488E-BA88-DE6B78845CD0}" destId="{84CB4145-E782-48D0-ACE3-66B4BC12D191}" srcOrd="3" destOrd="0" presId="urn:microsoft.com/office/officeart/2016/7/layout/LinearArrowProcessNumbered"/>
    <dgm:cxn modelId="{D5EC07F8-5A4D-4C8F-A3DD-F5838745C8C8}" type="presParOf" srcId="{009EE671-D69D-40D5-9BF4-A687A10231A0}" destId="{6DD9AAEA-A190-4FDE-9888-C782FF2E4902}" srcOrd="2" destOrd="0" presId="urn:microsoft.com/office/officeart/2016/7/layout/LinearArrowProcessNumbered"/>
    <dgm:cxn modelId="{3D3D9417-8E6F-4E1F-8C60-41431C48049C}" type="presParOf" srcId="{96641F82-CAB5-4C5E-8372-337954C7A5B9}" destId="{72C03F1B-E150-4A9B-9D10-3DBBA5DBCAD7}" srcOrd="3" destOrd="0" presId="urn:microsoft.com/office/officeart/2016/7/layout/LinearArrowProcessNumbered"/>
    <dgm:cxn modelId="{00285092-DDF8-4C8A-AD3C-CF43B7DC3553}" type="presParOf" srcId="{96641F82-CAB5-4C5E-8372-337954C7A5B9}" destId="{48EA6D19-E11D-4D08-800A-624840E3969F}" srcOrd="4" destOrd="0" presId="urn:microsoft.com/office/officeart/2016/7/layout/LinearArrowProcessNumbered"/>
    <dgm:cxn modelId="{A4156D68-8DFE-41C9-9D6A-5243C56C1920}" type="presParOf" srcId="{48EA6D19-E11D-4D08-800A-624840E3969F}" destId="{93270AF4-9A20-424D-9A56-F05A0EDAE7DF}" srcOrd="0" destOrd="0" presId="urn:microsoft.com/office/officeart/2016/7/layout/LinearArrowProcessNumbered"/>
    <dgm:cxn modelId="{56D0787D-4EDC-48C3-BD71-AA29FAEBF4A1}" type="presParOf" srcId="{48EA6D19-E11D-4D08-800A-624840E3969F}" destId="{40812D76-1ACA-4954-8D82-32B58A49DB32}" srcOrd="1" destOrd="0" presId="urn:microsoft.com/office/officeart/2016/7/layout/LinearArrowProcessNumbered"/>
    <dgm:cxn modelId="{F8C55468-F749-4478-9F49-3FF60061EB8F}" type="presParOf" srcId="{40812D76-1ACA-4954-8D82-32B58A49DB32}" destId="{C1F48A9D-E52A-4A08-A1CA-27C8CEAF46D0}" srcOrd="0" destOrd="0" presId="urn:microsoft.com/office/officeart/2016/7/layout/LinearArrowProcessNumbered"/>
    <dgm:cxn modelId="{906BED89-6339-4ADE-BBD5-C1802E6AE74E}" type="presParOf" srcId="{40812D76-1ACA-4954-8D82-32B58A49DB32}" destId="{3EDFB813-2816-4D14-B225-BBA303A6D6E0}" srcOrd="1" destOrd="0" presId="urn:microsoft.com/office/officeart/2016/7/layout/LinearArrowProcessNumbered"/>
    <dgm:cxn modelId="{CAC7CC17-93EF-4ECC-A47E-E1961C3AA869}" type="presParOf" srcId="{40812D76-1ACA-4954-8D82-32B58A49DB32}" destId="{E334004A-86FB-47D5-A91A-3F858CE2DAD6}" srcOrd="2" destOrd="0" presId="urn:microsoft.com/office/officeart/2016/7/layout/LinearArrowProcessNumbered"/>
    <dgm:cxn modelId="{1DED99F8-144B-45A2-BCE6-6C399329FB57}" type="presParOf" srcId="{40812D76-1ACA-4954-8D82-32B58A49DB32}" destId="{0BA4E231-F3CF-4B4D-9EC6-C30EA7E47EAA}" srcOrd="3" destOrd="0" presId="urn:microsoft.com/office/officeart/2016/7/layout/LinearArrowProcessNumbered"/>
    <dgm:cxn modelId="{4E5248CD-75E6-409A-B3D8-32C992E0566B}" type="presParOf" srcId="{48EA6D19-E11D-4D08-800A-624840E3969F}" destId="{15580363-DB1A-4B31-B955-417C83113DCC}" srcOrd="2" destOrd="0" presId="urn:microsoft.com/office/officeart/2016/7/layout/LinearArrowProcessNumbered"/>
    <dgm:cxn modelId="{8871341F-267B-4809-B15B-AF0F18B9042E}" type="presParOf" srcId="{96641F82-CAB5-4C5E-8372-337954C7A5B9}" destId="{6446C570-92B3-4F64-B14A-B11DCC695D49}" srcOrd="5" destOrd="0" presId="urn:microsoft.com/office/officeart/2016/7/layout/LinearArrowProcessNumbered"/>
    <dgm:cxn modelId="{DA8C5C95-861B-41C7-AC6C-D44C0F9BA1A3}" type="presParOf" srcId="{96641F82-CAB5-4C5E-8372-337954C7A5B9}" destId="{A15F6F3F-CA8E-4D85-8C10-077F1A0543FD}" srcOrd="6" destOrd="0" presId="urn:microsoft.com/office/officeart/2016/7/layout/LinearArrowProcessNumbered"/>
    <dgm:cxn modelId="{9F5A67A3-BCC4-4280-B553-1D59882B31A3}" type="presParOf" srcId="{A15F6F3F-CA8E-4D85-8C10-077F1A0543FD}" destId="{0FEA25CE-BEB0-4A84-9F5F-8738D4A8E283}" srcOrd="0" destOrd="0" presId="urn:microsoft.com/office/officeart/2016/7/layout/LinearArrowProcessNumbered"/>
    <dgm:cxn modelId="{2A78BFC9-7359-4876-9686-3030CFC24D17}" type="presParOf" srcId="{A15F6F3F-CA8E-4D85-8C10-077F1A0543FD}" destId="{6828988D-6FC8-4DD0-A005-A9ED355E5116}" srcOrd="1" destOrd="0" presId="urn:microsoft.com/office/officeart/2016/7/layout/LinearArrowProcessNumbered"/>
    <dgm:cxn modelId="{71587129-6545-442C-9ACE-1C44F874DD79}" type="presParOf" srcId="{6828988D-6FC8-4DD0-A005-A9ED355E5116}" destId="{22E0E46E-2FBC-49FE-8A8E-2C0B8BB66F17}" srcOrd="0" destOrd="0" presId="urn:microsoft.com/office/officeart/2016/7/layout/LinearArrowProcessNumbered"/>
    <dgm:cxn modelId="{056709B5-8FB0-4D09-9EEA-19CD3B3C1819}" type="presParOf" srcId="{6828988D-6FC8-4DD0-A005-A9ED355E5116}" destId="{BB652620-53C1-418A-A9C4-960E439894D5}" srcOrd="1" destOrd="0" presId="urn:microsoft.com/office/officeart/2016/7/layout/LinearArrowProcessNumbered"/>
    <dgm:cxn modelId="{D3A8B960-6E50-4C58-B5E6-6B5D2CCFA0A7}" type="presParOf" srcId="{6828988D-6FC8-4DD0-A005-A9ED355E5116}" destId="{1F30D7CE-F065-4257-84AD-13AF2BF47CAC}" srcOrd="2" destOrd="0" presId="urn:microsoft.com/office/officeart/2016/7/layout/LinearArrowProcessNumbered"/>
    <dgm:cxn modelId="{C0D0E915-4497-4528-ABFC-7778B09B9E28}" type="presParOf" srcId="{6828988D-6FC8-4DD0-A005-A9ED355E5116}" destId="{D4CE3FE6-EF21-4F16-9DFE-4C90F00313CF}" srcOrd="3" destOrd="0" presId="urn:microsoft.com/office/officeart/2016/7/layout/LinearArrowProcessNumbered"/>
    <dgm:cxn modelId="{C6E4B60E-DEA0-4EAA-9F65-7F16040DE75F}" type="presParOf" srcId="{A15F6F3F-CA8E-4D85-8C10-077F1A0543FD}" destId="{07174774-A4B3-4741-95F0-D355EB2D4416}" srcOrd="2" destOrd="0" presId="urn:microsoft.com/office/officeart/2016/7/layout/LinearArrowProcessNumbered"/>
    <dgm:cxn modelId="{C70321B5-1152-4A2E-B189-16025314BB47}" type="presParOf" srcId="{96641F82-CAB5-4C5E-8372-337954C7A5B9}" destId="{6DFB2E36-BC46-4841-AA2B-A08CA5935B6D}" srcOrd="7" destOrd="0" presId="urn:microsoft.com/office/officeart/2016/7/layout/LinearArrowProcessNumbered"/>
    <dgm:cxn modelId="{E4F868C0-95B9-4689-AD16-11FA58E7488B}" type="presParOf" srcId="{96641F82-CAB5-4C5E-8372-337954C7A5B9}" destId="{3E003EC6-482F-4C5D-BA26-A993EE7D181F}" srcOrd="8" destOrd="0" presId="urn:microsoft.com/office/officeart/2016/7/layout/LinearArrowProcessNumbered"/>
    <dgm:cxn modelId="{A9A6647A-B542-4F3F-98ED-D82DC2B53108}" type="presParOf" srcId="{3E003EC6-482F-4C5D-BA26-A993EE7D181F}" destId="{4E45F9AF-847A-495E-BE66-2E8833E592D1}" srcOrd="0" destOrd="0" presId="urn:microsoft.com/office/officeart/2016/7/layout/LinearArrowProcessNumbered"/>
    <dgm:cxn modelId="{5B72E376-C0AC-4BA2-8BFC-0551B1BBF3EE}" type="presParOf" srcId="{3E003EC6-482F-4C5D-BA26-A993EE7D181F}" destId="{D218B49A-B762-4BA4-AF51-93399641DFD3}" srcOrd="1" destOrd="0" presId="urn:microsoft.com/office/officeart/2016/7/layout/LinearArrowProcessNumbered"/>
    <dgm:cxn modelId="{81A532BF-C1C8-4F67-83DE-1A46542E1E6F}" type="presParOf" srcId="{D218B49A-B762-4BA4-AF51-93399641DFD3}" destId="{CD67F025-621D-44A4-B60B-587B0EE92951}" srcOrd="0" destOrd="0" presId="urn:microsoft.com/office/officeart/2016/7/layout/LinearArrowProcessNumbered"/>
    <dgm:cxn modelId="{94573BA0-4E83-452A-B117-9485B0D52E51}" type="presParOf" srcId="{D218B49A-B762-4BA4-AF51-93399641DFD3}" destId="{D67E0B77-615D-4245-A3AC-14F30456E793}" srcOrd="1" destOrd="0" presId="urn:microsoft.com/office/officeart/2016/7/layout/LinearArrowProcessNumbered"/>
    <dgm:cxn modelId="{56C5B68C-3465-4593-828E-F5458B89A97E}" type="presParOf" srcId="{D218B49A-B762-4BA4-AF51-93399641DFD3}" destId="{A5795620-C454-449F-A067-304D3396C034}" srcOrd="2" destOrd="0" presId="urn:microsoft.com/office/officeart/2016/7/layout/LinearArrowProcessNumbered"/>
    <dgm:cxn modelId="{A407056D-931C-45CB-8DA7-E97DEF91E6D2}" type="presParOf" srcId="{D218B49A-B762-4BA4-AF51-93399641DFD3}" destId="{0823D439-BC04-46EB-8AFA-45EDE78A39F1}" srcOrd="3" destOrd="0" presId="urn:microsoft.com/office/officeart/2016/7/layout/LinearArrowProcessNumbered"/>
    <dgm:cxn modelId="{77EE9423-A174-4CD9-A00A-7F75CC3ACF4C}" type="presParOf" srcId="{3E003EC6-482F-4C5D-BA26-A993EE7D181F}" destId="{40C4C664-C7FD-4E19-8C92-810F75983B6C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2407B8-D734-463D-AE37-66D1609E89A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AC49754-CA41-42CC-A6DA-A60FF3597BF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Use Views to simplify repeated queries.</a:t>
          </a:r>
        </a:p>
      </dgm:t>
    </dgm:pt>
    <dgm:pt modelId="{1DFD180C-B754-445D-89BC-0C291301FE89}" type="parTrans" cxnId="{72044011-7C01-43D6-BBFC-138C2713EAC8}">
      <dgm:prSet/>
      <dgm:spPr/>
      <dgm:t>
        <a:bodyPr/>
        <a:lstStyle/>
        <a:p>
          <a:endParaRPr lang="en-US"/>
        </a:p>
      </dgm:t>
    </dgm:pt>
    <dgm:pt modelId="{05CFE6C3-7B22-43E5-BACA-D088C19710AC}" type="sibTrans" cxnId="{72044011-7C01-43D6-BBFC-138C2713EAC8}">
      <dgm:prSet/>
      <dgm:spPr/>
      <dgm:t>
        <a:bodyPr/>
        <a:lstStyle/>
        <a:p>
          <a:endParaRPr lang="en-US"/>
        </a:p>
      </dgm:t>
    </dgm:pt>
    <dgm:pt modelId="{8DAFC231-3474-4EF9-BD4B-63EA1AFFFA2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Use Stored Procedures with parameters for filtering.</a:t>
          </a:r>
        </a:p>
      </dgm:t>
    </dgm:pt>
    <dgm:pt modelId="{C459AFF4-E04D-4B3D-BD1F-EE32F4523939}" type="parTrans" cxnId="{6D036F8C-F158-48E4-9CD3-3D2251A094BD}">
      <dgm:prSet/>
      <dgm:spPr/>
      <dgm:t>
        <a:bodyPr/>
        <a:lstStyle/>
        <a:p>
          <a:endParaRPr lang="en-US"/>
        </a:p>
      </dgm:t>
    </dgm:pt>
    <dgm:pt modelId="{CDF303B5-1DBD-42F3-B610-67EEAA2B8CA6}" type="sibTrans" cxnId="{6D036F8C-F158-48E4-9CD3-3D2251A094BD}">
      <dgm:prSet/>
      <dgm:spPr/>
      <dgm:t>
        <a:bodyPr/>
        <a:lstStyle/>
        <a:p>
          <a:endParaRPr lang="en-US"/>
        </a:p>
      </dgm:t>
    </dgm:pt>
    <dgm:pt modelId="{E105920E-BA05-4DE0-A971-3ED2275C5C7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Ensure DISTINCT to avoid duplicate service entries.</a:t>
          </a:r>
        </a:p>
      </dgm:t>
    </dgm:pt>
    <dgm:pt modelId="{3CE09296-4018-4F4E-AA80-18B1CF9749D0}" type="parTrans" cxnId="{6CB4EE08-4091-4E9C-B25C-5E7C7AA7F065}">
      <dgm:prSet/>
      <dgm:spPr/>
      <dgm:t>
        <a:bodyPr/>
        <a:lstStyle/>
        <a:p>
          <a:endParaRPr lang="en-US"/>
        </a:p>
      </dgm:t>
    </dgm:pt>
    <dgm:pt modelId="{3ADE4D31-D513-4E7C-B878-692A4C846378}" type="sibTrans" cxnId="{6CB4EE08-4091-4E9C-B25C-5E7C7AA7F065}">
      <dgm:prSet/>
      <dgm:spPr/>
      <dgm:t>
        <a:bodyPr/>
        <a:lstStyle/>
        <a:p>
          <a:endParaRPr lang="en-US"/>
        </a:p>
      </dgm:t>
    </dgm:pt>
    <dgm:pt modelId="{27CF774E-CABA-41CA-972E-FE4672B96F84}" type="pres">
      <dgm:prSet presAssocID="{EC2407B8-D734-463D-AE37-66D1609E89A9}" presName="root" presStyleCnt="0">
        <dgm:presLayoutVars>
          <dgm:dir/>
          <dgm:resizeHandles val="exact"/>
        </dgm:presLayoutVars>
      </dgm:prSet>
      <dgm:spPr/>
    </dgm:pt>
    <dgm:pt modelId="{F8C7C23E-E7B8-44C5-986A-BDF8BBCFC9F9}" type="pres">
      <dgm:prSet presAssocID="{2AC49754-CA41-42CC-A6DA-A60FF3597BFC}" presName="compNode" presStyleCnt="0"/>
      <dgm:spPr/>
    </dgm:pt>
    <dgm:pt modelId="{4BA987D9-FFFE-41A6-9ED8-A4D4EFB244DF}" type="pres">
      <dgm:prSet presAssocID="{2AC49754-CA41-42CC-A6DA-A60FF3597BFC}" presName="iconBgRect" presStyleLbl="bgShp" presStyleIdx="0" presStyleCnt="3"/>
      <dgm:spPr/>
    </dgm:pt>
    <dgm:pt modelId="{5BE44A4F-1659-4E92-9119-0AA7775E5FD4}" type="pres">
      <dgm:prSet presAssocID="{2AC49754-CA41-42CC-A6DA-A60FF3597BF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C3DD5CC7-1D54-4ACB-BCF4-DD6B907C8F21}" type="pres">
      <dgm:prSet presAssocID="{2AC49754-CA41-42CC-A6DA-A60FF3597BFC}" presName="spaceRect" presStyleCnt="0"/>
      <dgm:spPr/>
    </dgm:pt>
    <dgm:pt modelId="{206737FC-324F-4960-80F3-70C7A4B33494}" type="pres">
      <dgm:prSet presAssocID="{2AC49754-CA41-42CC-A6DA-A60FF3597BFC}" presName="textRect" presStyleLbl="revTx" presStyleIdx="0" presStyleCnt="3">
        <dgm:presLayoutVars>
          <dgm:chMax val="1"/>
          <dgm:chPref val="1"/>
        </dgm:presLayoutVars>
      </dgm:prSet>
      <dgm:spPr/>
    </dgm:pt>
    <dgm:pt modelId="{9B5B4ADB-4909-448A-92DB-58C7E9916FAB}" type="pres">
      <dgm:prSet presAssocID="{05CFE6C3-7B22-43E5-BACA-D088C19710AC}" presName="sibTrans" presStyleCnt="0"/>
      <dgm:spPr/>
    </dgm:pt>
    <dgm:pt modelId="{5A8BDCBB-73A1-4F8A-8182-7EE10185CCD4}" type="pres">
      <dgm:prSet presAssocID="{8DAFC231-3474-4EF9-BD4B-63EA1AFFFA21}" presName="compNode" presStyleCnt="0"/>
      <dgm:spPr/>
    </dgm:pt>
    <dgm:pt modelId="{3BDFCBA7-4352-4615-B902-5CF9FBD083FD}" type="pres">
      <dgm:prSet presAssocID="{8DAFC231-3474-4EF9-BD4B-63EA1AFFFA21}" presName="iconBgRect" presStyleLbl="bgShp" presStyleIdx="1" presStyleCnt="3"/>
      <dgm:spPr/>
    </dgm:pt>
    <dgm:pt modelId="{C754ADE4-C7D5-42DA-8EF4-07594F36AED3}" type="pres">
      <dgm:prSet presAssocID="{8DAFC231-3474-4EF9-BD4B-63EA1AFFFA2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3A31045A-2891-46E9-BBC6-B83A307A1258}" type="pres">
      <dgm:prSet presAssocID="{8DAFC231-3474-4EF9-BD4B-63EA1AFFFA21}" presName="spaceRect" presStyleCnt="0"/>
      <dgm:spPr/>
    </dgm:pt>
    <dgm:pt modelId="{703CD4BA-5B2D-4037-BA49-AE7BC7E97BD4}" type="pres">
      <dgm:prSet presAssocID="{8DAFC231-3474-4EF9-BD4B-63EA1AFFFA21}" presName="textRect" presStyleLbl="revTx" presStyleIdx="1" presStyleCnt="3">
        <dgm:presLayoutVars>
          <dgm:chMax val="1"/>
          <dgm:chPref val="1"/>
        </dgm:presLayoutVars>
      </dgm:prSet>
      <dgm:spPr/>
    </dgm:pt>
    <dgm:pt modelId="{088554BD-735F-47CB-97EF-27CE2493D2F2}" type="pres">
      <dgm:prSet presAssocID="{CDF303B5-1DBD-42F3-B610-67EEAA2B8CA6}" presName="sibTrans" presStyleCnt="0"/>
      <dgm:spPr/>
    </dgm:pt>
    <dgm:pt modelId="{F363B2B0-7BB3-4D58-9553-ABFE1504B864}" type="pres">
      <dgm:prSet presAssocID="{E105920E-BA05-4DE0-A971-3ED2275C5C7F}" presName="compNode" presStyleCnt="0"/>
      <dgm:spPr/>
    </dgm:pt>
    <dgm:pt modelId="{892ED248-D0F6-4888-929C-CE58EC4018F9}" type="pres">
      <dgm:prSet presAssocID="{E105920E-BA05-4DE0-A971-3ED2275C5C7F}" presName="iconBgRect" presStyleLbl="bgShp" presStyleIdx="2" presStyleCnt="3"/>
      <dgm:spPr/>
    </dgm:pt>
    <dgm:pt modelId="{1B9FE1DC-BAB2-42FE-80BB-225DFEC4F01C}" type="pres">
      <dgm:prSet presAssocID="{E105920E-BA05-4DE0-A971-3ED2275C5C7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C8EFFDC3-6116-4573-B87F-427CD6F6C530}" type="pres">
      <dgm:prSet presAssocID="{E105920E-BA05-4DE0-A971-3ED2275C5C7F}" presName="spaceRect" presStyleCnt="0"/>
      <dgm:spPr/>
    </dgm:pt>
    <dgm:pt modelId="{01F2D58F-A55F-4EFF-B8EB-AED89AEDBBAD}" type="pres">
      <dgm:prSet presAssocID="{E105920E-BA05-4DE0-A971-3ED2275C5C7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CB4EE08-4091-4E9C-B25C-5E7C7AA7F065}" srcId="{EC2407B8-D734-463D-AE37-66D1609E89A9}" destId="{E105920E-BA05-4DE0-A971-3ED2275C5C7F}" srcOrd="2" destOrd="0" parTransId="{3CE09296-4018-4F4E-AA80-18B1CF9749D0}" sibTransId="{3ADE4D31-D513-4E7C-B878-692A4C846378}"/>
    <dgm:cxn modelId="{5660FB08-17CA-4BB5-9EBF-4C9CF6160D6B}" type="presOf" srcId="{E105920E-BA05-4DE0-A971-3ED2275C5C7F}" destId="{01F2D58F-A55F-4EFF-B8EB-AED89AEDBBAD}" srcOrd="0" destOrd="0" presId="urn:microsoft.com/office/officeart/2018/5/layout/IconCircleLabelList"/>
    <dgm:cxn modelId="{72044011-7C01-43D6-BBFC-138C2713EAC8}" srcId="{EC2407B8-D734-463D-AE37-66D1609E89A9}" destId="{2AC49754-CA41-42CC-A6DA-A60FF3597BFC}" srcOrd="0" destOrd="0" parTransId="{1DFD180C-B754-445D-89BC-0C291301FE89}" sibTransId="{05CFE6C3-7B22-43E5-BACA-D088C19710AC}"/>
    <dgm:cxn modelId="{A8095367-AF72-4CA4-8DB3-0C4F00F5AF93}" type="presOf" srcId="{EC2407B8-D734-463D-AE37-66D1609E89A9}" destId="{27CF774E-CABA-41CA-972E-FE4672B96F84}" srcOrd="0" destOrd="0" presId="urn:microsoft.com/office/officeart/2018/5/layout/IconCircleLabelList"/>
    <dgm:cxn modelId="{2E690149-5534-45D2-A76C-41E399641AAF}" type="presOf" srcId="{8DAFC231-3474-4EF9-BD4B-63EA1AFFFA21}" destId="{703CD4BA-5B2D-4037-BA49-AE7BC7E97BD4}" srcOrd="0" destOrd="0" presId="urn:microsoft.com/office/officeart/2018/5/layout/IconCircleLabelList"/>
    <dgm:cxn modelId="{F05A9E81-D159-4DD1-A77D-7603B9D73E54}" type="presOf" srcId="{2AC49754-CA41-42CC-A6DA-A60FF3597BFC}" destId="{206737FC-324F-4960-80F3-70C7A4B33494}" srcOrd="0" destOrd="0" presId="urn:microsoft.com/office/officeart/2018/5/layout/IconCircleLabelList"/>
    <dgm:cxn modelId="{6D036F8C-F158-48E4-9CD3-3D2251A094BD}" srcId="{EC2407B8-D734-463D-AE37-66D1609E89A9}" destId="{8DAFC231-3474-4EF9-BD4B-63EA1AFFFA21}" srcOrd="1" destOrd="0" parTransId="{C459AFF4-E04D-4B3D-BD1F-EE32F4523939}" sibTransId="{CDF303B5-1DBD-42F3-B610-67EEAA2B8CA6}"/>
    <dgm:cxn modelId="{D4C2910F-C0B4-41F7-AF1A-59CC4EABB7F2}" type="presParOf" srcId="{27CF774E-CABA-41CA-972E-FE4672B96F84}" destId="{F8C7C23E-E7B8-44C5-986A-BDF8BBCFC9F9}" srcOrd="0" destOrd="0" presId="urn:microsoft.com/office/officeart/2018/5/layout/IconCircleLabelList"/>
    <dgm:cxn modelId="{A03D67D4-A084-4205-BB78-DCB92E26AC65}" type="presParOf" srcId="{F8C7C23E-E7B8-44C5-986A-BDF8BBCFC9F9}" destId="{4BA987D9-FFFE-41A6-9ED8-A4D4EFB244DF}" srcOrd="0" destOrd="0" presId="urn:microsoft.com/office/officeart/2018/5/layout/IconCircleLabelList"/>
    <dgm:cxn modelId="{A7F1B246-3FB2-4B15-A5EA-1BAA406F4315}" type="presParOf" srcId="{F8C7C23E-E7B8-44C5-986A-BDF8BBCFC9F9}" destId="{5BE44A4F-1659-4E92-9119-0AA7775E5FD4}" srcOrd="1" destOrd="0" presId="urn:microsoft.com/office/officeart/2018/5/layout/IconCircleLabelList"/>
    <dgm:cxn modelId="{72E6F5B4-D7F4-412E-9B55-E0189C54CD46}" type="presParOf" srcId="{F8C7C23E-E7B8-44C5-986A-BDF8BBCFC9F9}" destId="{C3DD5CC7-1D54-4ACB-BCF4-DD6B907C8F21}" srcOrd="2" destOrd="0" presId="urn:microsoft.com/office/officeart/2018/5/layout/IconCircleLabelList"/>
    <dgm:cxn modelId="{12CFD93F-EDC4-4BE1-B902-E936733AC561}" type="presParOf" srcId="{F8C7C23E-E7B8-44C5-986A-BDF8BBCFC9F9}" destId="{206737FC-324F-4960-80F3-70C7A4B33494}" srcOrd="3" destOrd="0" presId="urn:microsoft.com/office/officeart/2018/5/layout/IconCircleLabelList"/>
    <dgm:cxn modelId="{1E9D15AA-BBAC-489C-98A3-BF5DA8037A78}" type="presParOf" srcId="{27CF774E-CABA-41CA-972E-FE4672B96F84}" destId="{9B5B4ADB-4909-448A-92DB-58C7E9916FAB}" srcOrd="1" destOrd="0" presId="urn:microsoft.com/office/officeart/2018/5/layout/IconCircleLabelList"/>
    <dgm:cxn modelId="{A808706C-A4DD-4516-9AFB-3C37CB14D36D}" type="presParOf" srcId="{27CF774E-CABA-41CA-972E-FE4672B96F84}" destId="{5A8BDCBB-73A1-4F8A-8182-7EE10185CCD4}" srcOrd="2" destOrd="0" presId="urn:microsoft.com/office/officeart/2018/5/layout/IconCircleLabelList"/>
    <dgm:cxn modelId="{2D40E546-0F27-4BAB-AFD8-53DAAD9A54E4}" type="presParOf" srcId="{5A8BDCBB-73A1-4F8A-8182-7EE10185CCD4}" destId="{3BDFCBA7-4352-4615-B902-5CF9FBD083FD}" srcOrd="0" destOrd="0" presId="urn:microsoft.com/office/officeart/2018/5/layout/IconCircleLabelList"/>
    <dgm:cxn modelId="{F6F00970-0C49-445B-869F-668A46BF960D}" type="presParOf" srcId="{5A8BDCBB-73A1-4F8A-8182-7EE10185CCD4}" destId="{C754ADE4-C7D5-42DA-8EF4-07594F36AED3}" srcOrd="1" destOrd="0" presId="urn:microsoft.com/office/officeart/2018/5/layout/IconCircleLabelList"/>
    <dgm:cxn modelId="{A9FD5143-52F2-403D-86D7-B23F455FA740}" type="presParOf" srcId="{5A8BDCBB-73A1-4F8A-8182-7EE10185CCD4}" destId="{3A31045A-2891-46E9-BBC6-B83A307A1258}" srcOrd="2" destOrd="0" presId="urn:microsoft.com/office/officeart/2018/5/layout/IconCircleLabelList"/>
    <dgm:cxn modelId="{B863B62C-8012-4754-9623-C27364C77302}" type="presParOf" srcId="{5A8BDCBB-73A1-4F8A-8182-7EE10185CCD4}" destId="{703CD4BA-5B2D-4037-BA49-AE7BC7E97BD4}" srcOrd="3" destOrd="0" presId="urn:microsoft.com/office/officeart/2018/5/layout/IconCircleLabelList"/>
    <dgm:cxn modelId="{708A1F51-F7B9-47BF-98B2-D5C3E4BC1077}" type="presParOf" srcId="{27CF774E-CABA-41CA-972E-FE4672B96F84}" destId="{088554BD-735F-47CB-97EF-27CE2493D2F2}" srcOrd="3" destOrd="0" presId="urn:microsoft.com/office/officeart/2018/5/layout/IconCircleLabelList"/>
    <dgm:cxn modelId="{2C7A2DA4-A17A-4C4D-9E91-3548C8EC3332}" type="presParOf" srcId="{27CF774E-CABA-41CA-972E-FE4672B96F84}" destId="{F363B2B0-7BB3-4D58-9553-ABFE1504B864}" srcOrd="4" destOrd="0" presId="urn:microsoft.com/office/officeart/2018/5/layout/IconCircleLabelList"/>
    <dgm:cxn modelId="{14DCECF4-9181-40FF-A9F2-9B03A00965FE}" type="presParOf" srcId="{F363B2B0-7BB3-4D58-9553-ABFE1504B864}" destId="{892ED248-D0F6-4888-929C-CE58EC4018F9}" srcOrd="0" destOrd="0" presId="urn:microsoft.com/office/officeart/2018/5/layout/IconCircleLabelList"/>
    <dgm:cxn modelId="{09B53F1E-CB46-4D03-86DF-5D5425176A10}" type="presParOf" srcId="{F363B2B0-7BB3-4D58-9553-ABFE1504B864}" destId="{1B9FE1DC-BAB2-42FE-80BB-225DFEC4F01C}" srcOrd="1" destOrd="0" presId="urn:microsoft.com/office/officeart/2018/5/layout/IconCircleLabelList"/>
    <dgm:cxn modelId="{AEBCB86D-D559-4763-9C0C-9E1147A33D2F}" type="presParOf" srcId="{F363B2B0-7BB3-4D58-9553-ABFE1504B864}" destId="{C8EFFDC3-6116-4573-B87F-427CD6F6C530}" srcOrd="2" destOrd="0" presId="urn:microsoft.com/office/officeart/2018/5/layout/IconCircleLabelList"/>
    <dgm:cxn modelId="{9DB8B0EA-ACE7-467B-A497-95A104D2CFC8}" type="presParOf" srcId="{F363B2B0-7BB3-4D58-9553-ABFE1504B864}" destId="{01F2D58F-A55F-4EFF-B8EB-AED89AEDBBA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91462-14EA-4817-A8CA-A2BDC10F83E3}">
      <dsp:nvSpPr>
        <dsp:cNvPr id="0" name=""/>
        <dsp:cNvSpPr/>
      </dsp:nvSpPr>
      <dsp:spPr>
        <a:xfrm>
          <a:off x="289" y="1489488"/>
          <a:ext cx="710427" cy="71042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9EB121-B174-43C3-89C3-7EC9FAE5BB45}">
      <dsp:nvSpPr>
        <dsp:cNvPr id="0" name=""/>
        <dsp:cNvSpPr/>
      </dsp:nvSpPr>
      <dsp:spPr>
        <a:xfrm>
          <a:off x="149479" y="1638678"/>
          <a:ext cx="412048" cy="412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19E2B-52AE-450C-8988-89EEBFB7337B}">
      <dsp:nvSpPr>
        <dsp:cNvPr id="0" name=""/>
        <dsp:cNvSpPr/>
      </dsp:nvSpPr>
      <dsp:spPr>
        <a:xfrm>
          <a:off x="862952" y="1489488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Problem: Organization table lacks foreign key constraints for default location and staff.</a:t>
          </a:r>
        </a:p>
      </dsp:txBody>
      <dsp:txXfrm>
        <a:off x="862952" y="1489488"/>
        <a:ext cx="1674579" cy="710427"/>
      </dsp:txXfrm>
    </dsp:sp>
    <dsp:sp modelId="{74E1EC28-651D-47D5-A292-99060226AF82}">
      <dsp:nvSpPr>
        <dsp:cNvPr id="0" name=""/>
        <dsp:cNvSpPr/>
      </dsp:nvSpPr>
      <dsp:spPr>
        <a:xfrm>
          <a:off x="2829314" y="1489488"/>
          <a:ext cx="710427" cy="71042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13EFF3-D35F-4523-BDEB-2A4E52DAF563}">
      <dsp:nvSpPr>
        <dsp:cNvPr id="0" name=""/>
        <dsp:cNvSpPr/>
      </dsp:nvSpPr>
      <dsp:spPr>
        <a:xfrm>
          <a:off x="2978504" y="1638678"/>
          <a:ext cx="412048" cy="412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09929-956C-4CE5-B16C-74C41BBCE131}">
      <dsp:nvSpPr>
        <dsp:cNvPr id="0" name=""/>
        <dsp:cNvSpPr/>
      </dsp:nvSpPr>
      <dsp:spPr>
        <a:xfrm>
          <a:off x="3691976" y="1489488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Add DEFAULTLOCATIONID and DEFAULTCONTACTID as foreign keys.</a:t>
          </a:r>
        </a:p>
      </dsp:txBody>
      <dsp:txXfrm>
        <a:off x="3691976" y="1489488"/>
        <a:ext cx="1674579" cy="710427"/>
      </dsp:txXfrm>
    </dsp:sp>
    <dsp:sp modelId="{6E100E8C-69BB-442E-89B9-F0ECC6BDA6AF}">
      <dsp:nvSpPr>
        <dsp:cNvPr id="0" name=""/>
        <dsp:cNvSpPr/>
      </dsp:nvSpPr>
      <dsp:spPr>
        <a:xfrm>
          <a:off x="5658339" y="1489488"/>
          <a:ext cx="710427" cy="71042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C558DF-6672-4AE6-80DE-6935B51CDA08}">
      <dsp:nvSpPr>
        <dsp:cNvPr id="0" name=""/>
        <dsp:cNvSpPr/>
      </dsp:nvSpPr>
      <dsp:spPr>
        <a:xfrm>
          <a:off x="5807529" y="1638678"/>
          <a:ext cx="412048" cy="412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72BB7-9409-48D2-9B78-4C7589FFA855}">
      <dsp:nvSpPr>
        <dsp:cNvPr id="0" name=""/>
        <dsp:cNvSpPr/>
      </dsp:nvSpPr>
      <dsp:spPr>
        <a:xfrm>
          <a:off x="6521001" y="1489488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Ensure referential integrity by linking to organization_location and org_staff tables.</a:t>
          </a:r>
        </a:p>
      </dsp:txBody>
      <dsp:txXfrm>
        <a:off x="6521001" y="1489488"/>
        <a:ext cx="1674579" cy="7104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9BD52-F66D-44BB-A76B-53B219C4B54F}">
      <dsp:nvSpPr>
        <dsp:cNvPr id="0" name=""/>
        <dsp:cNvSpPr/>
      </dsp:nvSpPr>
      <dsp:spPr>
        <a:xfrm>
          <a:off x="820387" y="779067"/>
          <a:ext cx="655509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E06843-B87B-4465-A0C6-5B2249711B6E}">
      <dsp:nvSpPr>
        <dsp:cNvPr id="0" name=""/>
        <dsp:cNvSpPr/>
      </dsp:nvSpPr>
      <dsp:spPr>
        <a:xfrm>
          <a:off x="1515227" y="724040"/>
          <a:ext cx="75383" cy="141588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358987"/>
            <a:satOff val="-313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58987"/>
              <a:satOff val="-313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FFE74D-98C0-48C8-8DAC-6524EFEE02B0}">
      <dsp:nvSpPr>
        <dsp:cNvPr id="0" name=""/>
        <dsp:cNvSpPr/>
      </dsp:nvSpPr>
      <dsp:spPr>
        <a:xfrm>
          <a:off x="427943" y="468597"/>
          <a:ext cx="621011" cy="6210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99" tIns="24099" rIns="24099" bIns="2409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1</a:t>
          </a:r>
        </a:p>
      </dsp:txBody>
      <dsp:txXfrm>
        <a:off x="518888" y="559542"/>
        <a:ext cx="439121" cy="439121"/>
      </dsp:txXfrm>
    </dsp:sp>
    <dsp:sp modelId="{9C839DEC-02AB-492F-8340-F14EE738C69B}">
      <dsp:nvSpPr>
        <dsp:cNvPr id="0" name=""/>
        <dsp:cNvSpPr/>
      </dsp:nvSpPr>
      <dsp:spPr>
        <a:xfrm>
          <a:off x="1000" y="1255208"/>
          <a:ext cx="147489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717974"/>
            <a:satOff val="-625"/>
            <a:lumOff val="-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717974"/>
              <a:satOff val="-625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341" tIns="165100" rIns="11634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1. Insert organization without default IDs.</a:t>
          </a:r>
          <a:endParaRPr lang="en-US" sz="1100" kern="1200" dirty="0"/>
        </a:p>
      </dsp:txBody>
      <dsp:txXfrm>
        <a:off x="1000" y="1550187"/>
        <a:ext cx="1474896" cy="1670621"/>
      </dsp:txXfrm>
    </dsp:sp>
    <dsp:sp modelId="{CE0AB0D9-6609-4C50-AC18-E6FC23FDFC41}">
      <dsp:nvSpPr>
        <dsp:cNvPr id="0" name=""/>
        <dsp:cNvSpPr/>
      </dsp:nvSpPr>
      <dsp:spPr>
        <a:xfrm>
          <a:off x="1639774" y="779066"/>
          <a:ext cx="1474896" cy="71"/>
        </a:xfrm>
        <a:prstGeom prst="rect">
          <a:avLst/>
        </a:prstGeom>
        <a:solidFill>
          <a:schemeClr val="accent2">
            <a:tint val="40000"/>
            <a:alpha val="90000"/>
            <a:hueOff val="1076962"/>
            <a:satOff val="-938"/>
            <a:lumOff val="-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076962"/>
              <a:satOff val="-938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9F1FC9-E5E6-42B1-A163-78C22CAD519F}">
      <dsp:nvSpPr>
        <dsp:cNvPr id="0" name=""/>
        <dsp:cNvSpPr/>
      </dsp:nvSpPr>
      <dsp:spPr>
        <a:xfrm>
          <a:off x="3154001" y="724039"/>
          <a:ext cx="75383" cy="141589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1435949"/>
            <a:satOff val="-1251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435949"/>
              <a:satOff val="-1251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574847-14AC-4348-9439-6E6F70BA1C4F}">
      <dsp:nvSpPr>
        <dsp:cNvPr id="0" name=""/>
        <dsp:cNvSpPr/>
      </dsp:nvSpPr>
      <dsp:spPr>
        <a:xfrm>
          <a:off x="2066717" y="468596"/>
          <a:ext cx="621011" cy="621011"/>
        </a:xfrm>
        <a:prstGeom prst="ellipse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99" tIns="24099" rIns="24099" bIns="2409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2</a:t>
          </a:r>
        </a:p>
      </dsp:txBody>
      <dsp:txXfrm>
        <a:off x="2157662" y="559541"/>
        <a:ext cx="439121" cy="439121"/>
      </dsp:txXfrm>
    </dsp:sp>
    <dsp:sp modelId="{6DD9AAEA-A190-4FDE-9888-C782FF2E4902}">
      <dsp:nvSpPr>
        <dsp:cNvPr id="0" name=""/>
        <dsp:cNvSpPr/>
      </dsp:nvSpPr>
      <dsp:spPr>
        <a:xfrm>
          <a:off x="1639774" y="1255208"/>
          <a:ext cx="147489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1794936"/>
            <a:satOff val="-1564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794936"/>
              <a:satOff val="-1564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341" tIns="165100" rIns="11634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2. Insert locations and capture generated IDs.</a:t>
          </a:r>
        </a:p>
      </dsp:txBody>
      <dsp:txXfrm>
        <a:off x="1639774" y="1550187"/>
        <a:ext cx="1474896" cy="1670621"/>
      </dsp:txXfrm>
    </dsp:sp>
    <dsp:sp modelId="{C1F48A9D-E52A-4A08-A1CA-27C8CEAF46D0}">
      <dsp:nvSpPr>
        <dsp:cNvPr id="0" name=""/>
        <dsp:cNvSpPr/>
      </dsp:nvSpPr>
      <dsp:spPr>
        <a:xfrm>
          <a:off x="3278548" y="779066"/>
          <a:ext cx="1474896" cy="71"/>
        </a:xfrm>
        <a:prstGeom prst="rect">
          <a:avLst/>
        </a:prstGeom>
        <a:solidFill>
          <a:schemeClr val="accent2">
            <a:tint val="40000"/>
            <a:alpha val="90000"/>
            <a:hueOff val="2153923"/>
            <a:satOff val="-1876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153923"/>
              <a:satOff val="-1876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FB813-2816-4D14-B225-BBA303A6D6E0}">
      <dsp:nvSpPr>
        <dsp:cNvPr id="0" name=""/>
        <dsp:cNvSpPr/>
      </dsp:nvSpPr>
      <dsp:spPr>
        <a:xfrm>
          <a:off x="4792775" y="724039"/>
          <a:ext cx="75383" cy="141589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34004A-86FB-47D5-A91A-3F858CE2DAD6}">
      <dsp:nvSpPr>
        <dsp:cNvPr id="0" name=""/>
        <dsp:cNvSpPr/>
      </dsp:nvSpPr>
      <dsp:spPr>
        <a:xfrm>
          <a:off x="3705491" y="468596"/>
          <a:ext cx="621011" cy="621011"/>
        </a:xfrm>
        <a:prstGeom prst="ellips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99" tIns="24099" rIns="24099" bIns="2409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3</a:t>
          </a:r>
        </a:p>
      </dsp:txBody>
      <dsp:txXfrm>
        <a:off x="3796436" y="559541"/>
        <a:ext cx="439121" cy="439121"/>
      </dsp:txXfrm>
    </dsp:sp>
    <dsp:sp modelId="{15580363-DB1A-4B31-B955-417C83113DCC}">
      <dsp:nvSpPr>
        <dsp:cNvPr id="0" name=""/>
        <dsp:cNvSpPr/>
      </dsp:nvSpPr>
      <dsp:spPr>
        <a:xfrm>
          <a:off x="3278548" y="1255208"/>
          <a:ext cx="147489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2871898"/>
            <a:satOff val="-2502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871898"/>
              <a:satOff val="-2502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341" tIns="165100" rIns="11634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3. Insert staff and capture generated IDs.</a:t>
          </a:r>
        </a:p>
      </dsp:txBody>
      <dsp:txXfrm>
        <a:off x="3278548" y="1550187"/>
        <a:ext cx="1474896" cy="1670621"/>
      </dsp:txXfrm>
    </dsp:sp>
    <dsp:sp modelId="{22E0E46E-2FBC-49FE-8A8E-2C0B8BB66F17}">
      <dsp:nvSpPr>
        <dsp:cNvPr id="0" name=""/>
        <dsp:cNvSpPr/>
      </dsp:nvSpPr>
      <dsp:spPr>
        <a:xfrm>
          <a:off x="4917322" y="779066"/>
          <a:ext cx="1474896" cy="72"/>
        </a:xfrm>
        <a:prstGeom prst="rect">
          <a:avLst/>
        </a:prstGeom>
        <a:solidFill>
          <a:schemeClr val="accent2">
            <a:tint val="40000"/>
            <a:alpha val="90000"/>
            <a:hueOff val="3230885"/>
            <a:satOff val="-2814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230885"/>
              <a:satOff val="-2814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52620-53C1-418A-A9C4-960E439894D5}">
      <dsp:nvSpPr>
        <dsp:cNvPr id="0" name=""/>
        <dsp:cNvSpPr/>
      </dsp:nvSpPr>
      <dsp:spPr>
        <a:xfrm>
          <a:off x="6431549" y="724039"/>
          <a:ext cx="75383" cy="141590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3589872"/>
            <a:satOff val="-3127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589872"/>
              <a:satOff val="-3127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30D7CE-F065-4257-84AD-13AF2BF47CAC}">
      <dsp:nvSpPr>
        <dsp:cNvPr id="0" name=""/>
        <dsp:cNvSpPr/>
      </dsp:nvSpPr>
      <dsp:spPr>
        <a:xfrm>
          <a:off x="5344265" y="468596"/>
          <a:ext cx="621011" cy="621011"/>
        </a:xfrm>
        <a:prstGeom prst="ellipse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99" tIns="24099" rIns="24099" bIns="2409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4</a:t>
          </a:r>
        </a:p>
      </dsp:txBody>
      <dsp:txXfrm>
        <a:off x="5435210" y="559541"/>
        <a:ext cx="439121" cy="439121"/>
      </dsp:txXfrm>
    </dsp:sp>
    <dsp:sp modelId="{07174774-A4B3-4741-95F0-D355EB2D4416}">
      <dsp:nvSpPr>
        <dsp:cNvPr id="0" name=""/>
        <dsp:cNvSpPr/>
      </dsp:nvSpPr>
      <dsp:spPr>
        <a:xfrm>
          <a:off x="4917322" y="1255208"/>
          <a:ext cx="147489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3948859"/>
            <a:satOff val="-3440"/>
            <a:lumOff val="-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948859"/>
              <a:satOff val="-3440"/>
              <a:lumOff val="-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341" tIns="165100" rIns="11634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4. Determine default location and staff using reference keys.</a:t>
          </a:r>
        </a:p>
      </dsp:txBody>
      <dsp:txXfrm>
        <a:off x="4917322" y="1550187"/>
        <a:ext cx="1474896" cy="1670621"/>
      </dsp:txXfrm>
    </dsp:sp>
    <dsp:sp modelId="{CD67F025-621D-44A4-B60B-587B0EE92951}">
      <dsp:nvSpPr>
        <dsp:cNvPr id="0" name=""/>
        <dsp:cNvSpPr/>
      </dsp:nvSpPr>
      <dsp:spPr>
        <a:xfrm>
          <a:off x="6556096" y="779066"/>
          <a:ext cx="737448" cy="72"/>
        </a:xfrm>
        <a:prstGeom prst="rect">
          <a:avLst/>
        </a:prstGeom>
        <a:solidFill>
          <a:schemeClr val="accent2">
            <a:tint val="40000"/>
            <a:alpha val="90000"/>
            <a:hueOff val="4307846"/>
            <a:satOff val="-3753"/>
            <a:lumOff val="-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4307846"/>
              <a:satOff val="-3753"/>
              <a:lumOff val="-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95620-C454-449F-A067-304D3396C034}">
      <dsp:nvSpPr>
        <dsp:cNvPr id="0" name=""/>
        <dsp:cNvSpPr/>
      </dsp:nvSpPr>
      <dsp:spPr>
        <a:xfrm>
          <a:off x="6983039" y="468596"/>
          <a:ext cx="621011" cy="621011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99" tIns="24099" rIns="24099" bIns="2409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5</a:t>
          </a:r>
        </a:p>
      </dsp:txBody>
      <dsp:txXfrm>
        <a:off x="7073984" y="559541"/>
        <a:ext cx="439121" cy="439121"/>
      </dsp:txXfrm>
    </dsp:sp>
    <dsp:sp modelId="{40C4C664-C7FD-4E19-8C92-810F75983B6C}">
      <dsp:nvSpPr>
        <dsp:cNvPr id="0" name=""/>
        <dsp:cNvSpPr/>
      </dsp:nvSpPr>
      <dsp:spPr>
        <a:xfrm>
          <a:off x="6556096" y="1255208"/>
          <a:ext cx="147489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341" tIns="165100" rIns="11634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5. Update organization with default foreign keys.</a:t>
          </a:r>
        </a:p>
      </dsp:txBody>
      <dsp:txXfrm>
        <a:off x="6556096" y="1550187"/>
        <a:ext cx="1474896" cy="16706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987D9-FFFE-41A6-9ED8-A4D4EFB244DF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E44A4F-1659-4E92-9119-0AA7775E5FD4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737FC-324F-4960-80F3-70C7A4B33494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- Use Views to simplify repeated queries.</a:t>
          </a:r>
        </a:p>
      </dsp:txBody>
      <dsp:txXfrm>
        <a:off x="46529" y="2703902"/>
        <a:ext cx="2418750" cy="720000"/>
      </dsp:txXfrm>
    </dsp:sp>
    <dsp:sp modelId="{3BDFCBA7-4352-4615-B902-5CF9FBD083FD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54ADE4-C7D5-42DA-8EF4-07594F36AED3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CD4BA-5B2D-4037-BA49-AE7BC7E97BD4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- Use Stored Procedures with parameters for filtering.</a:t>
          </a:r>
        </a:p>
      </dsp:txBody>
      <dsp:txXfrm>
        <a:off x="2888560" y="2703902"/>
        <a:ext cx="2418750" cy="720000"/>
      </dsp:txXfrm>
    </dsp:sp>
    <dsp:sp modelId="{892ED248-D0F6-4888-929C-CE58EC4018F9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9FE1DC-BAB2-42FE-80BB-225DFEC4F01C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F2D58F-A55F-4EFF-B8EB-AED89AEDBBAD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- Ensure DISTINCT to avoid duplicate service entries.</a:t>
          </a:r>
        </a:p>
      </dsp:txBody>
      <dsp:txXfrm>
        <a:off x="5730591" y="2703902"/>
        <a:ext cx="24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5E62178-5DE6-44C8-AE62-8B9F37AC0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68F417-BB0D-AD4D-7D64-BED14498D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1174819"/>
            <a:ext cx="3281363" cy="2858363"/>
          </a:xfrm>
        </p:spPr>
        <p:txBody>
          <a:bodyPr>
            <a:normAutofit/>
          </a:bodyPr>
          <a:lstStyle/>
          <a:p>
            <a:pPr algn="l"/>
            <a:r>
              <a:rPr lang="en-US" sz="6300">
                <a:solidFill>
                  <a:schemeClr val="bg1"/>
                </a:solidFill>
              </a:rPr>
              <a:t>Design Question</a:t>
            </a:r>
            <a:endParaRPr lang="en-MY" sz="630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91D71D-F1C5-2945-2EB3-B9B8A321CB5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28650" y="4414180"/>
            <a:ext cx="3283344" cy="159450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Organization connects to: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• org_service_package → which links to servicepackage → which maps to services via servicepackage_service.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• org_addon_services → which directly links to individual service. Then, I separate the service to 2 parts: package and individual service. Next, I union both of it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9863D6-0FE2-4F80-9C72-1419BDEB4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4267" y="0"/>
            <a:ext cx="4919733" cy="6858000"/>
            <a:chOff x="5632356" y="0"/>
            <a:chExt cx="6559644" cy="6858000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8A8C22-8BEC-4F48-B82B-CFDD28BAD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82343" y="2"/>
              <a:ext cx="6509657" cy="6857998"/>
              <a:chOff x="5682343" y="2"/>
              <a:chExt cx="6509657" cy="6857998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1A47FBCF-E1ED-4915-8EAD-C0BE506D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8E2B1E3-4A4F-4862-B32A-0B74233B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28038CF-635C-47B0-AD1A-45C825434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32356" y="0"/>
              <a:ext cx="874718" cy="6857455"/>
              <a:chOff x="5632356" y="0"/>
              <a:chExt cx="874718" cy="6857455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A20C87C-ECA0-4812-8A87-05BC76504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6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8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8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2ADFEB1-865E-4545-83BC-455BF39EF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8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7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7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blipFill dpi="0" rotWithShape="1">
                <a:blip r:embed="rId4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" name="Video 5" descr="Neon Pink Question Mark">
            <a:extLst>
              <a:ext uri="{FF2B5EF4-FFF2-40B4-BE49-F238E27FC236}">
                <a16:creationId xmlns:a16="http://schemas.microsoft.com/office/drawing/2014/main" id="{58FB8692-010A-715D-7D6A-4FFA4D5963F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13617" r="11170" b="1"/>
          <a:stretch>
            <a:fillRect/>
          </a:stretch>
        </p:blipFill>
        <p:spPr>
          <a:xfrm>
            <a:off x="5231605" y="2176241"/>
            <a:ext cx="3298032" cy="246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7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1. SQL: Organization with Default Location and 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MY" sz="1700" dirty="0"/>
              <a:t>Objective: Retrieve organization details including default location and staff.</a:t>
            </a:r>
          </a:p>
          <a:p>
            <a:pPr marL="0" indent="0">
              <a:buNone/>
            </a:pPr>
            <a:endParaRPr lang="en-MY" sz="1700" dirty="0"/>
          </a:p>
          <a:p>
            <a:pPr marL="0" indent="0">
              <a:buNone/>
            </a:pPr>
            <a:r>
              <a:rPr lang="en-MY" sz="1700" dirty="0"/>
              <a:t>SQL:</a:t>
            </a:r>
          </a:p>
          <a:p>
            <a:pPr marL="0" indent="0">
              <a:buNone/>
            </a:pPr>
            <a:r>
              <a:rPr lang="en-MY" sz="1700" dirty="0"/>
              <a:t>SELECT o.*,</a:t>
            </a:r>
          </a:p>
          <a:p>
            <a:pPr marL="0" indent="0">
              <a:buNone/>
            </a:pPr>
            <a:r>
              <a:rPr lang="en-MY" sz="1700" dirty="0"/>
              <a:t>       </a:t>
            </a:r>
            <a:r>
              <a:rPr lang="en-MY" sz="1700" dirty="0" err="1"/>
              <a:t>ol.locationname</a:t>
            </a:r>
            <a:r>
              <a:rPr lang="en-MY" sz="1700" dirty="0"/>
              <a:t> AS `Default Location`,</a:t>
            </a:r>
          </a:p>
          <a:p>
            <a:pPr marL="0" indent="0">
              <a:buNone/>
            </a:pPr>
            <a:r>
              <a:rPr lang="en-MY" sz="1700" dirty="0"/>
              <a:t>       </a:t>
            </a:r>
            <a:r>
              <a:rPr lang="en-MY" sz="1700" dirty="0" err="1"/>
              <a:t>os.staffname</a:t>
            </a:r>
            <a:r>
              <a:rPr lang="en-MY" sz="1700" dirty="0"/>
              <a:t> AS `Staff Information`</a:t>
            </a:r>
          </a:p>
          <a:p>
            <a:pPr marL="0" indent="0">
              <a:buNone/>
            </a:pPr>
            <a:r>
              <a:rPr lang="en-MY" sz="1700" dirty="0"/>
              <a:t>FROM organization o</a:t>
            </a:r>
          </a:p>
          <a:p>
            <a:pPr marL="0" indent="0">
              <a:buNone/>
            </a:pPr>
            <a:r>
              <a:rPr lang="en-MY" sz="1700" dirty="0"/>
              <a:t>INNER JOIN </a:t>
            </a:r>
            <a:r>
              <a:rPr lang="en-MY" sz="1700" dirty="0" err="1"/>
              <a:t>organization_location</a:t>
            </a:r>
            <a:r>
              <a:rPr lang="en-MY" sz="1700" dirty="0"/>
              <a:t> </a:t>
            </a:r>
            <a:r>
              <a:rPr lang="en-MY" sz="1700" dirty="0" err="1"/>
              <a:t>ol</a:t>
            </a:r>
            <a:r>
              <a:rPr lang="en-MY" sz="1700" dirty="0"/>
              <a:t> ON </a:t>
            </a:r>
            <a:r>
              <a:rPr lang="en-MY" sz="1700" dirty="0" err="1"/>
              <a:t>o.organizationid</a:t>
            </a:r>
            <a:r>
              <a:rPr lang="en-MY" sz="1700" dirty="0"/>
              <a:t> = </a:t>
            </a:r>
            <a:r>
              <a:rPr lang="en-MY" sz="1700" dirty="0" err="1"/>
              <a:t>ol.organizationid</a:t>
            </a:r>
            <a:r>
              <a:rPr lang="en-MY" sz="1700" dirty="0"/>
              <a:t> AND </a:t>
            </a:r>
            <a:r>
              <a:rPr lang="en-MY" sz="1700" dirty="0" err="1"/>
              <a:t>o.defaultlocationid</a:t>
            </a:r>
            <a:r>
              <a:rPr lang="en-MY" sz="1700" dirty="0"/>
              <a:t> = </a:t>
            </a:r>
            <a:r>
              <a:rPr lang="en-MY" sz="1700" dirty="0" err="1"/>
              <a:t>ol.locationid</a:t>
            </a:r>
            <a:endParaRPr lang="en-MY" sz="1700" dirty="0"/>
          </a:p>
          <a:p>
            <a:pPr marL="0" indent="0">
              <a:buNone/>
            </a:pPr>
            <a:r>
              <a:rPr lang="en-MY" sz="1700" dirty="0"/>
              <a:t>INNER JOIN </a:t>
            </a:r>
            <a:r>
              <a:rPr lang="en-MY" sz="1700" dirty="0" err="1"/>
              <a:t>org_staff</a:t>
            </a:r>
            <a:r>
              <a:rPr lang="en-MY" sz="1700" dirty="0"/>
              <a:t> </a:t>
            </a:r>
            <a:r>
              <a:rPr lang="en-MY" sz="1700" dirty="0" err="1"/>
              <a:t>os</a:t>
            </a:r>
            <a:r>
              <a:rPr lang="en-MY" sz="1700" dirty="0"/>
              <a:t> ON </a:t>
            </a:r>
            <a:r>
              <a:rPr lang="en-MY" sz="1700" dirty="0" err="1"/>
              <a:t>o.organizationid</a:t>
            </a:r>
            <a:r>
              <a:rPr lang="en-MY" sz="1700" dirty="0"/>
              <a:t> = </a:t>
            </a:r>
            <a:r>
              <a:rPr lang="en-MY" sz="1700" dirty="0" err="1"/>
              <a:t>os.organizationid</a:t>
            </a:r>
            <a:r>
              <a:rPr lang="en-MY" sz="1700" dirty="0"/>
              <a:t> AND </a:t>
            </a:r>
            <a:r>
              <a:rPr lang="en-MY" sz="1700" dirty="0" err="1"/>
              <a:t>o.defaultcontactid</a:t>
            </a:r>
            <a:r>
              <a:rPr lang="en-MY" sz="1700" dirty="0"/>
              <a:t> = </a:t>
            </a:r>
            <a:r>
              <a:rPr lang="en-MY" sz="1700" dirty="0" err="1"/>
              <a:t>os.staffid</a:t>
            </a:r>
            <a:endParaRPr lang="en-MY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2. Design Problem and Recommendation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F679926A-E4EF-D19D-BE3E-C5195A8E40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940753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3. Function to Store New Organization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F2D656-1FA3-363E-092F-9754AAD6E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7906514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4. SQL: Services Subscribed by Organization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r>
              <a:rPr lang="en-US" sz="1700"/>
              <a:t>Objective: Retrieve all services (package + add-on) subscribed by Organization A.</a:t>
            </a:r>
          </a:p>
          <a:p>
            <a:r>
              <a:rPr lang="en-US" sz="1700"/>
              <a:t>SQL uses CTEs and UNION ALL:</a:t>
            </a:r>
          </a:p>
          <a:p>
            <a:r>
              <a:rPr lang="en-US" sz="1700"/>
              <a:t>WITH service_package_detail AS (...)</a:t>
            </a:r>
          </a:p>
          <a:p>
            <a:r>
              <a:rPr lang="en-US" sz="1700"/>
              <a:t>WITH service_detail AS (...)</a:t>
            </a:r>
          </a:p>
          <a:p>
            <a:r>
              <a:rPr lang="en-US" sz="1700"/>
              <a:t>SELECT ... FROM service_detail</a:t>
            </a:r>
          </a:p>
          <a:p>
            <a:r>
              <a:rPr lang="en-US" sz="1700"/>
              <a:t>UNION ALL</a:t>
            </a:r>
          </a:p>
          <a:p>
            <a:r>
              <a:rPr lang="en-US" sz="1700"/>
              <a:t>SELECT ... FROM service_package_detail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MY" sz="3500">
                <a:solidFill>
                  <a:srgbClr val="FFFFFF"/>
                </a:solidFill>
              </a:rPr>
              <a:t>5. Optimization Suggestions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6DB315-2FAC-45B2-6025-2740FE60F0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421004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348</Words>
  <Application>Microsoft Office PowerPoint</Application>
  <PresentationFormat>On-screen Show (4:3)</PresentationFormat>
  <Paragraphs>41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inherit</vt:lpstr>
      <vt:lpstr>Office Theme</vt:lpstr>
      <vt:lpstr>Design Question</vt:lpstr>
      <vt:lpstr>1. SQL: Organization with Default Location and Staff</vt:lpstr>
      <vt:lpstr>2. Design Problem and Recommendation</vt:lpstr>
      <vt:lpstr>3. Function to Store New Organization</vt:lpstr>
      <vt:lpstr>4. SQL: Services Subscribed by Organization A</vt:lpstr>
      <vt:lpstr>5. Optimization Suggestions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Amirun Fadzli</cp:lastModifiedBy>
  <cp:revision>2</cp:revision>
  <dcterms:created xsi:type="dcterms:W3CDTF">2013-01-27T09:14:16Z</dcterms:created>
  <dcterms:modified xsi:type="dcterms:W3CDTF">2025-06-21T12:25:59Z</dcterms:modified>
  <cp:category/>
</cp:coreProperties>
</file>