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mputer script on a screen">
            <a:extLst>
              <a:ext uri="{FF2B5EF4-FFF2-40B4-BE49-F238E27FC236}">
                <a16:creationId xmlns:a16="http://schemas.microsoft.com/office/drawing/2014/main" id="{CB6C1600-9679-4551-EB4A-42ED194488F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999" b="-1"/>
          <a:stretch>
            <a:fillRect/>
          </a:stretch>
        </p:blipFill>
        <p:spPr>
          <a:xfrm>
            <a:off x="20" y="10"/>
            <a:ext cx="9143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19465" y="-2819458"/>
            <a:ext cx="3512260" cy="9151192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537AD-4A2C-0B83-3FA7-F540B1228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1137434"/>
            <a:ext cx="5850495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Technical Question</a:t>
            </a:r>
            <a:br>
              <a:rPr lang="en-US" sz="3500">
                <a:solidFill>
                  <a:srgbClr val="FFFFFF"/>
                </a:solidFill>
              </a:rPr>
            </a:br>
            <a:r>
              <a:rPr lang="en-US" sz="3500">
                <a:solidFill>
                  <a:srgbClr val="FFFFFF"/>
                </a:solidFill>
              </a:rPr>
              <a:t>Regarding Servlet, JSP, XML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355769" y="1075816"/>
            <a:ext cx="2425271" cy="9151191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8855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66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difference between GET and POST in servlets?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GET appends data to the URL and is visible; POST sends data in the request body and is hidden.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can you reuse logic for both GET and POST in a servlet?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Create a common method (e.g., performOperation) and call it from both doGet and doPost.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 you map a servlet to a URL pattern in web.xml?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Use &lt;servlet&gt; and &lt;servlet-mapping&gt; tags to define the servlet and its URL pattern.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are JSP implicit objects besides request and 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response, session, application, config, pageContext, page, exception (only in error pages).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Why is JSP slower than servlet on first execution?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JSP is translated to a servlet and compiled on first request, causing a delay.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do you retrieve a form parameter in a servlet?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Use request.getParameter("parameterName") to get the submitted value.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When should you use PreparedStatement over Statement?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Use PreparedStatement for parameterized queries, better performance, and SQL injection protection.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What is the main difference between Statement and PreparedStatement?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>
                <a:solidFill>
                  <a:srgbClr val="000000"/>
                </a:solidFill>
              </a:defRPr>
            </a:pPr>
            <a:r>
              <a:rPr lang="en-US" sz="1700"/>
              <a:t>Statement is for static queries; PreparedStatement supports dynamic parameters and is precompiled.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1694</TotalTime>
  <Words>233</Words>
  <Application>Microsoft Office PowerPoint</Application>
  <PresentationFormat>On-screen Show (4:3)</PresentationFormat>
  <Paragraphs>25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Technical Question Regarding Servlet, JSP, XML</vt:lpstr>
      <vt:lpstr>What is the difference between GET and POST in servlets?</vt:lpstr>
      <vt:lpstr>How can you reuse logic for both GET and POST in a servlet?</vt:lpstr>
      <vt:lpstr>How do you map a servlet to a URL pattern in web.xml?</vt:lpstr>
      <vt:lpstr>What are JSP implicit objects besides request and out?</vt:lpstr>
      <vt:lpstr>Why is JSP slower than servlet on first execution?</vt:lpstr>
      <vt:lpstr>How do you retrieve a form parameter in a servlet?</vt:lpstr>
      <vt:lpstr>When should you use PreparedStatement over Statement?</vt:lpstr>
      <vt:lpstr>What is the main difference between Statement and PreparedStatement?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Amirun Fadzli</cp:lastModifiedBy>
  <cp:revision>2</cp:revision>
  <dcterms:created xsi:type="dcterms:W3CDTF">2013-01-27T09:14:16Z</dcterms:created>
  <dcterms:modified xsi:type="dcterms:W3CDTF">2025-06-21T12:25:55Z</dcterms:modified>
  <cp:category/>
</cp:coreProperties>
</file>