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58" r:id="rId5"/>
    <p:sldId id="260" r:id="rId6"/>
    <p:sldId id="261" r:id="rId7"/>
    <p:sldId id="262"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p:cViewPr>
        <p:scale>
          <a:sx n="75" d="100"/>
          <a:sy n="75" d="100"/>
        </p:scale>
        <p:origin x="61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515020-8D74-43C3-9538-F7463D989A0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993A1A0E-7C4B-44D8-9377-74C3B6005EF2}">
      <dgm:prSet phldrT="[Text]"/>
      <dgm:spPr/>
      <dgm:t>
        <a:bodyPr/>
        <a:lstStyle/>
        <a:p>
          <a:r>
            <a:rPr lang="en-MY" b="1" i="0" dirty="0"/>
            <a:t>Transnational Crime</a:t>
          </a:r>
          <a:endParaRPr lang="en-MY" dirty="0"/>
        </a:p>
      </dgm:t>
    </dgm:pt>
    <dgm:pt modelId="{73D5831F-F95D-4F88-8754-F6DCC2269BE2}" type="parTrans" cxnId="{9A6F575C-42C6-452D-AA82-0EBC90FA0238}">
      <dgm:prSet/>
      <dgm:spPr/>
      <dgm:t>
        <a:bodyPr/>
        <a:lstStyle/>
        <a:p>
          <a:endParaRPr lang="en-MY"/>
        </a:p>
      </dgm:t>
    </dgm:pt>
    <dgm:pt modelId="{806FBE1F-8B80-41E2-8DD2-B73D0FA5E20A}" type="sibTrans" cxnId="{9A6F575C-42C6-452D-AA82-0EBC90FA0238}">
      <dgm:prSet/>
      <dgm:spPr/>
      <dgm:t>
        <a:bodyPr/>
        <a:lstStyle/>
        <a:p>
          <a:endParaRPr lang="en-MY"/>
        </a:p>
      </dgm:t>
    </dgm:pt>
    <dgm:pt modelId="{E3947314-5A46-44F8-9AFA-3ADAC2D2AC28}">
      <dgm:prSet phldrT="[Text]"/>
      <dgm:spPr/>
      <dgm:t>
        <a:bodyPr/>
        <a:lstStyle/>
        <a:p>
          <a:pPr>
            <a:buFont typeface="Arial" panose="020B0604020202020204" pitchFamily="34" charset="0"/>
            <a:buChar char="•"/>
          </a:pPr>
          <a:r>
            <a:rPr lang="en-MY" b="1" i="0" dirty="0"/>
            <a:t>Cybercrime</a:t>
          </a:r>
          <a:endParaRPr lang="en-MY" dirty="0"/>
        </a:p>
      </dgm:t>
    </dgm:pt>
    <dgm:pt modelId="{DC4F335F-2196-476B-859D-883344009825}" type="parTrans" cxnId="{5D6BE4A2-4DDF-41FE-8DAF-4F318900A5AD}">
      <dgm:prSet/>
      <dgm:spPr/>
      <dgm:t>
        <a:bodyPr/>
        <a:lstStyle/>
        <a:p>
          <a:endParaRPr lang="en-MY"/>
        </a:p>
      </dgm:t>
    </dgm:pt>
    <dgm:pt modelId="{0F074F2B-59EE-4C4D-90C6-EE4508F9A86E}" type="sibTrans" cxnId="{5D6BE4A2-4DDF-41FE-8DAF-4F318900A5AD}">
      <dgm:prSet/>
      <dgm:spPr/>
      <dgm:t>
        <a:bodyPr/>
        <a:lstStyle/>
        <a:p>
          <a:endParaRPr lang="en-MY"/>
        </a:p>
      </dgm:t>
    </dgm:pt>
    <dgm:pt modelId="{117420C0-59C0-4C4B-A344-614EE09FB6E1}">
      <dgm:prSet phldrT="[Text]"/>
      <dgm:spPr/>
      <dgm:t>
        <a:bodyPr/>
        <a:lstStyle/>
        <a:p>
          <a:pPr>
            <a:buFont typeface="Arial" panose="020B0604020202020204" pitchFamily="34" charset="0"/>
            <a:buChar char="•"/>
          </a:pPr>
          <a:r>
            <a:rPr lang="en-MY" b="1" i="0" dirty="0"/>
            <a:t>Social Issues</a:t>
          </a:r>
          <a:endParaRPr lang="en-MY" dirty="0"/>
        </a:p>
      </dgm:t>
    </dgm:pt>
    <dgm:pt modelId="{EF04D2B0-07AA-44E0-B1EF-DCD622D30F18}" type="parTrans" cxnId="{C655DF6E-5B2E-4B88-9ADC-32C00DC841DB}">
      <dgm:prSet/>
      <dgm:spPr/>
      <dgm:t>
        <a:bodyPr/>
        <a:lstStyle/>
        <a:p>
          <a:endParaRPr lang="en-MY"/>
        </a:p>
      </dgm:t>
    </dgm:pt>
    <dgm:pt modelId="{F0B8B2AE-EF89-4A36-9D16-8A123E8374C6}" type="sibTrans" cxnId="{C655DF6E-5B2E-4B88-9ADC-32C00DC841DB}">
      <dgm:prSet/>
      <dgm:spPr/>
      <dgm:t>
        <a:bodyPr/>
        <a:lstStyle/>
        <a:p>
          <a:endParaRPr lang="en-MY"/>
        </a:p>
      </dgm:t>
    </dgm:pt>
    <dgm:pt modelId="{7839DCC3-DA97-4D58-97C7-1A27AEAD1346}">
      <dgm:prSet phldrT="[Text]"/>
      <dgm:spPr/>
      <dgm:t>
        <a:bodyPr/>
        <a:lstStyle/>
        <a:p>
          <a:r>
            <a:rPr lang="en-US" b="1" i="0" dirty="0"/>
            <a:t>Public Safety and Community Engagement</a:t>
          </a:r>
          <a:endParaRPr lang="en-MY" dirty="0"/>
        </a:p>
      </dgm:t>
    </dgm:pt>
    <dgm:pt modelId="{82BFC922-FFDD-40F9-9FBB-08664B061DDE}" type="parTrans" cxnId="{7C8EF437-98E3-45B1-BDC8-B41335798E9B}">
      <dgm:prSet/>
      <dgm:spPr/>
      <dgm:t>
        <a:bodyPr/>
        <a:lstStyle/>
        <a:p>
          <a:endParaRPr lang="en-MY"/>
        </a:p>
      </dgm:t>
    </dgm:pt>
    <dgm:pt modelId="{79918E1A-302F-4667-A6F8-3798BAE92BB9}" type="sibTrans" cxnId="{7C8EF437-98E3-45B1-BDC8-B41335798E9B}">
      <dgm:prSet/>
      <dgm:spPr/>
      <dgm:t>
        <a:bodyPr/>
        <a:lstStyle/>
        <a:p>
          <a:endParaRPr lang="en-MY"/>
        </a:p>
      </dgm:t>
    </dgm:pt>
    <dgm:pt modelId="{27F394D6-213D-4AC6-A988-86F5D0D095E0}">
      <dgm:prSet phldrT="[Text]"/>
      <dgm:spPr/>
      <dgm:t>
        <a:bodyPr/>
        <a:lstStyle/>
        <a:p>
          <a:r>
            <a:rPr lang="en-MY" b="1" i="0" dirty="0"/>
            <a:t>Crime Statistics and Resilience</a:t>
          </a:r>
          <a:endParaRPr lang="en-MY" dirty="0"/>
        </a:p>
      </dgm:t>
    </dgm:pt>
    <dgm:pt modelId="{7978385C-2146-4369-9569-5741150E0E04}" type="parTrans" cxnId="{CA39E0B8-4693-476D-B539-C4D1434C1303}">
      <dgm:prSet/>
      <dgm:spPr/>
      <dgm:t>
        <a:bodyPr/>
        <a:lstStyle/>
        <a:p>
          <a:endParaRPr lang="en-MY"/>
        </a:p>
      </dgm:t>
    </dgm:pt>
    <dgm:pt modelId="{3BEF530A-0240-4818-A4ED-A23CE51FD12D}" type="sibTrans" cxnId="{CA39E0B8-4693-476D-B539-C4D1434C1303}">
      <dgm:prSet/>
      <dgm:spPr/>
      <dgm:t>
        <a:bodyPr/>
        <a:lstStyle/>
        <a:p>
          <a:endParaRPr lang="en-MY"/>
        </a:p>
      </dgm:t>
    </dgm:pt>
    <dgm:pt modelId="{C40938D4-463E-46DE-82E3-71F12B375710}" type="pres">
      <dgm:prSet presAssocID="{59515020-8D74-43C3-9538-F7463D989A04}" presName="diagram" presStyleCnt="0">
        <dgm:presLayoutVars>
          <dgm:dir/>
          <dgm:resizeHandles val="exact"/>
        </dgm:presLayoutVars>
      </dgm:prSet>
      <dgm:spPr/>
    </dgm:pt>
    <dgm:pt modelId="{21C74C88-B06B-4F62-A283-38272CAC596D}" type="pres">
      <dgm:prSet presAssocID="{993A1A0E-7C4B-44D8-9377-74C3B6005EF2}" presName="node" presStyleLbl="node1" presStyleIdx="0" presStyleCnt="5">
        <dgm:presLayoutVars>
          <dgm:bulletEnabled val="1"/>
        </dgm:presLayoutVars>
      </dgm:prSet>
      <dgm:spPr/>
    </dgm:pt>
    <dgm:pt modelId="{9497F3D3-155D-484F-9F47-4097EF0A4406}" type="pres">
      <dgm:prSet presAssocID="{806FBE1F-8B80-41E2-8DD2-B73D0FA5E20A}" presName="sibTrans" presStyleCnt="0"/>
      <dgm:spPr/>
    </dgm:pt>
    <dgm:pt modelId="{8FD21D0B-F0D5-49CE-831C-382875B12A05}" type="pres">
      <dgm:prSet presAssocID="{E3947314-5A46-44F8-9AFA-3ADAC2D2AC28}" presName="node" presStyleLbl="node1" presStyleIdx="1" presStyleCnt="5">
        <dgm:presLayoutVars>
          <dgm:bulletEnabled val="1"/>
        </dgm:presLayoutVars>
      </dgm:prSet>
      <dgm:spPr/>
    </dgm:pt>
    <dgm:pt modelId="{76B1A988-F0E0-4C0E-BEFC-EC313349FC2C}" type="pres">
      <dgm:prSet presAssocID="{0F074F2B-59EE-4C4D-90C6-EE4508F9A86E}" presName="sibTrans" presStyleCnt="0"/>
      <dgm:spPr/>
    </dgm:pt>
    <dgm:pt modelId="{D87B2EB7-D4AB-4DB9-87F6-F3380EE5DBB6}" type="pres">
      <dgm:prSet presAssocID="{117420C0-59C0-4C4B-A344-614EE09FB6E1}" presName="node" presStyleLbl="node1" presStyleIdx="2" presStyleCnt="5">
        <dgm:presLayoutVars>
          <dgm:bulletEnabled val="1"/>
        </dgm:presLayoutVars>
      </dgm:prSet>
      <dgm:spPr/>
    </dgm:pt>
    <dgm:pt modelId="{417F66C5-724B-444C-AE0C-D503FE009B40}" type="pres">
      <dgm:prSet presAssocID="{F0B8B2AE-EF89-4A36-9D16-8A123E8374C6}" presName="sibTrans" presStyleCnt="0"/>
      <dgm:spPr/>
    </dgm:pt>
    <dgm:pt modelId="{67E39386-5701-48CF-8231-0E41EE5FE08D}" type="pres">
      <dgm:prSet presAssocID="{7839DCC3-DA97-4D58-97C7-1A27AEAD1346}" presName="node" presStyleLbl="node1" presStyleIdx="3" presStyleCnt="5">
        <dgm:presLayoutVars>
          <dgm:bulletEnabled val="1"/>
        </dgm:presLayoutVars>
      </dgm:prSet>
      <dgm:spPr/>
    </dgm:pt>
    <dgm:pt modelId="{1EC1B77F-59B8-4E39-BDAD-9B0B783A7505}" type="pres">
      <dgm:prSet presAssocID="{79918E1A-302F-4667-A6F8-3798BAE92BB9}" presName="sibTrans" presStyleCnt="0"/>
      <dgm:spPr/>
    </dgm:pt>
    <dgm:pt modelId="{91F8DAC1-AFC6-4887-B9AC-594B20208828}" type="pres">
      <dgm:prSet presAssocID="{27F394D6-213D-4AC6-A988-86F5D0D095E0}" presName="node" presStyleLbl="node1" presStyleIdx="4" presStyleCnt="5">
        <dgm:presLayoutVars>
          <dgm:bulletEnabled val="1"/>
        </dgm:presLayoutVars>
      </dgm:prSet>
      <dgm:spPr/>
    </dgm:pt>
  </dgm:ptLst>
  <dgm:cxnLst>
    <dgm:cxn modelId="{327A0918-4610-4667-A54B-0229E73FF674}" type="presOf" srcId="{27F394D6-213D-4AC6-A988-86F5D0D095E0}" destId="{91F8DAC1-AFC6-4887-B9AC-594B20208828}" srcOrd="0" destOrd="0" presId="urn:microsoft.com/office/officeart/2005/8/layout/default"/>
    <dgm:cxn modelId="{408C6F29-C111-4F7D-AAA0-1B3D04BC3F7A}" type="presOf" srcId="{59515020-8D74-43C3-9538-F7463D989A04}" destId="{C40938D4-463E-46DE-82E3-71F12B375710}" srcOrd="0" destOrd="0" presId="urn:microsoft.com/office/officeart/2005/8/layout/default"/>
    <dgm:cxn modelId="{7C8EF437-98E3-45B1-BDC8-B41335798E9B}" srcId="{59515020-8D74-43C3-9538-F7463D989A04}" destId="{7839DCC3-DA97-4D58-97C7-1A27AEAD1346}" srcOrd="3" destOrd="0" parTransId="{82BFC922-FFDD-40F9-9FBB-08664B061DDE}" sibTransId="{79918E1A-302F-4667-A6F8-3798BAE92BB9}"/>
    <dgm:cxn modelId="{9A6F575C-42C6-452D-AA82-0EBC90FA0238}" srcId="{59515020-8D74-43C3-9538-F7463D989A04}" destId="{993A1A0E-7C4B-44D8-9377-74C3B6005EF2}" srcOrd="0" destOrd="0" parTransId="{73D5831F-F95D-4F88-8754-F6DCC2269BE2}" sibTransId="{806FBE1F-8B80-41E2-8DD2-B73D0FA5E20A}"/>
    <dgm:cxn modelId="{C655DF6E-5B2E-4B88-9ADC-32C00DC841DB}" srcId="{59515020-8D74-43C3-9538-F7463D989A04}" destId="{117420C0-59C0-4C4B-A344-614EE09FB6E1}" srcOrd="2" destOrd="0" parTransId="{EF04D2B0-07AA-44E0-B1EF-DCD622D30F18}" sibTransId="{F0B8B2AE-EF89-4A36-9D16-8A123E8374C6}"/>
    <dgm:cxn modelId="{5D6BE4A2-4DDF-41FE-8DAF-4F318900A5AD}" srcId="{59515020-8D74-43C3-9538-F7463D989A04}" destId="{E3947314-5A46-44F8-9AFA-3ADAC2D2AC28}" srcOrd="1" destOrd="0" parTransId="{DC4F335F-2196-476B-859D-883344009825}" sibTransId="{0F074F2B-59EE-4C4D-90C6-EE4508F9A86E}"/>
    <dgm:cxn modelId="{CA39E0B8-4693-476D-B539-C4D1434C1303}" srcId="{59515020-8D74-43C3-9538-F7463D989A04}" destId="{27F394D6-213D-4AC6-A988-86F5D0D095E0}" srcOrd="4" destOrd="0" parTransId="{7978385C-2146-4369-9569-5741150E0E04}" sibTransId="{3BEF530A-0240-4818-A4ED-A23CE51FD12D}"/>
    <dgm:cxn modelId="{4AAAC5BF-221A-4EF1-AEEB-6AE5FBBEC6F1}" type="presOf" srcId="{117420C0-59C0-4C4B-A344-614EE09FB6E1}" destId="{D87B2EB7-D4AB-4DB9-87F6-F3380EE5DBB6}" srcOrd="0" destOrd="0" presId="urn:microsoft.com/office/officeart/2005/8/layout/default"/>
    <dgm:cxn modelId="{3FE9E0CE-67E4-48D2-9C00-78A5E74D334C}" type="presOf" srcId="{7839DCC3-DA97-4D58-97C7-1A27AEAD1346}" destId="{67E39386-5701-48CF-8231-0E41EE5FE08D}" srcOrd="0" destOrd="0" presId="urn:microsoft.com/office/officeart/2005/8/layout/default"/>
    <dgm:cxn modelId="{9830E4D1-EDB3-4DAF-BDB7-03ABF01828BD}" type="presOf" srcId="{993A1A0E-7C4B-44D8-9377-74C3B6005EF2}" destId="{21C74C88-B06B-4F62-A283-38272CAC596D}" srcOrd="0" destOrd="0" presId="urn:microsoft.com/office/officeart/2005/8/layout/default"/>
    <dgm:cxn modelId="{CFD141F8-FB1F-4599-A408-D80173AC2639}" type="presOf" srcId="{E3947314-5A46-44F8-9AFA-3ADAC2D2AC28}" destId="{8FD21D0B-F0D5-49CE-831C-382875B12A05}" srcOrd="0" destOrd="0" presId="urn:microsoft.com/office/officeart/2005/8/layout/default"/>
    <dgm:cxn modelId="{849795DB-874A-4B09-A14E-E27412DCE82F}" type="presParOf" srcId="{C40938D4-463E-46DE-82E3-71F12B375710}" destId="{21C74C88-B06B-4F62-A283-38272CAC596D}" srcOrd="0" destOrd="0" presId="urn:microsoft.com/office/officeart/2005/8/layout/default"/>
    <dgm:cxn modelId="{4D5D2C59-91AA-4F43-953F-42B95F985204}" type="presParOf" srcId="{C40938D4-463E-46DE-82E3-71F12B375710}" destId="{9497F3D3-155D-484F-9F47-4097EF0A4406}" srcOrd="1" destOrd="0" presId="urn:microsoft.com/office/officeart/2005/8/layout/default"/>
    <dgm:cxn modelId="{E2256734-EC86-48B4-8B6B-19427831EACF}" type="presParOf" srcId="{C40938D4-463E-46DE-82E3-71F12B375710}" destId="{8FD21D0B-F0D5-49CE-831C-382875B12A05}" srcOrd="2" destOrd="0" presId="urn:microsoft.com/office/officeart/2005/8/layout/default"/>
    <dgm:cxn modelId="{9899746E-DFD7-45B3-8E6E-E2F958AF68C9}" type="presParOf" srcId="{C40938D4-463E-46DE-82E3-71F12B375710}" destId="{76B1A988-F0E0-4C0E-BEFC-EC313349FC2C}" srcOrd="3" destOrd="0" presId="urn:microsoft.com/office/officeart/2005/8/layout/default"/>
    <dgm:cxn modelId="{96648F35-0E78-4464-9BEA-D1EBD5F52ED5}" type="presParOf" srcId="{C40938D4-463E-46DE-82E3-71F12B375710}" destId="{D87B2EB7-D4AB-4DB9-87F6-F3380EE5DBB6}" srcOrd="4" destOrd="0" presId="urn:microsoft.com/office/officeart/2005/8/layout/default"/>
    <dgm:cxn modelId="{A23882AA-AF06-4974-A65D-06809469AABC}" type="presParOf" srcId="{C40938D4-463E-46DE-82E3-71F12B375710}" destId="{417F66C5-724B-444C-AE0C-D503FE009B40}" srcOrd="5" destOrd="0" presId="urn:microsoft.com/office/officeart/2005/8/layout/default"/>
    <dgm:cxn modelId="{BB0EA40C-2FD2-4426-ABB8-CCA3CEA10E8B}" type="presParOf" srcId="{C40938D4-463E-46DE-82E3-71F12B375710}" destId="{67E39386-5701-48CF-8231-0E41EE5FE08D}" srcOrd="6" destOrd="0" presId="urn:microsoft.com/office/officeart/2005/8/layout/default"/>
    <dgm:cxn modelId="{C026FB9D-E305-4596-91EF-49E19796A02C}" type="presParOf" srcId="{C40938D4-463E-46DE-82E3-71F12B375710}" destId="{1EC1B77F-59B8-4E39-BDAD-9B0B783A7505}" srcOrd="7" destOrd="0" presId="urn:microsoft.com/office/officeart/2005/8/layout/default"/>
    <dgm:cxn modelId="{C3655442-ECA9-4F98-B493-5409109CC2B2}" type="presParOf" srcId="{C40938D4-463E-46DE-82E3-71F12B375710}" destId="{91F8DAC1-AFC6-4887-B9AC-594B2020882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B7EDB5-9D14-431F-9BAA-8F2E1DF360F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MY"/>
        </a:p>
      </dgm:t>
    </dgm:pt>
    <dgm:pt modelId="{E07624AC-6EF3-458C-ADE1-C1608D0CB656}">
      <dgm:prSet phldrT="[Text]"/>
      <dgm:spPr/>
      <dgm:t>
        <a:bodyPr/>
        <a:lstStyle/>
        <a:p>
          <a:pPr>
            <a:buFont typeface="+mj-lt"/>
            <a:buAutoNum type="arabicPeriod"/>
          </a:pPr>
          <a:r>
            <a:rPr lang="en-US" b="1" dirty="0"/>
            <a:t>Transnational Crime and International Cooperation</a:t>
          </a:r>
          <a:endParaRPr lang="en-MY" dirty="0"/>
        </a:p>
      </dgm:t>
    </dgm:pt>
    <dgm:pt modelId="{3347DCF8-8ABB-47E0-BC08-E0B4315F6A25}" type="parTrans" cxnId="{2FE09424-681F-492C-8482-3BE2FD93FEB5}">
      <dgm:prSet/>
      <dgm:spPr/>
      <dgm:t>
        <a:bodyPr/>
        <a:lstStyle/>
        <a:p>
          <a:endParaRPr lang="en-MY"/>
        </a:p>
      </dgm:t>
    </dgm:pt>
    <dgm:pt modelId="{79033EB1-F14F-4408-AFEB-94D127ACC31C}" type="sibTrans" cxnId="{2FE09424-681F-492C-8482-3BE2FD93FEB5}">
      <dgm:prSet/>
      <dgm:spPr/>
      <dgm:t>
        <a:bodyPr/>
        <a:lstStyle/>
        <a:p>
          <a:endParaRPr lang="en-MY"/>
        </a:p>
      </dgm:t>
    </dgm:pt>
    <dgm:pt modelId="{0AD74098-3431-496C-9DD3-8ADE4D51949E}">
      <dgm:prSet/>
      <dgm:spPr/>
      <dgm:t>
        <a:bodyPr/>
        <a:lstStyle/>
        <a:p>
          <a:pPr>
            <a:buFont typeface="+mj-lt"/>
            <a:buAutoNum type="arabicPeriod"/>
          </a:pPr>
          <a:r>
            <a:rPr lang="en-US" b="1"/>
            <a:t>Human Trafficking</a:t>
          </a:r>
          <a:r>
            <a:rPr lang="en-US"/>
            <a:t>: Identifying </a:t>
          </a:r>
          <a:r>
            <a:rPr lang="en-US" dirty="0"/>
            <a:t>and dismantling trafficking networks that operate across borders.</a:t>
          </a:r>
        </a:p>
      </dgm:t>
    </dgm:pt>
    <dgm:pt modelId="{1738E0A3-BECD-4563-8F73-FC51DC5846DF}" type="parTrans" cxnId="{9F517093-4B3F-4CD8-9DB6-81ECAF681E99}">
      <dgm:prSet/>
      <dgm:spPr/>
      <dgm:t>
        <a:bodyPr/>
        <a:lstStyle/>
        <a:p>
          <a:endParaRPr lang="en-MY"/>
        </a:p>
      </dgm:t>
    </dgm:pt>
    <dgm:pt modelId="{84D3C9D5-E008-4326-88A8-7FD391C29E15}" type="sibTrans" cxnId="{9F517093-4B3F-4CD8-9DB6-81ECAF681E99}">
      <dgm:prSet/>
      <dgm:spPr/>
      <dgm:t>
        <a:bodyPr/>
        <a:lstStyle/>
        <a:p>
          <a:endParaRPr lang="en-MY"/>
        </a:p>
      </dgm:t>
    </dgm:pt>
    <dgm:pt modelId="{CCEA90BD-0E96-4AC1-A0A3-D8E9F4554F14}">
      <dgm:prSet/>
      <dgm:spPr/>
      <dgm:t>
        <a:bodyPr/>
        <a:lstStyle/>
        <a:p>
          <a:pPr>
            <a:buFont typeface="+mj-lt"/>
            <a:buAutoNum type="arabicPeriod"/>
          </a:pPr>
          <a:r>
            <a:rPr lang="en-US" b="1"/>
            <a:t>Drug Smuggling</a:t>
          </a:r>
          <a:r>
            <a:rPr lang="en-US"/>
            <a:t>: Coordinated </a:t>
          </a:r>
          <a:r>
            <a:rPr lang="en-US" dirty="0"/>
            <a:t>efforts with neighboring countries to intercept drug shipments.</a:t>
          </a:r>
        </a:p>
      </dgm:t>
    </dgm:pt>
    <dgm:pt modelId="{E98FADFF-7CE2-4F76-8D8F-6FADF10BE745}" type="parTrans" cxnId="{BB167422-714E-4785-BA88-D8733AF3C451}">
      <dgm:prSet/>
      <dgm:spPr/>
      <dgm:t>
        <a:bodyPr/>
        <a:lstStyle/>
        <a:p>
          <a:endParaRPr lang="en-MY"/>
        </a:p>
      </dgm:t>
    </dgm:pt>
    <dgm:pt modelId="{471A27E6-4C59-475E-9A62-B33F023AE91D}" type="sibTrans" cxnId="{BB167422-714E-4785-BA88-D8733AF3C451}">
      <dgm:prSet/>
      <dgm:spPr/>
      <dgm:t>
        <a:bodyPr/>
        <a:lstStyle/>
        <a:p>
          <a:endParaRPr lang="en-MY"/>
        </a:p>
      </dgm:t>
    </dgm:pt>
    <dgm:pt modelId="{D7A1C5E5-B624-4E63-9FD0-9C91219F3078}">
      <dgm:prSet/>
      <dgm:spPr/>
      <dgm:t>
        <a:bodyPr/>
        <a:lstStyle/>
        <a:p>
          <a:pPr>
            <a:buFont typeface="+mj-lt"/>
            <a:buAutoNum type="arabicPeriod"/>
          </a:pPr>
          <a:r>
            <a:rPr lang="en-US" b="1" dirty="0"/>
            <a:t>Illegal Wildlife Trade</a:t>
          </a:r>
          <a:r>
            <a:rPr lang="en-US" dirty="0"/>
            <a:t>: Combating the smuggling of endangered species through international cooperation.</a:t>
          </a:r>
        </a:p>
      </dgm:t>
    </dgm:pt>
    <dgm:pt modelId="{F31B7ED4-C4E3-44C7-8234-F90752FBC4C6}" type="parTrans" cxnId="{684AB48F-1BEF-4013-8390-4D35AE721970}">
      <dgm:prSet/>
      <dgm:spPr/>
      <dgm:t>
        <a:bodyPr/>
        <a:lstStyle/>
        <a:p>
          <a:endParaRPr lang="en-MY"/>
        </a:p>
      </dgm:t>
    </dgm:pt>
    <dgm:pt modelId="{5C224E08-4623-46FC-81FF-61931E24A645}" type="sibTrans" cxnId="{684AB48F-1BEF-4013-8390-4D35AE721970}">
      <dgm:prSet/>
      <dgm:spPr/>
      <dgm:t>
        <a:bodyPr/>
        <a:lstStyle/>
        <a:p>
          <a:endParaRPr lang="en-MY"/>
        </a:p>
      </dgm:t>
    </dgm:pt>
    <dgm:pt modelId="{0911F136-766D-4806-A182-983EF0BC4205}">
      <dgm:prSet/>
      <dgm:spPr/>
      <dgm:t>
        <a:bodyPr/>
        <a:lstStyle/>
        <a:p>
          <a:pPr>
            <a:buFont typeface="+mj-lt"/>
            <a:buAutoNum type="arabicPeriod"/>
          </a:pPr>
          <a:r>
            <a:rPr lang="en-MY" b="1"/>
            <a:t>Cybercrime</a:t>
          </a:r>
          <a:endParaRPr lang="en-MY"/>
        </a:p>
      </dgm:t>
    </dgm:pt>
    <dgm:pt modelId="{A87E6E9F-3CE4-41DB-B2CB-6EB895DE9858}" type="parTrans" cxnId="{27D04009-0E0C-4EBB-A7B1-47BD4ADEC8D3}">
      <dgm:prSet/>
      <dgm:spPr/>
      <dgm:t>
        <a:bodyPr/>
        <a:lstStyle/>
        <a:p>
          <a:endParaRPr lang="en-MY"/>
        </a:p>
      </dgm:t>
    </dgm:pt>
    <dgm:pt modelId="{E65A38DC-F8F7-4BA4-ABE9-410C3525B958}" type="sibTrans" cxnId="{27D04009-0E0C-4EBB-A7B1-47BD4ADEC8D3}">
      <dgm:prSet/>
      <dgm:spPr/>
      <dgm:t>
        <a:bodyPr/>
        <a:lstStyle/>
        <a:p>
          <a:endParaRPr lang="en-MY"/>
        </a:p>
      </dgm:t>
    </dgm:pt>
    <dgm:pt modelId="{D91AE7CC-7ACD-4238-B744-032C94647741}">
      <dgm:prSet/>
      <dgm:spPr/>
      <dgm:t>
        <a:bodyPr/>
        <a:lstStyle/>
        <a:p>
          <a:pPr>
            <a:buFont typeface="+mj-lt"/>
            <a:buAutoNum type="arabicPeriod"/>
          </a:pPr>
          <a:r>
            <a:rPr lang="en-US" b="1"/>
            <a:t>Cybersecurity Infrastructure</a:t>
          </a:r>
          <a:r>
            <a:rPr lang="en-US"/>
            <a:t>: Building robust cybersecurity infrastructure to protect against cyber threats.</a:t>
          </a:r>
        </a:p>
      </dgm:t>
    </dgm:pt>
    <dgm:pt modelId="{7CB77329-F3A6-4E3D-B7F3-2F47622E465C}" type="parTrans" cxnId="{D73E80BB-F062-403C-BA56-7CA5008462F0}">
      <dgm:prSet/>
      <dgm:spPr/>
      <dgm:t>
        <a:bodyPr/>
        <a:lstStyle/>
        <a:p>
          <a:endParaRPr lang="en-MY"/>
        </a:p>
      </dgm:t>
    </dgm:pt>
    <dgm:pt modelId="{4CEEDB2B-9C5D-4B5D-A10D-15171EF28A99}" type="sibTrans" cxnId="{D73E80BB-F062-403C-BA56-7CA5008462F0}">
      <dgm:prSet/>
      <dgm:spPr/>
      <dgm:t>
        <a:bodyPr/>
        <a:lstStyle/>
        <a:p>
          <a:endParaRPr lang="en-MY"/>
        </a:p>
      </dgm:t>
    </dgm:pt>
    <dgm:pt modelId="{07BB2F23-9A2E-436D-8197-361500DF55C5}">
      <dgm:prSet/>
      <dgm:spPr/>
      <dgm:t>
        <a:bodyPr/>
        <a:lstStyle/>
        <a:p>
          <a:pPr>
            <a:buFont typeface="+mj-lt"/>
            <a:buAutoNum type="arabicPeriod"/>
          </a:pPr>
          <a:r>
            <a:rPr lang="en-US" b="1"/>
            <a:t>Legal Frameworks</a:t>
          </a:r>
          <a:r>
            <a:rPr lang="en-US"/>
            <a:t>: Strengthening legal frameworks to address cybercrime.</a:t>
          </a:r>
        </a:p>
      </dgm:t>
    </dgm:pt>
    <dgm:pt modelId="{50A870B8-C5EA-4849-BDBE-4E9B5A6E815C}" type="parTrans" cxnId="{B3484F66-A4F7-44C2-ADE7-B458A7E1E362}">
      <dgm:prSet/>
      <dgm:spPr/>
      <dgm:t>
        <a:bodyPr/>
        <a:lstStyle/>
        <a:p>
          <a:endParaRPr lang="en-MY"/>
        </a:p>
      </dgm:t>
    </dgm:pt>
    <dgm:pt modelId="{62CD5415-BB89-43BB-A45C-54139FA2BBBE}" type="sibTrans" cxnId="{B3484F66-A4F7-44C2-ADE7-B458A7E1E362}">
      <dgm:prSet/>
      <dgm:spPr/>
      <dgm:t>
        <a:bodyPr/>
        <a:lstStyle/>
        <a:p>
          <a:endParaRPr lang="en-MY"/>
        </a:p>
      </dgm:t>
    </dgm:pt>
    <dgm:pt modelId="{6620C35C-9F3B-41D9-B05B-4F4E845C2541}">
      <dgm:prSet/>
      <dgm:spPr/>
      <dgm:t>
        <a:bodyPr/>
        <a:lstStyle/>
        <a:p>
          <a:pPr>
            <a:buFont typeface="+mj-lt"/>
            <a:buAutoNum type="arabicPeriod"/>
          </a:pPr>
          <a:r>
            <a:rPr lang="en-MY" b="1"/>
            <a:t>International Cooperation</a:t>
          </a:r>
          <a:r>
            <a:rPr lang="en-MY"/>
            <a:t>: Enhancing international cooperation to combat cybercrime.</a:t>
          </a:r>
        </a:p>
      </dgm:t>
    </dgm:pt>
    <dgm:pt modelId="{E3D6035E-9FD5-4632-A838-5116D3B6450B}" type="parTrans" cxnId="{77117148-B0A9-423F-8B0C-EDED6859A53B}">
      <dgm:prSet/>
      <dgm:spPr/>
      <dgm:t>
        <a:bodyPr/>
        <a:lstStyle/>
        <a:p>
          <a:endParaRPr lang="en-MY"/>
        </a:p>
      </dgm:t>
    </dgm:pt>
    <dgm:pt modelId="{E09C577F-EDE1-402A-9188-46529DE2EDCD}" type="sibTrans" cxnId="{77117148-B0A9-423F-8B0C-EDED6859A53B}">
      <dgm:prSet/>
      <dgm:spPr/>
      <dgm:t>
        <a:bodyPr/>
        <a:lstStyle/>
        <a:p>
          <a:endParaRPr lang="en-MY"/>
        </a:p>
      </dgm:t>
    </dgm:pt>
    <dgm:pt modelId="{1529C0EA-6BEB-4FFD-AB7A-5109F3C11813}">
      <dgm:prSet/>
      <dgm:spPr/>
      <dgm:t>
        <a:bodyPr/>
        <a:lstStyle/>
        <a:p>
          <a:pPr>
            <a:buFont typeface="+mj-lt"/>
            <a:buAutoNum type="arabicPeriod"/>
          </a:pPr>
          <a:r>
            <a:rPr lang="en-US" b="1"/>
            <a:t>Resource Allocation</a:t>
          </a:r>
          <a:r>
            <a:rPr lang="en-US"/>
            <a:t>: Allocating resources for cybersecurity initiatives.</a:t>
          </a:r>
        </a:p>
      </dgm:t>
    </dgm:pt>
    <dgm:pt modelId="{8482E4B4-13DC-4AF3-9A7B-4F987B077EEF}" type="parTrans" cxnId="{4F1F7D27-B332-4A4D-B540-0D92CD6E4ECE}">
      <dgm:prSet/>
      <dgm:spPr/>
      <dgm:t>
        <a:bodyPr/>
        <a:lstStyle/>
        <a:p>
          <a:endParaRPr lang="en-MY"/>
        </a:p>
      </dgm:t>
    </dgm:pt>
    <dgm:pt modelId="{3551A992-CEAB-4F56-A290-27F7B67EB573}" type="sibTrans" cxnId="{4F1F7D27-B332-4A4D-B540-0D92CD6E4ECE}">
      <dgm:prSet/>
      <dgm:spPr/>
      <dgm:t>
        <a:bodyPr/>
        <a:lstStyle/>
        <a:p>
          <a:endParaRPr lang="en-MY"/>
        </a:p>
      </dgm:t>
    </dgm:pt>
    <dgm:pt modelId="{A9194946-E6DB-40C2-AF08-3A8FCBF7CF9B}">
      <dgm:prSet/>
      <dgm:spPr/>
      <dgm:t>
        <a:bodyPr/>
        <a:lstStyle/>
        <a:p>
          <a:pPr>
            <a:buFont typeface="+mj-lt"/>
            <a:buAutoNum type="arabicPeriod"/>
          </a:pPr>
          <a:r>
            <a:rPr lang="en-US" b="1"/>
            <a:t>Public-Private Partnerships</a:t>
          </a:r>
          <a:r>
            <a:rPr lang="en-US"/>
            <a:t>: Developing public-private partnerships to enhance cybersecurity.</a:t>
          </a:r>
        </a:p>
      </dgm:t>
    </dgm:pt>
    <dgm:pt modelId="{B8E61D86-3785-409D-96AC-2208D54AF547}" type="parTrans" cxnId="{D3FBE077-EAF1-4878-AF53-80C0B0BEC0B9}">
      <dgm:prSet/>
      <dgm:spPr/>
      <dgm:t>
        <a:bodyPr/>
        <a:lstStyle/>
        <a:p>
          <a:endParaRPr lang="en-MY"/>
        </a:p>
      </dgm:t>
    </dgm:pt>
    <dgm:pt modelId="{47081BDE-297B-42BE-9BAE-36E194B861E7}" type="sibTrans" cxnId="{D3FBE077-EAF1-4878-AF53-80C0B0BEC0B9}">
      <dgm:prSet/>
      <dgm:spPr/>
      <dgm:t>
        <a:bodyPr/>
        <a:lstStyle/>
        <a:p>
          <a:endParaRPr lang="en-MY"/>
        </a:p>
      </dgm:t>
    </dgm:pt>
    <dgm:pt modelId="{A8791BD2-1F5A-4696-AA64-F62B0DA36BDC}">
      <dgm:prSet/>
      <dgm:spPr/>
      <dgm:t>
        <a:bodyPr/>
        <a:lstStyle/>
        <a:p>
          <a:pPr>
            <a:buFont typeface="+mj-lt"/>
            <a:buAutoNum type="arabicPeriod"/>
          </a:pPr>
          <a:r>
            <a:rPr lang="en-MY" b="1"/>
            <a:t>Social Issues and Crime</a:t>
          </a:r>
          <a:endParaRPr lang="en-MY"/>
        </a:p>
      </dgm:t>
    </dgm:pt>
    <dgm:pt modelId="{D0864680-D1B4-4828-AAE8-715B60BE5ADF}" type="parTrans" cxnId="{3BC75ECE-8B36-4691-9844-9C4939A2A18F}">
      <dgm:prSet/>
      <dgm:spPr/>
      <dgm:t>
        <a:bodyPr/>
        <a:lstStyle/>
        <a:p>
          <a:endParaRPr lang="en-MY"/>
        </a:p>
      </dgm:t>
    </dgm:pt>
    <dgm:pt modelId="{1F5E1655-210A-40BB-A49E-E11A804260DB}" type="sibTrans" cxnId="{3BC75ECE-8B36-4691-9844-9C4939A2A18F}">
      <dgm:prSet/>
      <dgm:spPr/>
      <dgm:t>
        <a:bodyPr/>
        <a:lstStyle/>
        <a:p>
          <a:endParaRPr lang="en-MY"/>
        </a:p>
      </dgm:t>
    </dgm:pt>
    <dgm:pt modelId="{19199C17-4DBB-4C51-9DAF-84847316563C}">
      <dgm:prSet/>
      <dgm:spPr/>
      <dgm:t>
        <a:bodyPr/>
        <a:lstStyle/>
        <a:p>
          <a:pPr>
            <a:buFont typeface="+mj-lt"/>
            <a:buAutoNum type="arabicPeriod"/>
          </a:pPr>
          <a:r>
            <a:rPr lang="en-US" b="1"/>
            <a:t>Labor Laws</a:t>
          </a:r>
          <a:r>
            <a:rPr lang="en-US"/>
            <a:t>: Strengthening labor laws to address forced labor and unpaid wages.</a:t>
          </a:r>
        </a:p>
      </dgm:t>
    </dgm:pt>
    <dgm:pt modelId="{172DFC08-6892-461C-9ADE-E0E7ED3F868C}" type="parTrans" cxnId="{9D498D6B-6CAE-47C4-B8D8-5CDEE141EDD2}">
      <dgm:prSet/>
      <dgm:spPr/>
      <dgm:t>
        <a:bodyPr/>
        <a:lstStyle/>
        <a:p>
          <a:endParaRPr lang="en-MY"/>
        </a:p>
      </dgm:t>
    </dgm:pt>
    <dgm:pt modelId="{2672FC18-C908-47F8-854E-CC04BC689E88}" type="sibTrans" cxnId="{9D498D6B-6CAE-47C4-B8D8-5CDEE141EDD2}">
      <dgm:prSet/>
      <dgm:spPr/>
      <dgm:t>
        <a:bodyPr/>
        <a:lstStyle/>
        <a:p>
          <a:endParaRPr lang="en-MY"/>
        </a:p>
      </dgm:t>
    </dgm:pt>
    <dgm:pt modelId="{FBC16A45-F29F-4C05-8EE1-536B59E9A633}">
      <dgm:prSet/>
      <dgm:spPr/>
      <dgm:t>
        <a:bodyPr/>
        <a:lstStyle/>
        <a:p>
          <a:pPr>
            <a:buFont typeface="+mj-lt"/>
            <a:buAutoNum type="arabicPeriod"/>
          </a:pPr>
          <a:r>
            <a:rPr lang="en-US" b="1"/>
            <a:t>Law Enforcement</a:t>
          </a:r>
          <a:r>
            <a:rPr lang="en-US"/>
            <a:t>: Enhancing law enforcement capabilities to address violent crimes.</a:t>
          </a:r>
        </a:p>
      </dgm:t>
    </dgm:pt>
    <dgm:pt modelId="{5EF4D1EA-8ED1-4726-A109-8BCBF53B86D5}" type="parTrans" cxnId="{CE30203C-2E0C-44AF-953B-113E9C27E2ED}">
      <dgm:prSet/>
      <dgm:spPr/>
      <dgm:t>
        <a:bodyPr/>
        <a:lstStyle/>
        <a:p>
          <a:endParaRPr lang="en-MY"/>
        </a:p>
      </dgm:t>
    </dgm:pt>
    <dgm:pt modelId="{CE6D3B03-4B6D-488F-9AB3-7BEAA5675480}" type="sibTrans" cxnId="{CE30203C-2E0C-44AF-953B-113E9C27E2ED}">
      <dgm:prSet/>
      <dgm:spPr/>
      <dgm:t>
        <a:bodyPr/>
        <a:lstStyle/>
        <a:p>
          <a:endParaRPr lang="en-MY"/>
        </a:p>
      </dgm:t>
    </dgm:pt>
    <dgm:pt modelId="{DE6D1391-F891-4B74-BBE3-1E103D998D57}">
      <dgm:prSet/>
      <dgm:spPr/>
      <dgm:t>
        <a:bodyPr/>
        <a:lstStyle/>
        <a:p>
          <a:pPr>
            <a:buFont typeface="+mj-lt"/>
            <a:buAutoNum type="arabicPeriod"/>
          </a:pPr>
          <a:r>
            <a:rPr lang="en-US" b="1"/>
            <a:t>Legal Frameworks</a:t>
          </a:r>
          <a:r>
            <a:rPr lang="en-US"/>
            <a:t>: Developing legal frameworks to address domestic violence and youth crime.</a:t>
          </a:r>
        </a:p>
      </dgm:t>
    </dgm:pt>
    <dgm:pt modelId="{5E517019-ABB5-4170-8AAE-8A56170CDA79}" type="parTrans" cxnId="{DF5153D2-D4A4-48E0-82DD-0BFA5DA0B844}">
      <dgm:prSet/>
      <dgm:spPr/>
      <dgm:t>
        <a:bodyPr/>
        <a:lstStyle/>
        <a:p>
          <a:endParaRPr lang="en-MY"/>
        </a:p>
      </dgm:t>
    </dgm:pt>
    <dgm:pt modelId="{C32E32DA-3916-4B9E-8B3E-B5824492F953}" type="sibTrans" cxnId="{DF5153D2-D4A4-48E0-82DD-0BFA5DA0B844}">
      <dgm:prSet/>
      <dgm:spPr/>
      <dgm:t>
        <a:bodyPr/>
        <a:lstStyle/>
        <a:p>
          <a:endParaRPr lang="en-MY"/>
        </a:p>
      </dgm:t>
    </dgm:pt>
    <dgm:pt modelId="{782B9C50-7DE5-492E-869C-482EB4697FF9}">
      <dgm:prSet/>
      <dgm:spPr/>
      <dgm:t>
        <a:bodyPr/>
        <a:lstStyle/>
        <a:p>
          <a:pPr>
            <a:buFont typeface="+mj-lt"/>
            <a:buAutoNum type="arabicPeriod"/>
          </a:pPr>
          <a:r>
            <a:rPr lang="en-US" b="1"/>
            <a:t>Resource Allocation</a:t>
          </a:r>
          <a:r>
            <a:rPr lang="en-US"/>
            <a:t>: Allocating resources to address social issues contributing to crime.</a:t>
          </a:r>
        </a:p>
      </dgm:t>
    </dgm:pt>
    <dgm:pt modelId="{8379C7D6-7CD1-4788-B80C-63A7FE29607F}" type="parTrans" cxnId="{2A826B8A-9097-4470-A5AF-07374CDEC4AD}">
      <dgm:prSet/>
      <dgm:spPr/>
      <dgm:t>
        <a:bodyPr/>
        <a:lstStyle/>
        <a:p>
          <a:endParaRPr lang="en-MY"/>
        </a:p>
      </dgm:t>
    </dgm:pt>
    <dgm:pt modelId="{7A4C8AB4-89E3-4C78-8989-90DFABEED1EF}" type="sibTrans" cxnId="{2A826B8A-9097-4470-A5AF-07374CDEC4AD}">
      <dgm:prSet/>
      <dgm:spPr/>
      <dgm:t>
        <a:bodyPr/>
        <a:lstStyle/>
        <a:p>
          <a:endParaRPr lang="en-MY"/>
        </a:p>
      </dgm:t>
    </dgm:pt>
    <dgm:pt modelId="{94655358-F47E-47C2-9F8B-211313A4266A}">
      <dgm:prSet/>
      <dgm:spPr/>
      <dgm:t>
        <a:bodyPr/>
        <a:lstStyle/>
        <a:p>
          <a:pPr>
            <a:buFont typeface="+mj-lt"/>
            <a:buAutoNum type="arabicPeriod"/>
          </a:pPr>
          <a:r>
            <a:rPr lang="en-US" b="1"/>
            <a:t>Community Programs</a:t>
          </a:r>
          <a:r>
            <a:rPr lang="en-US"/>
            <a:t>: Implementing community programs to address the root causes of crime.</a:t>
          </a:r>
        </a:p>
      </dgm:t>
    </dgm:pt>
    <dgm:pt modelId="{2236EEAF-E7FE-440B-A96C-3F3B4C6F715A}" type="parTrans" cxnId="{8DC83830-73BD-4F0F-B35F-6A9AB99DF9EB}">
      <dgm:prSet/>
      <dgm:spPr/>
      <dgm:t>
        <a:bodyPr/>
        <a:lstStyle/>
        <a:p>
          <a:endParaRPr lang="en-MY"/>
        </a:p>
      </dgm:t>
    </dgm:pt>
    <dgm:pt modelId="{34AFD642-CEE5-407A-81A8-27E16E4144ED}" type="sibTrans" cxnId="{8DC83830-73BD-4F0F-B35F-6A9AB99DF9EB}">
      <dgm:prSet/>
      <dgm:spPr/>
      <dgm:t>
        <a:bodyPr/>
        <a:lstStyle/>
        <a:p>
          <a:endParaRPr lang="en-MY"/>
        </a:p>
      </dgm:t>
    </dgm:pt>
    <dgm:pt modelId="{EED39A37-D8DA-4FDA-B330-DFDC647260EE}">
      <dgm:prSet/>
      <dgm:spPr/>
      <dgm:t>
        <a:bodyPr/>
        <a:lstStyle/>
        <a:p>
          <a:pPr>
            <a:buFont typeface="+mj-lt"/>
            <a:buAutoNum type="arabicPeriod"/>
          </a:pPr>
          <a:r>
            <a:rPr lang="en-US" b="1" dirty="0"/>
            <a:t>Public Safety and Community Engagement</a:t>
          </a:r>
          <a:endParaRPr lang="en-US" dirty="0"/>
        </a:p>
      </dgm:t>
    </dgm:pt>
    <dgm:pt modelId="{768FA68B-3EE1-48A0-A933-692E9673ACB0}" type="parTrans" cxnId="{3D211ACD-21F8-42B6-B9C7-6CF3B41A348B}">
      <dgm:prSet/>
      <dgm:spPr/>
      <dgm:t>
        <a:bodyPr/>
        <a:lstStyle/>
        <a:p>
          <a:endParaRPr lang="en-MY"/>
        </a:p>
      </dgm:t>
    </dgm:pt>
    <dgm:pt modelId="{971108B8-EC7D-409A-AB10-7650CD5DE9B5}" type="sibTrans" cxnId="{3D211ACD-21F8-42B6-B9C7-6CF3B41A348B}">
      <dgm:prSet/>
      <dgm:spPr/>
      <dgm:t>
        <a:bodyPr/>
        <a:lstStyle/>
        <a:p>
          <a:endParaRPr lang="en-MY"/>
        </a:p>
      </dgm:t>
    </dgm:pt>
    <dgm:pt modelId="{82C8A2BF-BD4A-46D4-AB79-246DD380DE42}">
      <dgm:prSet/>
      <dgm:spPr/>
      <dgm:t>
        <a:bodyPr/>
        <a:lstStyle/>
        <a:p>
          <a:pPr>
            <a:buFont typeface="+mj-lt"/>
            <a:buAutoNum type="arabicPeriod"/>
          </a:pPr>
          <a:r>
            <a:rPr lang="en-US" b="1"/>
            <a:t>Community Policing</a:t>
          </a:r>
          <a:r>
            <a:rPr lang="en-US"/>
            <a:t>: Building trust between the police and the community.</a:t>
          </a:r>
        </a:p>
      </dgm:t>
    </dgm:pt>
    <dgm:pt modelId="{66A59E62-4DA3-4795-BB58-04A2BC3826CA}" type="parTrans" cxnId="{DF81AE40-190B-42C5-9A51-75655A5DE6D8}">
      <dgm:prSet/>
      <dgm:spPr/>
      <dgm:t>
        <a:bodyPr/>
        <a:lstStyle/>
        <a:p>
          <a:endParaRPr lang="en-MY"/>
        </a:p>
      </dgm:t>
    </dgm:pt>
    <dgm:pt modelId="{91F09211-5B94-450D-BFD4-04E5BBF478F7}" type="sibTrans" cxnId="{DF81AE40-190B-42C5-9A51-75655A5DE6D8}">
      <dgm:prSet/>
      <dgm:spPr/>
      <dgm:t>
        <a:bodyPr/>
        <a:lstStyle/>
        <a:p>
          <a:endParaRPr lang="en-MY"/>
        </a:p>
      </dgm:t>
    </dgm:pt>
    <dgm:pt modelId="{47E79E2F-2046-467F-8617-28B5BF5A86AC}">
      <dgm:prSet/>
      <dgm:spPr/>
      <dgm:t>
        <a:bodyPr/>
        <a:lstStyle/>
        <a:p>
          <a:pPr>
            <a:buFont typeface="+mj-lt"/>
            <a:buAutoNum type="arabicPeriod"/>
          </a:pPr>
          <a:r>
            <a:rPr lang="en-US" b="1"/>
            <a:t>Resource Allocation</a:t>
          </a:r>
          <a:r>
            <a:rPr lang="en-US"/>
            <a:t>: Allocating resources for community policing initiatives.</a:t>
          </a:r>
        </a:p>
      </dgm:t>
    </dgm:pt>
    <dgm:pt modelId="{4CD9421D-62C7-45DD-B0A0-C07653BAD81A}" type="parTrans" cxnId="{AE8A64FA-7326-4D94-AFF8-3FBBF950A9B2}">
      <dgm:prSet/>
      <dgm:spPr/>
      <dgm:t>
        <a:bodyPr/>
        <a:lstStyle/>
        <a:p>
          <a:endParaRPr lang="en-MY"/>
        </a:p>
      </dgm:t>
    </dgm:pt>
    <dgm:pt modelId="{8231686D-0201-4D53-B96C-EC72194E1597}" type="sibTrans" cxnId="{AE8A64FA-7326-4D94-AFF8-3FBBF950A9B2}">
      <dgm:prSet/>
      <dgm:spPr/>
      <dgm:t>
        <a:bodyPr/>
        <a:lstStyle/>
        <a:p>
          <a:endParaRPr lang="en-MY"/>
        </a:p>
      </dgm:t>
    </dgm:pt>
    <dgm:pt modelId="{91464F5E-3600-4115-A81F-3B33CEAB3038}">
      <dgm:prSet/>
      <dgm:spPr/>
      <dgm:t>
        <a:bodyPr/>
        <a:lstStyle/>
        <a:p>
          <a:pPr>
            <a:buFont typeface="+mj-lt"/>
            <a:buAutoNum type="arabicPeriod"/>
          </a:pPr>
          <a:r>
            <a:rPr lang="en-US" b="1"/>
            <a:t>Legal Frameworks</a:t>
          </a:r>
          <a:r>
            <a:rPr lang="en-US"/>
            <a:t>: Developing legal frameworks to support community engagement.</a:t>
          </a:r>
        </a:p>
      </dgm:t>
    </dgm:pt>
    <dgm:pt modelId="{90F91FBF-E358-4E6A-9AF3-8F8D4EB923CF}" type="parTrans" cxnId="{CDE98D7A-DBA0-4A75-9C1B-99AEA7B80FEE}">
      <dgm:prSet/>
      <dgm:spPr/>
      <dgm:t>
        <a:bodyPr/>
        <a:lstStyle/>
        <a:p>
          <a:endParaRPr lang="en-MY"/>
        </a:p>
      </dgm:t>
    </dgm:pt>
    <dgm:pt modelId="{392BFADE-4FB3-4661-B2D0-0761CF2A69D9}" type="sibTrans" cxnId="{CDE98D7A-DBA0-4A75-9C1B-99AEA7B80FEE}">
      <dgm:prSet/>
      <dgm:spPr/>
      <dgm:t>
        <a:bodyPr/>
        <a:lstStyle/>
        <a:p>
          <a:endParaRPr lang="en-MY"/>
        </a:p>
      </dgm:t>
    </dgm:pt>
    <dgm:pt modelId="{8F1FEBF2-8A2B-4CDB-A752-7F1E0D5EDEEB}">
      <dgm:prSet/>
      <dgm:spPr/>
      <dgm:t>
        <a:bodyPr/>
        <a:lstStyle/>
        <a:p>
          <a:pPr>
            <a:buFont typeface="+mj-lt"/>
            <a:buAutoNum type="arabicPeriod"/>
          </a:pPr>
          <a:r>
            <a:rPr lang="en-US" b="1"/>
            <a:t>Infrastructure</a:t>
          </a:r>
          <a:r>
            <a:rPr lang="en-US"/>
            <a:t>: Building infrastructure to support public safety initiatives.</a:t>
          </a:r>
        </a:p>
      </dgm:t>
    </dgm:pt>
    <dgm:pt modelId="{A16DFEBD-8919-4808-A270-085F328D408B}" type="parTrans" cxnId="{9F4AB6C5-1B4E-4315-821E-5CCD1909AA65}">
      <dgm:prSet/>
      <dgm:spPr/>
      <dgm:t>
        <a:bodyPr/>
        <a:lstStyle/>
        <a:p>
          <a:endParaRPr lang="en-MY"/>
        </a:p>
      </dgm:t>
    </dgm:pt>
    <dgm:pt modelId="{E16B84B6-7887-4479-9BC3-73C54F7AB0DF}" type="sibTrans" cxnId="{9F4AB6C5-1B4E-4315-821E-5CCD1909AA65}">
      <dgm:prSet/>
      <dgm:spPr/>
      <dgm:t>
        <a:bodyPr/>
        <a:lstStyle/>
        <a:p>
          <a:endParaRPr lang="en-MY"/>
        </a:p>
      </dgm:t>
    </dgm:pt>
    <dgm:pt modelId="{DC1865E9-65AB-4B04-82E1-890D434BEFB5}">
      <dgm:prSet/>
      <dgm:spPr/>
      <dgm:t>
        <a:bodyPr/>
        <a:lstStyle/>
        <a:p>
          <a:pPr>
            <a:buFont typeface="+mj-lt"/>
            <a:buAutoNum type="arabicPeriod"/>
          </a:pPr>
          <a:r>
            <a:rPr lang="en-US" b="1"/>
            <a:t>Public-Private Partnerships</a:t>
          </a:r>
          <a:r>
            <a:rPr lang="en-US"/>
            <a:t>: Developing partnerships to enhance public safety.</a:t>
          </a:r>
        </a:p>
      </dgm:t>
    </dgm:pt>
    <dgm:pt modelId="{1877C0F9-604E-449D-80F0-DAB1509322BB}" type="parTrans" cxnId="{19531D2F-40A7-4196-8099-53D87F7AFCC1}">
      <dgm:prSet/>
      <dgm:spPr/>
      <dgm:t>
        <a:bodyPr/>
        <a:lstStyle/>
        <a:p>
          <a:endParaRPr lang="en-MY"/>
        </a:p>
      </dgm:t>
    </dgm:pt>
    <dgm:pt modelId="{6AC368D3-7886-4E39-AFAB-41C7B8116941}" type="sibTrans" cxnId="{19531D2F-40A7-4196-8099-53D87F7AFCC1}">
      <dgm:prSet/>
      <dgm:spPr/>
      <dgm:t>
        <a:bodyPr/>
        <a:lstStyle/>
        <a:p>
          <a:endParaRPr lang="en-MY"/>
        </a:p>
      </dgm:t>
    </dgm:pt>
    <dgm:pt modelId="{B125BB07-58A6-4E88-BD54-BBC65FA2DD36}">
      <dgm:prSet/>
      <dgm:spPr/>
      <dgm:t>
        <a:bodyPr/>
        <a:lstStyle/>
        <a:p>
          <a:pPr>
            <a:buFont typeface="+mj-lt"/>
            <a:buAutoNum type="arabicPeriod"/>
          </a:pPr>
          <a:r>
            <a:rPr lang="en-MY" b="1"/>
            <a:t>Crime Statistics and Resilience</a:t>
          </a:r>
          <a:endParaRPr lang="en-MY"/>
        </a:p>
      </dgm:t>
    </dgm:pt>
    <dgm:pt modelId="{AC14A7F3-2CAF-4160-B99D-C48A99784032}" type="parTrans" cxnId="{11D26062-D2A9-4B76-A3E0-CB51E2C7964B}">
      <dgm:prSet/>
      <dgm:spPr/>
      <dgm:t>
        <a:bodyPr/>
        <a:lstStyle/>
        <a:p>
          <a:endParaRPr lang="en-MY"/>
        </a:p>
      </dgm:t>
    </dgm:pt>
    <dgm:pt modelId="{3D11EF4D-7BAC-43E7-8122-B73FE6B070A7}" type="sibTrans" cxnId="{11D26062-D2A9-4B76-A3E0-CB51E2C7964B}">
      <dgm:prSet/>
      <dgm:spPr/>
      <dgm:t>
        <a:bodyPr/>
        <a:lstStyle/>
        <a:p>
          <a:endParaRPr lang="en-MY"/>
        </a:p>
      </dgm:t>
    </dgm:pt>
    <dgm:pt modelId="{D37A196D-6BB0-41A3-BC55-089C7E66E11F}">
      <dgm:prSet/>
      <dgm:spPr/>
      <dgm:t>
        <a:bodyPr/>
        <a:lstStyle/>
        <a:p>
          <a:pPr>
            <a:buFont typeface="+mj-lt"/>
            <a:buAutoNum type="arabicPeriod"/>
          </a:pPr>
          <a:r>
            <a:rPr lang="en-US" b="1"/>
            <a:t>Crime Index Monitoring</a:t>
          </a:r>
          <a:r>
            <a:rPr lang="en-US"/>
            <a:t>: Regularly monitoring and analyzing crime statistics to identify trends and areas for targeted interventions.</a:t>
          </a:r>
        </a:p>
      </dgm:t>
    </dgm:pt>
    <dgm:pt modelId="{0DD842C7-CDAC-41C2-A2EB-F6166E50D553}" type="parTrans" cxnId="{18F8E838-1B66-4EC6-AC59-241A7324C604}">
      <dgm:prSet/>
      <dgm:spPr/>
      <dgm:t>
        <a:bodyPr/>
        <a:lstStyle/>
        <a:p>
          <a:endParaRPr lang="en-MY"/>
        </a:p>
      </dgm:t>
    </dgm:pt>
    <dgm:pt modelId="{99EE261C-17FA-441E-BA70-2E454F1AB51D}" type="sibTrans" cxnId="{18F8E838-1B66-4EC6-AC59-241A7324C604}">
      <dgm:prSet/>
      <dgm:spPr/>
      <dgm:t>
        <a:bodyPr/>
        <a:lstStyle/>
        <a:p>
          <a:endParaRPr lang="en-MY"/>
        </a:p>
      </dgm:t>
    </dgm:pt>
    <dgm:pt modelId="{11DDE8ED-5AF8-4A1F-A144-4DF14A9C117B}">
      <dgm:prSet/>
      <dgm:spPr/>
      <dgm:t>
        <a:bodyPr/>
        <a:lstStyle/>
        <a:p>
          <a:pPr>
            <a:buFont typeface="+mj-lt"/>
            <a:buAutoNum type="arabicPeriod"/>
          </a:pPr>
          <a:r>
            <a:rPr lang="en-US" b="1"/>
            <a:t>Resilience Building</a:t>
          </a:r>
          <a:r>
            <a:rPr lang="en-US"/>
            <a:t>: Enhancing societal resilience against crime through community programs and support services.</a:t>
          </a:r>
        </a:p>
      </dgm:t>
    </dgm:pt>
    <dgm:pt modelId="{5DB2278B-264E-4106-A29D-2DE080F593D5}" type="parTrans" cxnId="{AAA23FA6-216A-41E8-92E5-4EC366EB1D29}">
      <dgm:prSet/>
      <dgm:spPr/>
      <dgm:t>
        <a:bodyPr/>
        <a:lstStyle/>
        <a:p>
          <a:endParaRPr lang="en-MY"/>
        </a:p>
      </dgm:t>
    </dgm:pt>
    <dgm:pt modelId="{6F6BCD7C-DC89-472E-8BD0-22B8FC4CB632}" type="sibTrans" cxnId="{AAA23FA6-216A-41E8-92E5-4EC366EB1D29}">
      <dgm:prSet/>
      <dgm:spPr/>
      <dgm:t>
        <a:bodyPr/>
        <a:lstStyle/>
        <a:p>
          <a:endParaRPr lang="en-MY"/>
        </a:p>
      </dgm:t>
    </dgm:pt>
    <dgm:pt modelId="{534B49A8-F056-4C1F-9829-D5642B00FE59}">
      <dgm:prSet/>
      <dgm:spPr/>
      <dgm:t>
        <a:bodyPr/>
        <a:lstStyle/>
        <a:p>
          <a:pPr>
            <a:buFont typeface="+mj-lt"/>
            <a:buAutoNum type="arabicPeriod"/>
          </a:pPr>
          <a:r>
            <a:rPr lang="en-US" b="1"/>
            <a:t>Policy Development</a:t>
          </a:r>
          <a:r>
            <a:rPr lang="en-US"/>
            <a:t>: Developing and implementing policies based on crime data and research for more effective crime management strategies.</a:t>
          </a:r>
        </a:p>
      </dgm:t>
    </dgm:pt>
    <dgm:pt modelId="{E3FC2094-BDDE-4DA6-8AC8-881D4CAA9BE5}" type="parTrans" cxnId="{4175E40E-9EB3-494E-8983-579DECF211FB}">
      <dgm:prSet/>
      <dgm:spPr/>
      <dgm:t>
        <a:bodyPr/>
        <a:lstStyle/>
        <a:p>
          <a:endParaRPr lang="en-MY"/>
        </a:p>
      </dgm:t>
    </dgm:pt>
    <dgm:pt modelId="{2B59E321-40CD-4F11-87DA-0ED20413E73C}" type="sibTrans" cxnId="{4175E40E-9EB3-494E-8983-579DECF211FB}">
      <dgm:prSet/>
      <dgm:spPr/>
      <dgm:t>
        <a:bodyPr/>
        <a:lstStyle/>
        <a:p>
          <a:endParaRPr lang="en-MY"/>
        </a:p>
      </dgm:t>
    </dgm:pt>
    <dgm:pt modelId="{C1484AD8-2375-4578-9AC8-A9853B3C2487}">
      <dgm:prSet/>
      <dgm:spPr/>
      <dgm:t>
        <a:bodyPr/>
        <a:lstStyle/>
        <a:p>
          <a:pPr>
            <a:buFont typeface="+mj-lt"/>
            <a:buAutoNum type="arabicPeriod"/>
          </a:pPr>
          <a:r>
            <a:rPr lang="en-US" b="1"/>
            <a:t>Resource Allocation</a:t>
          </a:r>
          <a:r>
            <a:rPr lang="en-US"/>
            <a:t>: Allocating resources to high-crime areas and vulnerable communities to address specific challenges.</a:t>
          </a:r>
        </a:p>
      </dgm:t>
    </dgm:pt>
    <dgm:pt modelId="{4074DA8D-F508-43F7-B578-074A4FC38711}" type="parTrans" cxnId="{C0C964CA-4268-4AED-866C-42307AA79289}">
      <dgm:prSet/>
      <dgm:spPr/>
      <dgm:t>
        <a:bodyPr/>
        <a:lstStyle/>
        <a:p>
          <a:endParaRPr lang="en-MY"/>
        </a:p>
      </dgm:t>
    </dgm:pt>
    <dgm:pt modelId="{F69D435C-D329-462B-B87A-5257100CCCED}" type="sibTrans" cxnId="{C0C964CA-4268-4AED-866C-42307AA79289}">
      <dgm:prSet/>
      <dgm:spPr/>
      <dgm:t>
        <a:bodyPr/>
        <a:lstStyle/>
        <a:p>
          <a:endParaRPr lang="en-MY"/>
        </a:p>
      </dgm:t>
    </dgm:pt>
    <dgm:pt modelId="{699D13E8-90DB-4423-ABFF-4A0C6DDC7B43}">
      <dgm:prSet/>
      <dgm:spPr/>
      <dgm:t>
        <a:bodyPr/>
        <a:lstStyle/>
        <a:p>
          <a:pPr>
            <a:buFont typeface="+mj-lt"/>
            <a:buAutoNum type="arabicPeriod"/>
          </a:pPr>
          <a:r>
            <a:rPr lang="en-US" b="1"/>
            <a:t>International Benchmarks</a:t>
          </a:r>
          <a:r>
            <a:rPr lang="en-US"/>
            <a:t>: Comparing crime statistics with international benchmarks to gain insights into best practices and areas for improvement.</a:t>
          </a:r>
        </a:p>
      </dgm:t>
    </dgm:pt>
    <dgm:pt modelId="{C9A10355-DC7B-4762-AC9B-821EA099E1FF}" type="parTrans" cxnId="{19606E26-9B90-4816-9196-52DC023AA0EB}">
      <dgm:prSet/>
      <dgm:spPr/>
      <dgm:t>
        <a:bodyPr/>
        <a:lstStyle/>
        <a:p>
          <a:endParaRPr lang="en-MY"/>
        </a:p>
      </dgm:t>
    </dgm:pt>
    <dgm:pt modelId="{607E1195-7602-43FD-A881-B6F15046FABF}" type="sibTrans" cxnId="{19606E26-9B90-4816-9196-52DC023AA0EB}">
      <dgm:prSet/>
      <dgm:spPr/>
      <dgm:t>
        <a:bodyPr/>
        <a:lstStyle/>
        <a:p>
          <a:endParaRPr lang="en-MY"/>
        </a:p>
      </dgm:t>
    </dgm:pt>
    <dgm:pt modelId="{1E99C77D-6A19-4C24-9709-18C648868134}">
      <dgm:prSet/>
      <dgm:spPr/>
      <dgm:t>
        <a:bodyPr/>
        <a:lstStyle/>
        <a:p>
          <a:pPr>
            <a:buFont typeface="+mj-lt"/>
            <a:buAutoNum type="arabicPeriod"/>
          </a:pPr>
          <a:r>
            <a:rPr lang="en-US" b="1" dirty="0"/>
            <a:t>Terrorism</a:t>
          </a:r>
          <a:r>
            <a:rPr lang="en-US" dirty="0"/>
            <a:t>: Robust intelligence sharing and collaboration with international agencies to prevent and respond to potential attacks.</a:t>
          </a:r>
        </a:p>
      </dgm:t>
    </dgm:pt>
    <dgm:pt modelId="{67CE936A-E61B-4DD5-97BA-6AA6A23B0D49}" type="sibTrans" cxnId="{15AAD2EF-6416-427B-86BD-359CC359F916}">
      <dgm:prSet/>
      <dgm:spPr/>
      <dgm:t>
        <a:bodyPr/>
        <a:lstStyle/>
        <a:p>
          <a:endParaRPr lang="en-MY"/>
        </a:p>
      </dgm:t>
    </dgm:pt>
    <dgm:pt modelId="{7B60FAE8-7FB2-4D09-9D94-0594A479A52D}" type="parTrans" cxnId="{15AAD2EF-6416-427B-86BD-359CC359F916}">
      <dgm:prSet/>
      <dgm:spPr/>
      <dgm:t>
        <a:bodyPr/>
        <a:lstStyle/>
        <a:p>
          <a:endParaRPr lang="en-MY"/>
        </a:p>
      </dgm:t>
    </dgm:pt>
    <dgm:pt modelId="{DA352D89-33A5-4C78-85C5-36A66901A6CE}">
      <dgm:prSet/>
      <dgm:spPr/>
      <dgm:t>
        <a:bodyPr/>
        <a:lstStyle/>
        <a:p>
          <a:pPr>
            <a:buFont typeface="+mj-lt"/>
            <a:buAutoNum type="arabicPeriod"/>
          </a:pPr>
          <a:r>
            <a:rPr lang="en-US" b="1" dirty="0"/>
            <a:t>Money Laundering</a:t>
          </a:r>
          <a:r>
            <a:rPr lang="en-US" dirty="0"/>
            <a:t>: Strengthening financial regulations and international cooperation to track and prevent illicit financial flows.</a:t>
          </a:r>
        </a:p>
      </dgm:t>
    </dgm:pt>
    <dgm:pt modelId="{25BC75A1-398C-4531-9B75-F8F4AD5B6E16}" type="sibTrans" cxnId="{3AC1793F-0506-48ED-AD12-FD8A2223C73C}">
      <dgm:prSet/>
      <dgm:spPr/>
      <dgm:t>
        <a:bodyPr/>
        <a:lstStyle/>
        <a:p>
          <a:endParaRPr lang="en-MY"/>
        </a:p>
      </dgm:t>
    </dgm:pt>
    <dgm:pt modelId="{7D29C43B-E703-4099-A7D5-A553921A9257}" type="parTrans" cxnId="{3AC1793F-0506-48ED-AD12-FD8A2223C73C}">
      <dgm:prSet/>
      <dgm:spPr/>
      <dgm:t>
        <a:bodyPr/>
        <a:lstStyle/>
        <a:p>
          <a:endParaRPr lang="en-MY"/>
        </a:p>
      </dgm:t>
    </dgm:pt>
    <dgm:pt modelId="{DC6DB310-0686-498A-A083-3C7C4E9A7A1B}" type="pres">
      <dgm:prSet presAssocID="{78B7EDB5-9D14-431F-9BAA-8F2E1DF360F2}" presName="Name0" presStyleCnt="0">
        <dgm:presLayoutVars>
          <dgm:dir/>
          <dgm:animLvl val="lvl"/>
          <dgm:resizeHandles val="exact"/>
        </dgm:presLayoutVars>
      </dgm:prSet>
      <dgm:spPr/>
    </dgm:pt>
    <dgm:pt modelId="{696CA2AE-7D06-41AE-8E54-DEF3848329A7}" type="pres">
      <dgm:prSet presAssocID="{E07624AC-6EF3-458C-ADE1-C1608D0CB656}" presName="linNode" presStyleCnt="0"/>
      <dgm:spPr/>
    </dgm:pt>
    <dgm:pt modelId="{0D88CD5A-703D-4BAC-BE21-5407B4278C81}" type="pres">
      <dgm:prSet presAssocID="{E07624AC-6EF3-458C-ADE1-C1608D0CB656}" presName="parentText" presStyleLbl="node1" presStyleIdx="0" presStyleCnt="5" custScaleX="71298">
        <dgm:presLayoutVars>
          <dgm:chMax val="1"/>
          <dgm:bulletEnabled val="1"/>
        </dgm:presLayoutVars>
      </dgm:prSet>
      <dgm:spPr/>
    </dgm:pt>
    <dgm:pt modelId="{E9B19430-B5C0-48A0-A710-017921D99CA6}" type="pres">
      <dgm:prSet presAssocID="{E07624AC-6EF3-458C-ADE1-C1608D0CB656}" presName="descendantText" presStyleLbl="alignAccFollowNode1" presStyleIdx="0" presStyleCnt="5">
        <dgm:presLayoutVars>
          <dgm:bulletEnabled val="1"/>
        </dgm:presLayoutVars>
      </dgm:prSet>
      <dgm:spPr/>
    </dgm:pt>
    <dgm:pt modelId="{65118450-3990-4784-B03F-E181C1ABF321}" type="pres">
      <dgm:prSet presAssocID="{79033EB1-F14F-4408-AFEB-94D127ACC31C}" presName="sp" presStyleCnt="0"/>
      <dgm:spPr/>
    </dgm:pt>
    <dgm:pt modelId="{EDB8DC3E-F9F0-45F3-A6C8-9EECA400D1FD}" type="pres">
      <dgm:prSet presAssocID="{0911F136-766D-4806-A182-983EF0BC4205}" presName="linNode" presStyleCnt="0"/>
      <dgm:spPr/>
    </dgm:pt>
    <dgm:pt modelId="{6A17ED29-AA4F-44B8-BA42-0CB00E8731EC}" type="pres">
      <dgm:prSet presAssocID="{0911F136-766D-4806-A182-983EF0BC4205}" presName="parentText" presStyleLbl="node1" presStyleIdx="1" presStyleCnt="5" custScaleX="70900">
        <dgm:presLayoutVars>
          <dgm:chMax val="1"/>
          <dgm:bulletEnabled val="1"/>
        </dgm:presLayoutVars>
      </dgm:prSet>
      <dgm:spPr/>
    </dgm:pt>
    <dgm:pt modelId="{F95CE9C6-7C97-4478-BAA1-8C5F577D6773}" type="pres">
      <dgm:prSet presAssocID="{0911F136-766D-4806-A182-983EF0BC4205}" presName="descendantText" presStyleLbl="alignAccFollowNode1" presStyleIdx="1" presStyleCnt="5">
        <dgm:presLayoutVars>
          <dgm:bulletEnabled val="1"/>
        </dgm:presLayoutVars>
      </dgm:prSet>
      <dgm:spPr/>
    </dgm:pt>
    <dgm:pt modelId="{615CAFF4-4CF0-4ADB-96A2-59E705DF662B}" type="pres">
      <dgm:prSet presAssocID="{E65A38DC-F8F7-4BA4-ABE9-410C3525B958}" presName="sp" presStyleCnt="0"/>
      <dgm:spPr/>
    </dgm:pt>
    <dgm:pt modelId="{6657B1D4-C6EC-4754-B4D6-50EAC31BCF00}" type="pres">
      <dgm:prSet presAssocID="{A8791BD2-1F5A-4696-AA64-F62B0DA36BDC}" presName="linNode" presStyleCnt="0"/>
      <dgm:spPr/>
    </dgm:pt>
    <dgm:pt modelId="{FB3E9AA3-F25F-4231-8348-52EAA507D851}" type="pres">
      <dgm:prSet presAssocID="{A8791BD2-1F5A-4696-AA64-F62B0DA36BDC}" presName="parentText" presStyleLbl="node1" presStyleIdx="2" presStyleCnt="5" custScaleX="70635">
        <dgm:presLayoutVars>
          <dgm:chMax val="1"/>
          <dgm:bulletEnabled val="1"/>
        </dgm:presLayoutVars>
      </dgm:prSet>
      <dgm:spPr/>
    </dgm:pt>
    <dgm:pt modelId="{210FBD42-09E9-4224-9902-595D3AED55C2}" type="pres">
      <dgm:prSet presAssocID="{A8791BD2-1F5A-4696-AA64-F62B0DA36BDC}" presName="descendantText" presStyleLbl="alignAccFollowNode1" presStyleIdx="2" presStyleCnt="5">
        <dgm:presLayoutVars>
          <dgm:bulletEnabled val="1"/>
        </dgm:presLayoutVars>
      </dgm:prSet>
      <dgm:spPr/>
    </dgm:pt>
    <dgm:pt modelId="{FD425E56-62E5-461D-94D8-8567D142BF47}" type="pres">
      <dgm:prSet presAssocID="{1F5E1655-210A-40BB-A49E-E11A804260DB}" presName="sp" presStyleCnt="0"/>
      <dgm:spPr/>
    </dgm:pt>
    <dgm:pt modelId="{F26A9462-1F33-4269-86C3-E42127E80B07}" type="pres">
      <dgm:prSet presAssocID="{EED39A37-D8DA-4FDA-B330-DFDC647260EE}" presName="linNode" presStyleCnt="0"/>
      <dgm:spPr/>
    </dgm:pt>
    <dgm:pt modelId="{3B29B338-F14D-4F99-B7C2-F8394AC68F9C}" type="pres">
      <dgm:prSet presAssocID="{EED39A37-D8DA-4FDA-B330-DFDC647260EE}" presName="parentText" presStyleLbl="node1" presStyleIdx="3" presStyleCnt="5" custScaleX="71298">
        <dgm:presLayoutVars>
          <dgm:chMax val="1"/>
          <dgm:bulletEnabled val="1"/>
        </dgm:presLayoutVars>
      </dgm:prSet>
      <dgm:spPr/>
    </dgm:pt>
    <dgm:pt modelId="{1F7C7678-5C06-4009-AC0F-22FB9A8D5C75}" type="pres">
      <dgm:prSet presAssocID="{EED39A37-D8DA-4FDA-B330-DFDC647260EE}" presName="descendantText" presStyleLbl="alignAccFollowNode1" presStyleIdx="3" presStyleCnt="5">
        <dgm:presLayoutVars>
          <dgm:bulletEnabled val="1"/>
        </dgm:presLayoutVars>
      </dgm:prSet>
      <dgm:spPr/>
    </dgm:pt>
    <dgm:pt modelId="{7F035FF3-7B13-491B-9EF8-8BA0D71279ED}" type="pres">
      <dgm:prSet presAssocID="{971108B8-EC7D-409A-AB10-7650CD5DE9B5}" presName="sp" presStyleCnt="0"/>
      <dgm:spPr/>
    </dgm:pt>
    <dgm:pt modelId="{07BC024A-AADB-4F9C-86CB-3328D5330477}" type="pres">
      <dgm:prSet presAssocID="{B125BB07-58A6-4E88-BD54-BBC65FA2DD36}" presName="linNode" presStyleCnt="0"/>
      <dgm:spPr/>
    </dgm:pt>
    <dgm:pt modelId="{41285FEE-0EF9-4D1A-9311-F1D3957420B9}" type="pres">
      <dgm:prSet presAssocID="{B125BB07-58A6-4E88-BD54-BBC65FA2DD36}" presName="parentText" presStyleLbl="node1" presStyleIdx="4" presStyleCnt="5" custScaleX="71298">
        <dgm:presLayoutVars>
          <dgm:chMax val="1"/>
          <dgm:bulletEnabled val="1"/>
        </dgm:presLayoutVars>
      </dgm:prSet>
      <dgm:spPr/>
    </dgm:pt>
    <dgm:pt modelId="{4345F33B-D5FD-4546-8FE4-CBBA64FFC31A}" type="pres">
      <dgm:prSet presAssocID="{B125BB07-58A6-4E88-BD54-BBC65FA2DD36}" presName="descendantText" presStyleLbl="alignAccFollowNode1" presStyleIdx="4" presStyleCnt="5">
        <dgm:presLayoutVars>
          <dgm:bulletEnabled val="1"/>
        </dgm:presLayoutVars>
      </dgm:prSet>
      <dgm:spPr/>
    </dgm:pt>
  </dgm:ptLst>
  <dgm:cxnLst>
    <dgm:cxn modelId="{9C5CC201-5AE3-457A-BD57-71FEE5D0B33F}" type="presOf" srcId="{11DDE8ED-5AF8-4A1F-A144-4DF14A9C117B}" destId="{4345F33B-D5FD-4546-8FE4-CBBA64FFC31A}" srcOrd="0" destOrd="1" presId="urn:microsoft.com/office/officeart/2005/8/layout/vList5"/>
    <dgm:cxn modelId="{B1BF1702-2DC5-4D77-8709-9EB40960C761}" type="presOf" srcId="{782B9C50-7DE5-492E-869C-482EB4697FF9}" destId="{210FBD42-09E9-4224-9902-595D3AED55C2}" srcOrd="0" destOrd="3" presId="urn:microsoft.com/office/officeart/2005/8/layout/vList5"/>
    <dgm:cxn modelId="{2034E202-E761-4AC4-B560-8D0E2F14E4C2}" type="presOf" srcId="{D91AE7CC-7ACD-4238-B744-032C94647741}" destId="{F95CE9C6-7C97-4478-BAA1-8C5F577D6773}" srcOrd="0" destOrd="0" presId="urn:microsoft.com/office/officeart/2005/8/layout/vList5"/>
    <dgm:cxn modelId="{27D04009-0E0C-4EBB-A7B1-47BD4ADEC8D3}" srcId="{78B7EDB5-9D14-431F-9BAA-8F2E1DF360F2}" destId="{0911F136-766D-4806-A182-983EF0BC4205}" srcOrd="1" destOrd="0" parTransId="{A87E6E9F-3CE4-41DB-B2CB-6EB895DE9858}" sibTransId="{E65A38DC-F8F7-4BA4-ABE9-410C3525B958}"/>
    <dgm:cxn modelId="{4175E40E-9EB3-494E-8983-579DECF211FB}" srcId="{B125BB07-58A6-4E88-BD54-BBC65FA2DD36}" destId="{534B49A8-F056-4C1F-9829-D5642B00FE59}" srcOrd="2" destOrd="0" parTransId="{E3FC2094-BDDE-4DA6-8AC8-881D4CAA9BE5}" sibTransId="{2B59E321-40CD-4F11-87DA-0ED20413E73C}"/>
    <dgm:cxn modelId="{81F8EC0E-0552-4B7D-A2A9-F8C14F46C95E}" type="presOf" srcId="{E07624AC-6EF3-458C-ADE1-C1608D0CB656}" destId="{0D88CD5A-703D-4BAC-BE21-5407B4278C81}" srcOrd="0" destOrd="0" presId="urn:microsoft.com/office/officeart/2005/8/layout/vList5"/>
    <dgm:cxn modelId="{0AE62014-0351-405F-8146-64D41E582D50}" type="presOf" srcId="{A8791BD2-1F5A-4696-AA64-F62B0DA36BDC}" destId="{FB3E9AA3-F25F-4231-8348-52EAA507D851}" srcOrd="0" destOrd="0" presId="urn:microsoft.com/office/officeart/2005/8/layout/vList5"/>
    <dgm:cxn modelId="{A78D7514-87C3-4B30-8F92-F707C56E20F9}" type="presOf" srcId="{699D13E8-90DB-4423-ABFF-4A0C6DDC7B43}" destId="{4345F33B-D5FD-4546-8FE4-CBBA64FFC31A}" srcOrd="0" destOrd="4" presId="urn:microsoft.com/office/officeart/2005/8/layout/vList5"/>
    <dgm:cxn modelId="{67515A1F-86C0-48AD-AC94-CD240449B8CB}" type="presOf" srcId="{82C8A2BF-BD4A-46D4-AB79-246DD380DE42}" destId="{1F7C7678-5C06-4009-AC0F-22FB9A8D5C75}" srcOrd="0" destOrd="0" presId="urn:microsoft.com/office/officeart/2005/8/layout/vList5"/>
    <dgm:cxn modelId="{BB167422-714E-4785-BA88-D8733AF3C451}" srcId="{E07624AC-6EF3-458C-ADE1-C1608D0CB656}" destId="{CCEA90BD-0E96-4AC1-A0A3-D8E9F4554F14}" srcOrd="1" destOrd="0" parTransId="{E98FADFF-7CE2-4F76-8D8F-6FADF10BE745}" sibTransId="{471A27E6-4C59-475E-9A62-B33F023AE91D}"/>
    <dgm:cxn modelId="{0F628822-84B3-435A-8C2F-2F3C1980AD73}" type="presOf" srcId="{07BB2F23-9A2E-436D-8197-361500DF55C5}" destId="{F95CE9C6-7C97-4478-BAA1-8C5F577D6773}" srcOrd="0" destOrd="1" presId="urn:microsoft.com/office/officeart/2005/8/layout/vList5"/>
    <dgm:cxn modelId="{74EFD723-F31E-4473-9165-ECB2CEAFA846}" type="presOf" srcId="{C1484AD8-2375-4578-9AC8-A9853B3C2487}" destId="{4345F33B-D5FD-4546-8FE4-CBBA64FFC31A}" srcOrd="0" destOrd="3" presId="urn:microsoft.com/office/officeart/2005/8/layout/vList5"/>
    <dgm:cxn modelId="{2FE09424-681F-492C-8482-3BE2FD93FEB5}" srcId="{78B7EDB5-9D14-431F-9BAA-8F2E1DF360F2}" destId="{E07624AC-6EF3-458C-ADE1-C1608D0CB656}" srcOrd="0" destOrd="0" parTransId="{3347DCF8-8ABB-47E0-BC08-E0B4315F6A25}" sibTransId="{79033EB1-F14F-4408-AFEB-94D127ACC31C}"/>
    <dgm:cxn modelId="{19606E26-9B90-4816-9196-52DC023AA0EB}" srcId="{B125BB07-58A6-4E88-BD54-BBC65FA2DD36}" destId="{699D13E8-90DB-4423-ABFF-4A0C6DDC7B43}" srcOrd="4" destOrd="0" parTransId="{C9A10355-DC7B-4762-AC9B-821EA099E1FF}" sibTransId="{607E1195-7602-43FD-A881-B6F15046FABF}"/>
    <dgm:cxn modelId="{0D6B7E26-8AB5-456C-81DB-C6D41960178C}" type="presOf" srcId="{1529C0EA-6BEB-4FFD-AB7A-5109F3C11813}" destId="{F95CE9C6-7C97-4478-BAA1-8C5F577D6773}" srcOrd="0" destOrd="3" presId="urn:microsoft.com/office/officeart/2005/8/layout/vList5"/>
    <dgm:cxn modelId="{4F1F7D27-B332-4A4D-B540-0D92CD6E4ECE}" srcId="{0911F136-766D-4806-A182-983EF0BC4205}" destId="{1529C0EA-6BEB-4FFD-AB7A-5109F3C11813}" srcOrd="3" destOrd="0" parTransId="{8482E4B4-13DC-4AF3-9A7B-4F987B077EEF}" sibTransId="{3551A992-CEAB-4F56-A290-27F7B67EB573}"/>
    <dgm:cxn modelId="{EA6DEF2A-5DDB-4230-A7EB-398D7A2ADF15}" type="presOf" srcId="{6620C35C-9F3B-41D9-B05B-4F4E845C2541}" destId="{F95CE9C6-7C97-4478-BAA1-8C5F577D6773}" srcOrd="0" destOrd="2" presId="urn:microsoft.com/office/officeart/2005/8/layout/vList5"/>
    <dgm:cxn modelId="{19531D2F-40A7-4196-8099-53D87F7AFCC1}" srcId="{EED39A37-D8DA-4FDA-B330-DFDC647260EE}" destId="{DC1865E9-65AB-4B04-82E1-890D434BEFB5}" srcOrd="4" destOrd="0" parTransId="{1877C0F9-604E-449D-80F0-DAB1509322BB}" sibTransId="{6AC368D3-7886-4E39-AFAB-41C7B8116941}"/>
    <dgm:cxn modelId="{8DC83830-73BD-4F0F-B35F-6A9AB99DF9EB}" srcId="{A8791BD2-1F5A-4696-AA64-F62B0DA36BDC}" destId="{94655358-F47E-47C2-9F8B-211313A4266A}" srcOrd="4" destOrd="0" parTransId="{2236EEAF-E7FE-440B-A96C-3F3B4C6F715A}" sibTransId="{34AFD642-CEE5-407A-81A8-27E16E4144ED}"/>
    <dgm:cxn modelId="{18F8E838-1B66-4EC6-AC59-241A7324C604}" srcId="{B125BB07-58A6-4E88-BD54-BBC65FA2DD36}" destId="{D37A196D-6BB0-41A3-BC55-089C7E66E11F}" srcOrd="0" destOrd="0" parTransId="{0DD842C7-CDAC-41C2-A2EB-F6166E50D553}" sibTransId="{99EE261C-17FA-441E-BA70-2E454F1AB51D}"/>
    <dgm:cxn modelId="{CE30203C-2E0C-44AF-953B-113E9C27E2ED}" srcId="{A8791BD2-1F5A-4696-AA64-F62B0DA36BDC}" destId="{FBC16A45-F29F-4C05-8EE1-536B59E9A633}" srcOrd="1" destOrd="0" parTransId="{5EF4D1EA-8ED1-4726-A109-8BCBF53B86D5}" sibTransId="{CE6D3B03-4B6D-488F-9AB3-7BEAA5675480}"/>
    <dgm:cxn modelId="{3AC1793F-0506-48ED-AD12-FD8A2223C73C}" srcId="{E07624AC-6EF3-458C-ADE1-C1608D0CB656}" destId="{DA352D89-33A5-4C78-85C5-36A66901A6CE}" srcOrd="3" destOrd="0" parTransId="{7D29C43B-E703-4099-A7D5-A553921A9257}" sibTransId="{25BC75A1-398C-4531-9B75-F8F4AD5B6E16}"/>
    <dgm:cxn modelId="{DF81AE40-190B-42C5-9A51-75655A5DE6D8}" srcId="{EED39A37-D8DA-4FDA-B330-DFDC647260EE}" destId="{82C8A2BF-BD4A-46D4-AB79-246DD380DE42}" srcOrd="0" destOrd="0" parTransId="{66A59E62-4DA3-4795-BB58-04A2BC3826CA}" sibTransId="{91F09211-5B94-450D-BFD4-04E5BBF478F7}"/>
    <dgm:cxn modelId="{15AB0041-9C61-4D1A-9A57-5C7F4CC17EDB}" type="presOf" srcId="{B125BB07-58A6-4E88-BD54-BBC65FA2DD36}" destId="{41285FEE-0EF9-4D1A-9311-F1D3957420B9}" srcOrd="0" destOrd="0" presId="urn:microsoft.com/office/officeart/2005/8/layout/vList5"/>
    <dgm:cxn modelId="{11D26062-D2A9-4B76-A3E0-CB51E2C7964B}" srcId="{78B7EDB5-9D14-431F-9BAA-8F2E1DF360F2}" destId="{B125BB07-58A6-4E88-BD54-BBC65FA2DD36}" srcOrd="4" destOrd="0" parTransId="{AC14A7F3-2CAF-4160-B99D-C48A99784032}" sibTransId="{3D11EF4D-7BAC-43E7-8122-B73FE6B070A7}"/>
    <dgm:cxn modelId="{09B09B44-B490-4BD9-8C5E-5BE1E68DE20A}" type="presOf" srcId="{A9194946-E6DB-40C2-AF08-3A8FCBF7CF9B}" destId="{F95CE9C6-7C97-4478-BAA1-8C5F577D6773}" srcOrd="0" destOrd="4" presId="urn:microsoft.com/office/officeart/2005/8/layout/vList5"/>
    <dgm:cxn modelId="{B3484F66-A4F7-44C2-ADE7-B458A7E1E362}" srcId="{0911F136-766D-4806-A182-983EF0BC4205}" destId="{07BB2F23-9A2E-436D-8197-361500DF55C5}" srcOrd="1" destOrd="0" parTransId="{50A870B8-C5EA-4849-BDBE-4E9B5A6E815C}" sibTransId="{62CD5415-BB89-43BB-A45C-54139FA2BBBE}"/>
    <dgm:cxn modelId="{431ADB47-2940-48E0-8948-0946E0623F8E}" type="presOf" srcId="{47E79E2F-2046-467F-8617-28B5BF5A86AC}" destId="{1F7C7678-5C06-4009-AC0F-22FB9A8D5C75}" srcOrd="0" destOrd="1" presId="urn:microsoft.com/office/officeart/2005/8/layout/vList5"/>
    <dgm:cxn modelId="{77117148-B0A9-423F-8B0C-EDED6859A53B}" srcId="{0911F136-766D-4806-A182-983EF0BC4205}" destId="{6620C35C-9F3B-41D9-B05B-4F4E845C2541}" srcOrd="2" destOrd="0" parTransId="{E3D6035E-9FD5-4632-A838-5116D3B6450B}" sibTransId="{E09C577F-EDE1-402A-9188-46529DE2EDCD}"/>
    <dgm:cxn modelId="{021FB748-9587-433F-A9E0-DF1E2EF0E222}" type="presOf" srcId="{19199C17-4DBB-4C51-9DAF-84847316563C}" destId="{210FBD42-09E9-4224-9902-595D3AED55C2}" srcOrd="0" destOrd="0" presId="urn:microsoft.com/office/officeart/2005/8/layout/vList5"/>
    <dgm:cxn modelId="{85F18749-C263-4FC5-B03E-C3C3F405B0DE}" type="presOf" srcId="{D7A1C5E5-B624-4E63-9FD0-9C91219F3078}" destId="{E9B19430-B5C0-48A0-A710-017921D99CA6}" srcOrd="0" destOrd="2" presId="urn:microsoft.com/office/officeart/2005/8/layout/vList5"/>
    <dgm:cxn modelId="{9D498D6B-6CAE-47C4-B8D8-5CDEE141EDD2}" srcId="{A8791BD2-1F5A-4696-AA64-F62B0DA36BDC}" destId="{19199C17-4DBB-4C51-9DAF-84847316563C}" srcOrd="0" destOrd="0" parTransId="{172DFC08-6892-461C-9ADE-E0E7ED3F868C}" sibTransId="{2672FC18-C908-47F8-854E-CC04BC689E88}"/>
    <dgm:cxn modelId="{7F638B4C-DFD2-4363-80C7-158432BEC188}" type="presOf" srcId="{78B7EDB5-9D14-431F-9BAA-8F2E1DF360F2}" destId="{DC6DB310-0686-498A-A083-3C7C4E9A7A1B}" srcOrd="0" destOrd="0" presId="urn:microsoft.com/office/officeart/2005/8/layout/vList5"/>
    <dgm:cxn modelId="{81EA7E53-D6C6-4682-92D6-72E7ED09379A}" type="presOf" srcId="{CCEA90BD-0E96-4AC1-A0A3-D8E9F4554F14}" destId="{E9B19430-B5C0-48A0-A710-017921D99CA6}" srcOrd="0" destOrd="1" presId="urn:microsoft.com/office/officeart/2005/8/layout/vList5"/>
    <dgm:cxn modelId="{D3FBE077-EAF1-4878-AF53-80C0B0BEC0B9}" srcId="{0911F136-766D-4806-A182-983EF0BC4205}" destId="{A9194946-E6DB-40C2-AF08-3A8FCBF7CF9B}" srcOrd="4" destOrd="0" parTransId="{B8E61D86-3785-409D-96AC-2208D54AF547}" sibTransId="{47081BDE-297B-42BE-9BAE-36E194B861E7}"/>
    <dgm:cxn modelId="{CDE98D7A-DBA0-4A75-9C1B-99AEA7B80FEE}" srcId="{EED39A37-D8DA-4FDA-B330-DFDC647260EE}" destId="{91464F5E-3600-4115-A81F-3B33CEAB3038}" srcOrd="2" destOrd="0" parTransId="{90F91FBF-E358-4E6A-9AF3-8F8D4EB923CF}" sibTransId="{392BFADE-4FB3-4661-B2D0-0761CF2A69D9}"/>
    <dgm:cxn modelId="{8A1DCC81-465A-4D73-8F84-8DB20257BB0F}" type="presOf" srcId="{94655358-F47E-47C2-9F8B-211313A4266A}" destId="{210FBD42-09E9-4224-9902-595D3AED55C2}" srcOrd="0" destOrd="4" presId="urn:microsoft.com/office/officeart/2005/8/layout/vList5"/>
    <dgm:cxn modelId="{7B987985-61E3-45AD-BF58-8F0703D35DED}" type="presOf" srcId="{8F1FEBF2-8A2B-4CDB-A752-7F1E0D5EDEEB}" destId="{1F7C7678-5C06-4009-AC0F-22FB9A8D5C75}" srcOrd="0" destOrd="3" presId="urn:microsoft.com/office/officeart/2005/8/layout/vList5"/>
    <dgm:cxn modelId="{2A826B8A-9097-4470-A5AF-07374CDEC4AD}" srcId="{A8791BD2-1F5A-4696-AA64-F62B0DA36BDC}" destId="{782B9C50-7DE5-492E-869C-482EB4697FF9}" srcOrd="3" destOrd="0" parTransId="{8379C7D6-7CD1-4788-B80C-63A7FE29607F}" sibTransId="{7A4C8AB4-89E3-4C78-8989-90DFABEED1EF}"/>
    <dgm:cxn modelId="{684AB48F-1BEF-4013-8390-4D35AE721970}" srcId="{E07624AC-6EF3-458C-ADE1-C1608D0CB656}" destId="{D7A1C5E5-B624-4E63-9FD0-9C91219F3078}" srcOrd="2" destOrd="0" parTransId="{F31B7ED4-C4E3-44C7-8234-F90752FBC4C6}" sibTransId="{5C224E08-4623-46FC-81FF-61931E24A645}"/>
    <dgm:cxn modelId="{64FEE790-1082-42BB-B363-E32B3E53567E}" type="presOf" srcId="{FBC16A45-F29F-4C05-8EE1-536B59E9A633}" destId="{210FBD42-09E9-4224-9902-595D3AED55C2}" srcOrd="0" destOrd="1" presId="urn:microsoft.com/office/officeart/2005/8/layout/vList5"/>
    <dgm:cxn modelId="{9F517093-4B3F-4CD8-9DB6-81ECAF681E99}" srcId="{E07624AC-6EF3-458C-ADE1-C1608D0CB656}" destId="{0AD74098-3431-496C-9DD3-8ADE4D51949E}" srcOrd="0" destOrd="0" parTransId="{1738E0A3-BECD-4563-8F73-FC51DC5846DF}" sibTransId="{84D3C9D5-E008-4326-88A8-7FD391C29E15}"/>
    <dgm:cxn modelId="{1B83E798-00BD-4DC1-B486-982DA68A2662}" type="presOf" srcId="{DE6D1391-F891-4B74-BBE3-1E103D998D57}" destId="{210FBD42-09E9-4224-9902-595D3AED55C2}" srcOrd="0" destOrd="2" presId="urn:microsoft.com/office/officeart/2005/8/layout/vList5"/>
    <dgm:cxn modelId="{DC789CA3-5CF1-4747-B1E5-12FA959D0777}" type="presOf" srcId="{EED39A37-D8DA-4FDA-B330-DFDC647260EE}" destId="{3B29B338-F14D-4F99-B7C2-F8394AC68F9C}" srcOrd="0" destOrd="0" presId="urn:microsoft.com/office/officeart/2005/8/layout/vList5"/>
    <dgm:cxn modelId="{B5954FA4-EB73-43FA-BE17-7455FFBAC1C6}" type="presOf" srcId="{534B49A8-F056-4C1F-9829-D5642B00FE59}" destId="{4345F33B-D5FD-4546-8FE4-CBBA64FFC31A}" srcOrd="0" destOrd="2" presId="urn:microsoft.com/office/officeart/2005/8/layout/vList5"/>
    <dgm:cxn modelId="{AAA23FA6-216A-41E8-92E5-4EC366EB1D29}" srcId="{B125BB07-58A6-4E88-BD54-BBC65FA2DD36}" destId="{11DDE8ED-5AF8-4A1F-A144-4DF14A9C117B}" srcOrd="1" destOrd="0" parTransId="{5DB2278B-264E-4106-A29D-2DE080F593D5}" sibTransId="{6F6BCD7C-DC89-472E-8BD0-22B8FC4CB632}"/>
    <dgm:cxn modelId="{249A85AA-A7A6-481D-9B4C-00803CDE5199}" type="presOf" srcId="{DA352D89-33A5-4C78-85C5-36A66901A6CE}" destId="{E9B19430-B5C0-48A0-A710-017921D99CA6}" srcOrd="0" destOrd="3" presId="urn:microsoft.com/office/officeart/2005/8/layout/vList5"/>
    <dgm:cxn modelId="{F9DAA5AA-FA10-4887-B7E5-34F47D86BB49}" type="presOf" srcId="{91464F5E-3600-4115-A81F-3B33CEAB3038}" destId="{1F7C7678-5C06-4009-AC0F-22FB9A8D5C75}" srcOrd="0" destOrd="2" presId="urn:microsoft.com/office/officeart/2005/8/layout/vList5"/>
    <dgm:cxn modelId="{D73E80BB-F062-403C-BA56-7CA5008462F0}" srcId="{0911F136-766D-4806-A182-983EF0BC4205}" destId="{D91AE7CC-7ACD-4238-B744-032C94647741}" srcOrd="0" destOrd="0" parTransId="{7CB77329-F3A6-4E3D-B7F3-2F47622E465C}" sibTransId="{4CEEDB2B-9C5D-4B5D-A10D-15171EF28A99}"/>
    <dgm:cxn modelId="{F66D32BE-4EE9-42BE-A161-DFDD7EAA1C80}" type="presOf" srcId="{D37A196D-6BB0-41A3-BC55-089C7E66E11F}" destId="{4345F33B-D5FD-4546-8FE4-CBBA64FFC31A}" srcOrd="0" destOrd="0" presId="urn:microsoft.com/office/officeart/2005/8/layout/vList5"/>
    <dgm:cxn modelId="{A66472C1-4F6F-4B10-9481-5A5FD4058BE9}" type="presOf" srcId="{1E99C77D-6A19-4C24-9709-18C648868134}" destId="{E9B19430-B5C0-48A0-A710-017921D99CA6}" srcOrd="0" destOrd="4" presId="urn:microsoft.com/office/officeart/2005/8/layout/vList5"/>
    <dgm:cxn modelId="{DCDEDAC3-F0D5-4297-A321-3729CD7ADF10}" type="presOf" srcId="{0911F136-766D-4806-A182-983EF0BC4205}" destId="{6A17ED29-AA4F-44B8-BA42-0CB00E8731EC}" srcOrd="0" destOrd="0" presId="urn:microsoft.com/office/officeart/2005/8/layout/vList5"/>
    <dgm:cxn modelId="{9F4AB6C5-1B4E-4315-821E-5CCD1909AA65}" srcId="{EED39A37-D8DA-4FDA-B330-DFDC647260EE}" destId="{8F1FEBF2-8A2B-4CDB-A752-7F1E0D5EDEEB}" srcOrd="3" destOrd="0" parTransId="{A16DFEBD-8919-4808-A270-085F328D408B}" sibTransId="{E16B84B6-7887-4479-9BC3-73C54F7AB0DF}"/>
    <dgm:cxn modelId="{C0C964CA-4268-4AED-866C-42307AA79289}" srcId="{B125BB07-58A6-4E88-BD54-BBC65FA2DD36}" destId="{C1484AD8-2375-4578-9AC8-A9853B3C2487}" srcOrd="3" destOrd="0" parTransId="{4074DA8D-F508-43F7-B578-074A4FC38711}" sibTransId="{F69D435C-D329-462B-B87A-5257100CCCED}"/>
    <dgm:cxn modelId="{3D211ACD-21F8-42B6-B9C7-6CF3B41A348B}" srcId="{78B7EDB5-9D14-431F-9BAA-8F2E1DF360F2}" destId="{EED39A37-D8DA-4FDA-B330-DFDC647260EE}" srcOrd="3" destOrd="0" parTransId="{768FA68B-3EE1-48A0-A933-692E9673ACB0}" sibTransId="{971108B8-EC7D-409A-AB10-7650CD5DE9B5}"/>
    <dgm:cxn modelId="{3BC75ECE-8B36-4691-9844-9C4939A2A18F}" srcId="{78B7EDB5-9D14-431F-9BAA-8F2E1DF360F2}" destId="{A8791BD2-1F5A-4696-AA64-F62B0DA36BDC}" srcOrd="2" destOrd="0" parTransId="{D0864680-D1B4-4828-AAE8-715B60BE5ADF}" sibTransId="{1F5E1655-210A-40BB-A49E-E11A804260DB}"/>
    <dgm:cxn modelId="{DF5153D2-D4A4-48E0-82DD-0BFA5DA0B844}" srcId="{A8791BD2-1F5A-4696-AA64-F62B0DA36BDC}" destId="{DE6D1391-F891-4B74-BBE3-1E103D998D57}" srcOrd="2" destOrd="0" parTransId="{5E517019-ABB5-4170-8AAE-8A56170CDA79}" sibTransId="{C32E32DA-3916-4B9E-8B3E-B5824492F953}"/>
    <dgm:cxn modelId="{23B6E9E6-9874-4DCD-9EE2-1C767FF37A5A}" type="presOf" srcId="{0AD74098-3431-496C-9DD3-8ADE4D51949E}" destId="{E9B19430-B5C0-48A0-A710-017921D99CA6}" srcOrd="0" destOrd="0" presId="urn:microsoft.com/office/officeart/2005/8/layout/vList5"/>
    <dgm:cxn modelId="{15AAD2EF-6416-427B-86BD-359CC359F916}" srcId="{E07624AC-6EF3-458C-ADE1-C1608D0CB656}" destId="{1E99C77D-6A19-4C24-9709-18C648868134}" srcOrd="4" destOrd="0" parTransId="{7B60FAE8-7FB2-4D09-9D94-0594A479A52D}" sibTransId="{67CE936A-E61B-4DD5-97BA-6AA6A23B0D49}"/>
    <dgm:cxn modelId="{CD8031F4-7791-4095-B1E0-795F3A55767A}" type="presOf" srcId="{DC1865E9-65AB-4B04-82E1-890D434BEFB5}" destId="{1F7C7678-5C06-4009-AC0F-22FB9A8D5C75}" srcOrd="0" destOrd="4" presId="urn:microsoft.com/office/officeart/2005/8/layout/vList5"/>
    <dgm:cxn modelId="{AE8A64FA-7326-4D94-AFF8-3FBBF950A9B2}" srcId="{EED39A37-D8DA-4FDA-B330-DFDC647260EE}" destId="{47E79E2F-2046-467F-8617-28B5BF5A86AC}" srcOrd="1" destOrd="0" parTransId="{4CD9421D-62C7-45DD-B0A0-C07653BAD81A}" sibTransId="{8231686D-0201-4D53-B96C-EC72194E1597}"/>
    <dgm:cxn modelId="{D95B364B-3D7B-4A8E-9E83-C1A0501B9226}" type="presParOf" srcId="{DC6DB310-0686-498A-A083-3C7C4E9A7A1B}" destId="{696CA2AE-7D06-41AE-8E54-DEF3848329A7}" srcOrd="0" destOrd="0" presId="urn:microsoft.com/office/officeart/2005/8/layout/vList5"/>
    <dgm:cxn modelId="{919D083C-C58F-4777-8363-6957CD81267A}" type="presParOf" srcId="{696CA2AE-7D06-41AE-8E54-DEF3848329A7}" destId="{0D88CD5A-703D-4BAC-BE21-5407B4278C81}" srcOrd="0" destOrd="0" presId="urn:microsoft.com/office/officeart/2005/8/layout/vList5"/>
    <dgm:cxn modelId="{BC2E5C96-715F-4B5A-97D1-2D59BF433FB2}" type="presParOf" srcId="{696CA2AE-7D06-41AE-8E54-DEF3848329A7}" destId="{E9B19430-B5C0-48A0-A710-017921D99CA6}" srcOrd="1" destOrd="0" presId="urn:microsoft.com/office/officeart/2005/8/layout/vList5"/>
    <dgm:cxn modelId="{C0A59DF4-345D-43B4-BFD5-AEB8EB6F6BCE}" type="presParOf" srcId="{DC6DB310-0686-498A-A083-3C7C4E9A7A1B}" destId="{65118450-3990-4784-B03F-E181C1ABF321}" srcOrd="1" destOrd="0" presId="urn:microsoft.com/office/officeart/2005/8/layout/vList5"/>
    <dgm:cxn modelId="{1D8B8964-FFC3-4ED5-80A6-3EB22C211DCE}" type="presParOf" srcId="{DC6DB310-0686-498A-A083-3C7C4E9A7A1B}" destId="{EDB8DC3E-F9F0-45F3-A6C8-9EECA400D1FD}" srcOrd="2" destOrd="0" presId="urn:microsoft.com/office/officeart/2005/8/layout/vList5"/>
    <dgm:cxn modelId="{1D5B677D-DA79-474D-87A0-2431AA3A3C78}" type="presParOf" srcId="{EDB8DC3E-F9F0-45F3-A6C8-9EECA400D1FD}" destId="{6A17ED29-AA4F-44B8-BA42-0CB00E8731EC}" srcOrd="0" destOrd="0" presId="urn:microsoft.com/office/officeart/2005/8/layout/vList5"/>
    <dgm:cxn modelId="{220910BD-B32A-4E3B-B556-8CA3F64A73A9}" type="presParOf" srcId="{EDB8DC3E-F9F0-45F3-A6C8-9EECA400D1FD}" destId="{F95CE9C6-7C97-4478-BAA1-8C5F577D6773}" srcOrd="1" destOrd="0" presId="urn:microsoft.com/office/officeart/2005/8/layout/vList5"/>
    <dgm:cxn modelId="{44931F66-7A76-4620-9DC3-DA032F0360EC}" type="presParOf" srcId="{DC6DB310-0686-498A-A083-3C7C4E9A7A1B}" destId="{615CAFF4-4CF0-4ADB-96A2-59E705DF662B}" srcOrd="3" destOrd="0" presId="urn:microsoft.com/office/officeart/2005/8/layout/vList5"/>
    <dgm:cxn modelId="{B9D6B440-C660-4EDD-84C8-05EF699106B1}" type="presParOf" srcId="{DC6DB310-0686-498A-A083-3C7C4E9A7A1B}" destId="{6657B1D4-C6EC-4754-B4D6-50EAC31BCF00}" srcOrd="4" destOrd="0" presId="urn:microsoft.com/office/officeart/2005/8/layout/vList5"/>
    <dgm:cxn modelId="{52F094FF-AB22-4F88-ADA7-CBDB55BE69CA}" type="presParOf" srcId="{6657B1D4-C6EC-4754-B4D6-50EAC31BCF00}" destId="{FB3E9AA3-F25F-4231-8348-52EAA507D851}" srcOrd="0" destOrd="0" presId="urn:microsoft.com/office/officeart/2005/8/layout/vList5"/>
    <dgm:cxn modelId="{DB33292B-85FC-4C3D-ACAE-F6FC58F0B27B}" type="presParOf" srcId="{6657B1D4-C6EC-4754-B4D6-50EAC31BCF00}" destId="{210FBD42-09E9-4224-9902-595D3AED55C2}" srcOrd="1" destOrd="0" presId="urn:microsoft.com/office/officeart/2005/8/layout/vList5"/>
    <dgm:cxn modelId="{D45C33C4-BA67-4D67-AAA2-4DA89EEA3416}" type="presParOf" srcId="{DC6DB310-0686-498A-A083-3C7C4E9A7A1B}" destId="{FD425E56-62E5-461D-94D8-8567D142BF47}" srcOrd="5" destOrd="0" presId="urn:microsoft.com/office/officeart/2005/8/layout/vList5"/>
    <dgm:cxn modelId="{165C7431-6CD9-4E6C-BA7F-1205A22EF23D}" type="presParOf" srcId="{DC6DB310-0686-498A-A083-3C7C4E9A7A1B}" destId="{F26A9462-1F33-4269-86C3-E42127E80B07}" srcOrd="6" destOrd="0" presId="urn:microsoft.com/office/officeart/2005/8/layout/vList5"/>
    <dgm:cxn modelId="{376F995A-5BFF-4C91-B69C-B45B274C57AD}" type="presParOf" srcId="{F26A9462-1F33-4269-86C3-E42127E80B07}" destId="{3B29B338-F14D-4F99-B7C2-F8394AC68F9C}" srcOrd="0" destOrd="0" presId="urn:microsoft.com/office/officeart/2005/8/layout/vList5"/>
    <dgm:cxn modelId="{7011A3E0-1CD1-423E-969E-63D0AE9D6643}" type="presParOf" srcId="{F26A9462-1F33-4269-86C3-E42127E80B07}" destId="{1F7C7678-5C06-4009-AC0F-22FB9A8D5C75}" srcOrd="1" destOrd="0" presId="urn:microsoft.com/office/officeart/2005/8/layout/vList5"/>
    <dgm:cxn modelId="{292E71A8-2BBF-4762-A2D2-3EAC53F911A0}" type="presParOf" srcId="{DC6DB310-0686-498A-A083-3C7C4E9A7A1B}" destId="{7F035FF3-7B13-491B-9EF8-8BA0D71279ED}" srcOrd="7" destOrd="0" presId="urn:microsoft.com/office/officeart/2005/8/layout/vList5"/>
    <dgm:cxn modelId="{3182F7F6-0D81-4841-883D-CC6C4CDD7314}" type="presParOf" srcId="{DC6DB310-0686-498A-A083-3C7C4E9A7A1B}" destId="{07BC024A-AADB-4F9C-86CB-3328D5330477}" srcOrd="8" destOrd="0" presId="urn:microsoft.com/office/officeart/2005/8/layout/vList5"/>
    <dgm:cxn modelId="{66AA7466-863A-4572-887D-F7F3D9BB38B2}" type="presParOf" srcId="{07BC024A-AADB-4F9C-86CB-3328D5330477}" destId="{41285FEE-0EF9-4D1A-9311-F1D3957420B9}" srcOrd="0" destOrd="0" presId="urn:microsoft.com/office/officeart/2005/8/layout/vList5"/>
    <dgm:cxn modelId="{22E5E914-EAC8-44D8-9E06-BF495305B320}" type="presParOf" srcId="{07BC024A-AADB-4F9C-86CB-3328D5330477}" destId="{4345F33B-D5FD-4546-8FE4-CBBA64FFC31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FC28C5-C043-4D8D-B82F-F63C213B3EB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MY"/>
        </a:p>
      </dgm:t>
    </dgm:pt>
    <dgm:pt modelId="{1D6FE94E-7CBD-4363-B317-25DB12AAC6C7}">
      <dgm:prSet phldrT="[Text]"/>
      <dgm:spPr/>
      <dgm:t>
        <a:bodyPr/>
        <a:lstStyle/>
        <a:p>
          <a:pPr>
            <a:buFont typeface="+mj-lt"/>
            <a:buAutoNum type="arabicPeriod"/>
          </a:pPr>
          <a:r>
            <a:rPr lang="en-US" b="1" dirty="0"/>
            <a:t>Transnational Crime and International Cooperation</a:t>
          </a:r>
          <a:endParaRPr lang="en-MY" dirty="0"/>
        </a:p>
      </dgm:t>
    </dgm:pt>
    <dgm:pt modelId="{3BE0D5EB-2F1D-482F-8F5A-98DAC90DEE06}" type="parTrans" cxnId="{5A918F69-69F5-43D6-8C1F-EB4E75A7AD87}">
      <dgm:prSet/>
      <dgm:spPr/>
      <dgm:t>
        <a:bodyPr/>
        <a:lstStyle/>
        <a:p>
          <a:endParaRPr lang="en-MY"/>
        </a:p>
      </dgm:t>
    </dgm:pt>
    <dgm:pt modelId="{C1488FC2-511B-473B-A240-3032D6B0BFE7}" type="sibTrans" cxnId="{5A918F69-69F5-43D6-8C1F-EB4E75A7AD87}">
      <dgm:prSet/>
      <dgm:spPr/>
      <dgm:t>
        <a:bodyPr/>
        <a:lstStyle/>
        <a:p>
          <a:endParaRPr lang="en-MY"/>
        </a:p>
      </dgm:t>
    </dgm:pt>
    <dgm:pt modelId="{EC160DC4-9861-415E-BB53-48DA77A2E31B}">
      <dgm:prSet/>
      <dgm:spPr/>
      <dgm:t>
        <a:bodyPr/>
        <a:lstStyle/>
        <a:p>
          <a:pPr>
            <a:buFont typeface="+mj-lt"/>
            <a:buAutoNum type="arabicPeriod"/>
          </a:pPr>
          <a:r>
            <a:rPr lang="en-US" b="1"/>
            <a:t>Intelligence Sharing</a:t>
          </a:r>
          <a:r>
            <a:rPr lang="en-US"/>
            <a:t>: Enhancing collaboration with China and other countries for effective intelligence sharing.</a:t>
          </a:r>
        </a:p>
      </dgm:t>
    </dgm:pt>
    <dgm:pt modelId="{C74C322E-9EA6-4287-B60B-DB13A2B96641}" type="parTrans" cxnId="{F12EB3C1-A905-4CBA-893B-259AFA79ABC7}">
      <dgm:prSet/>
      <dgm:spPr/>
      <dgm:t>
        <a:bodyPr/>
        <a:lstStyle/>
        <a:p>
          <a:endParaRPr lang="en-MY"/>
        </a:p>
      </dgm:t>
    </dgm:pt>
    <dgm:pt modelId="{99FD0E21-11D8-4A94-A05F-3EEDA3688222}" type="sibTrans" cxnId="{F12EB3C1-A905-4CBA-893B-259AFA79ABC7}">
      <dgm:prSet/>
      <dgm:spPr/>
      <dgm:t>
        <a:bodyPr/>
        <a:lstStyle/>
        <a:p>
          <a:endParaRPr lang="en-MY"/>
        </a:p>
      </dgm:t>
    </dgm:pt>
    <dgm:pt modelId="{A89CD6A4-A80C-4380-84F1-7ED32E5E0DF3}">
      <dgm:prSet/>
      <dgm:spPr/>
      <dgm:t>
        <a:bodyPr/>
        <a:lstStyle/>
        <a:p>
          <a:pPr>
            <a:buFont typeface="+mj-lt"/>
            <a:buAutoNum type="arabicPeriod"/>
          </a:pPr>
          <a:r>
            <a:rPr lang="en-US" b="1" dirty="0"/>
            <a:t>Coordinated Responses</a:t>
          </a:r>
          <a:r>
            <a:rPr lang="en-US" dirty="0"/>
            <a:t>: Developing coordinated responses to complex criminal networks.</a:t>
          </a:r>
        </a:p>
      </dgm:t>
    </dgm:pt>
    <dgm:pt modelId="{4EC75714-72DA-484D-A379-0FE67DDB4113}" type="parTrans" cxnId="{FA63F4DF-3170-466F-B019-677CC91D3F3B}">
      <dgm:prSet/>
      <dgm:spPr/>
      <dgm:t>
        <a:bodyPr/>
        <a:lstStyle/>
        <a:p>
          <a:endParaRPr lang="en-MY"/>
        </a:p>
      </dgm:t>
    </dgm:pt>
    <dgm:pt modelId="{DC8B7590-0FA1-45AA-9465-A2BBD52327BD}" type="sibTrans" cxnId="{FA63F4DF-3170-466F-B019-677CC91D3F3B}">
      <dgm:prSet/>
      <dgm:spPr/>
      <dgm:t>
        <a:bodyPr/>
        <a:lstStyle/>
        <a:p>
          <a:endParaRPr lang="en-MY"/>
        </a:p>
      </dgm:t>
    </dgm:pt>
    <dgm:pt modelId="{D4D182F2-1E2B-47D8-B100-4FDD51A84E7B}">
      <dgm:prSet/>
      <dgm:spPr/>
      <dgm:t>
        <a:bodyPr/>
        <a:lstStyle/>
        <a:p>
          <a:pPr>
            <a:buFont typeface="+mj-lt"/>
            <a:buAutoNum type="arabicPeriod"/>
          </a:pPr>
          <a:r>
            <a:rPr lang="en-US" b="1" dirty="0"/>
            <a:t>Resource Allocation</a:t>
          </a:r>
          <a:r>
            <a:rPr lang="en-US" dirty="0"/>
            <a:t>: Allocating resources to combat transnational crime effectively.</a:t>
          </a:r>
        </a:p>
      </dgm:t>
    </dgm:pt>
    <dgm:pt modelId="{EA11DF22-9AFD-4251-B967-D62130F5172C}" type="parTrans" cxnId="{BBB2FD1F-1849-4250-88FD-CED598DB514A}">
      <dgm:prSet/>
      <dgm:spPr/>
      <dgm:t>
        <a:bodyPr/>
        <a:lstStyle/>
        <a:p>
          <a:endParaRPr lang="en-MY"/>
        </a:p>
      </dgm:t>
    </dgm:pt>
    <dgm:pt modelId="{7F78DFE4-9B82-431D-B541-D52E6E3383E7}" type="sibTrans" cxnId="{BBB2FD1F-1849-4250-88FD-CED598DB514A}">
      <dgm:prSet/>
      <dgm:spPr/>
      <dgm:t>
        <a:bodyPr/>
        <a:lstStyle/>
        <a:p>
          <a:endParaRPr lang="en-MY"/>
        </a:p>
      </dgm:t>
    </dgm:pt>
    <dgm:pt modelId="{C84C0A54-56B1-4703-A133-2EA32BB21C44}">
      <dgm:prSet/>
      <dgm:spPr/>
      <dgm:t>
        <a:bodyPr/>
        <a:lstStyle/>
        <a:p>
          <a:pPr>
            <a:buFont typeface="+mj-lt"/>
            <a:buAutoNum type="arabicPeriod"/>
          </a:pPr>
          <a:r>
            <a:rPr lang="en-US" b="1"/>
            <a:t>Training and Capacity Building</a:t>
          </a:r>
          <a:r>
            <a:rPr lang="en-US"/>
            <a:t>: Providing training for law enforcement to handle transnational crime.</a:t>
          </a:r>
        </a:p>
      </dgm:t>
    </dgm:pt>
    <dgm:pt modelId="{E45056E8-06F7-4980-898C-54E8000AD778}" type="parTrans" cxnId="{32D9F613-DC57-44D8-ACC7-781A3BE57781}">
      <dgm:prSet/>
      <dgm:spPr/>
      <dgm:t>
        <a:bodyPr/>
        <a:lstStyle/>
        <a:p>
          <a:endParaRPr lang="en-MY"/>
        </a:p>
      </dgm:t>
    </dgm:pt>
    <dgm:pt modelId="{2B1C64A3-B2AF-43BA-9570-5F8EDA18B2FB}" type="sibTrans" cxnId="{32D9F613-DC57-44D8-ACC7-781A3BE57781}">
      <dgm:prSet/>
      <dgm:spPr/>
      <dgm:t>
        <a:bodyPr/>
        <a:lstStyle/>
        <a:p>
          <a:endParaRPr lang="en-MY"/>
        </a:p>
      </dgm:t>
    </dgm:pt>
    <dgm:pt modelId="{072483E0-5D2A-4EEB-9BFE-41E131EA6E52}">
      <dgm:prSet/>
      <dgm:spPr/>
      <dgm:t>
        <a:bodyPr/>
        <a:lstStyle/>
        <a:p>
          <a:pPr>
            <a:buFont typeface="+mj-lt"/>
            <a:buAutoNum type="arabicPeriod"/>
          </a:pPr>
          <a:r>
            <a:rPr lang="en-US" b="1"/>
            <a:t>Technology Utilization</a:t>
          </a:r>
          <a:r>
            <a:rPr lang="en-US"/>
            <a:t>: Utilizing advanced technology for tracking and preventing transnational crime.</a:t>
          </a:r>
        </a:p>
      </dgm:t>
    </dgm:pt>
    <dgm:pt modelId="{975C9B02-88F5-403F-9736-86FCA6689EB2}" type="parTrans" cxnId="{2F98856D-67C4-4AE5-A283-3A175D8E7E1D}">
      <dgm:prSet/>
      <dgm:spPr/>
      <dgm:t>
        <a:bodyPr/>
        <a:lstStyle/>
        <a:p>
          <a:endParaRPr lang="en-MY"/>
        </a:p>
      </dgm:t>
    </dgm:pt>
    <dgm:pt modelId="{619453E9-189E-4E9C-A4A2-3DFA84E12C6C}" type="sibTrans" cxnId="{2F98856D-67C4-4AE5-A283-3A175D8E7E1D}">
      <dgm:prSet/>
      <dgm:spPr/>
      <dgm:t>
        <a:bodyPr/>
        <a:lstStyle/>
        <a:p>
          <a:endParaRPr lang="en-MY"/>
        </a:p>
      </dgm:t>
    </dgm:pt>
    <dgm:pt modelId="{1E23D6CC-CA82-4C6A-B10D-AB9E77144A99}">
      <dgm:prSet/>
      <dgm:spPr/>
      <dgm:t>
        <a:bodyPr/>
        <a:lstStyle/>
        <a:p>
          <a:pPr>
            <a:buFont typeface="+mj-lt"/>
            <a:buAutoNum type="arabicPeriod"/>
          </a:pPr>
          <a:r>
            <a:rPr lang="en-MY" b="1"/>
            <a:t>Cybercrime</a:t>
          </a:r>
          <a:endParaRPr lang="en-MY"/>
        </a:p>
      </dgm:t>
    </dgm:pt>
    <dgm:pt modelId="{67518BAC-EF2A-40D3-AC83-99FC15F7C9ED}" type="parTrans" cxnId="{73AA35F9-C57A-4FF4-97C3-1EF15D76A198}">
      <dgm:prSet/>
      <dgm:spPr/>
      <dgm:t>
        <a:bodyPr/>
        <a:lstStyle/>
        <a:p>
          <a:endParaRPr lang="en-MY"/>
        </a:p>
      </dgm:t>
    </dgm:pt>
    <dgm:pt modelId="{DBBCD567-62C2-479B-8C7A-B97043285875}" type="sibTrans" cxnId="{73AA35F9-C57A-4FF4-97C3-1EF15D76A198}">
      <dgm:prSet/>
      <dgm:spPr/>
      <dgm:t>
        <a:bodyPr/>
        <a:lstStyle/>
        <a:p>
          <a:endParaRPr lang="en-MY"/>
        </a:p>
      </dgm:t>
    </dgm:pt>
    <dgm:pt modelId="{5106EA4C-FBA1-492B-B849-479F3357ED18}">
      <dgm:prSet/>
      <dgm:spPr/>
      <dgm:t>
        <a:bodyPr/>
        <a:lstStyle/>
        <a:p>
          <a:pPr>
            <a:buFont typeface="+mj-lt"/>
            <a:buAutoNum type="arabicPeriod"/>
          </a:pPr>
          <a:r>
            <a:rPr lang="en-US" b="1"/>
            <a:t>Fraud Prevention</a:t>
          </a:r>
          <a:r>
            <a:rPr lang="en-US"/>
            <a:t>: Implementing measures to prevent online fraud.</a:t>
          </a:r>
        </a:p>
      </dgm:t>
    </dgm:pt>
    <dgm:pt modelId="{0DCDE691-5046-46FD-9FCB-B9D141EB4DA7}" type="parTrans" cxnId="{5626B317-F30E-4CC4-AFC5-00E20FBF77EA}">
      <dgm:prSet/>
      <dgm:spPr/>
      <dgm:t>
        <a:bodyPr/>
        <a:lstStyle/>
        <a:p>
          <a:endParaRPr lang="en-MY"/>
        </a:p>
      </dgm:t>
    </dgm:pt>
    <dgm:pt modelId="{792FED6B-1970-4CDD-83A7-90445E52113E}" type="sibTrans" cxnId="{5626B317-F30E-4CC4-AFC5-00E20FBF77EA}">
      <dgm:prSet/>
      <dgm:spPr/>
      <dgm:t>
        <a:bodyPr/>
        <a:lstStyle/>
        <a:p>
          <a:endParaRPr lang="en-MY"/>
        </a:p>
      </dgm:t>
    </dgm:pt>
    <dgm:pt modelId="{88F969A1-5B96-4828-8D91-71D339418F0A}">
      <dgm:prSet/>
      <dgm:spPr/>
      <dgm:t>
        <a:bodyPr/>
        <a:lstStyle/>
        <a:p>
          <a:pPr>
            <a:buFont typeface="+mj-lt"/>
            <a:buAutoNum type="arabicPeriod"/>
          </a:pPr>
          <a:r>
            <a:rPr lang="en-US" b="1"/>
            <a:t>Data Protection</a:t>
          </a:r>
          <a:r>
            <a:rPr lang="en-US"/>
            <a:t>: Strengthening data protection laws and protocols.</a:t>
          </a:r>
        </a:p>
      </dgm:t>
    </dgm:pt>
    <dgm:pt modelId="{E051BD55-00D6-4B21-BA84-335BBAE6BE21}" type="parTrans" cxnId="{5D16C590-FB5E-4F8C-9047-F179180E691A}">
      <dgm:prSet/>
      <dgm:spPr/>
      <dgm:t>
        <a:bodyPr/>
        <a:lstStyle/>
        <a:p>
          <a:endParaRPr lang="en-MY"/>
        </a:p>
      </dgm:t>
    </dgm:pt>
    <dgm:pt modelId="{F174951A-E728-454B-BD00-722A3760549A}" type="sibTrans" cxnId="{5D16C590-FB5E-4F8C-9047-F179180E691A}">
      <dgm:prSet/>
      <dgm:spPr/>
      <dgm:t>
        <a:bodyPr/>
        <a:lstStyle/>
        <a:p>
          <a:endParaRPr lang="en-MY"/>
        </a:p>
      </dgm:t>
    </dgm:pt>
    <dgm:pt modelId="{1BF50C88-15AA-4111-A257-BAA4DD219206}">
      <dgm:prSet/>
      <dgm:spPr/>
      <dgm:t>
        <a:bodyPr/>
        <a:lstStyle/>
        <a:p>
          <a:pPr>
            <a:buFont typeface="+mj-lt"/>
            <a:buAutoNum type="arabicPeriod"/>
          </a:pPr>
          <a:r>
            <a:rPr lang="en-MY" b="1"/>
            <a:t>Incident Response</a:t>
          </a:r>
          <a:r>
            <a:rPr lang="en-MY"/>
            <a:t>: Developing effective response strategies for cyber incidents.</a:t>
          </a:r>
        </a:p>
      </dgm:t>
    </dgm:pt>
    <dgm:pt modelId="{EA158443-D805-46E6-9C11-A8FF3A1D06B4}" type="parTrans" cxnId="{3E37EED0-9EF4-4683-99E4-6AFB8635BA2E}">
      <dgm:prSet/>
      <dgm:spPr/>
      <dgm:t>
        <a:bodyPr/>
        <a:lstStyle/>
        <a:p>
          <a:endParaRPr lang="en-MY"/>
        </a:p>
      </dgm:t>
    </dgm:pt>
    <dgm:pt modelId="{AD388E6C-5B35-4355-9F72-1B69695E6F91}" type="sibTrans" cxnId="{3E37EED0-9EF4-4683-99E4-6AFB8635BA2E}">
      <dgm:prSet/>
      <dgm:spPr/>
      <dgm:t>
        <a:bodyPr/>
        <a:lstStyle/>
        <a:p>
          <a:endParaRPr lang="en-MY"/>
        </a:p>
      </dgm:t>
    </dgm:pt>
    <dgm:pt modelId="{B4633362-9CD6-41CB-B046-8E4EB3F5BD9E}">
      <dgm:prSet/>
      <dgm:spPr/>
      <dgm:t>
        <a:bodyPr/>
        <a:lstStyle/>
        <a:p>
          <a:pPr>
            <a:buFont typeface="+mj-lt"/>
            <a:buAutoNum type="arabicPeriod"/>
          </a:pPr>
          <a:r>
            <a:rPr lang="en-US" b="1"/>
            <a:t>Public Awareness</a:t>
          </a:r>
          <a:r>
            <a:rPr lang="en-US"/>
            <a:t>: Educating the public and businesses about cybersecurity best practices.</a:t>
          </a:r>
        </a:p>
      </dgm:t>
    </dgm:pt>
    <dgm:pt modelId="{8E99891A-B0DB-4FAA-A203-905EB6CB3814}" type="parTrans" cxnId="{7214E33E-7ADF-4AFB-A908-63FB4D631CB4}">
      <dgm:prSet/>
      <dgm:spPr/>
      <dgm:t>
        <a:bodyPr/>
        <a:lstStyle/>
        <a:p>
          <a:endParaRPr lang="en-MY"/>
        </a:p>
      </dgm:t>
    </dgm:pt>
    <dgm:pt modelId="{8197C414-CF61-44B2-AA94-F97627FE8D60}" type="sibTrans" cxnId="{7214E33E-7ADF-4AFB-A908-63FB4D631CB4}">
      <dgm:prSet/>
      <dgm:spPr/>
      <dgm:t>
        <a:bodyPr/>
        <a:lstStyle/>
        <a:p>
          <a:endParaRPr lang="en-MY"/>
        </a:p>
      </dgm:t>
    </dgm:pt>
    <dgm:pt modelId="{3AF1704F-DE81-418A-9C87-74584FDAA1DC}">
      <dgm:prSet/>
      <dgm:spPr/>
      <dgm:t>
        <a:bodyPr/>
        <a:lstStyle/>
        <a:p>
          <a:pPr>
            <a:buFont typeface="+mj-lt"/>
            <a:buAutoNum type="arabicPeriod"/>
          </a:pPr>
          <a:r>
            <a:rPr lang="en-MY" b="1" dirty="0"/>
            <a:t>Cyber Forensics</a:t>
          </a:r>
          <a:r>
            <a:rPr lang="en-MY" dirty="0"/>
            <a:t>: Enhancing cyber forensics capabilities to investigate cybercrime.</a:t>
          </a:r>
        </a:p>
      </dgm:t>
    </dgm:pt>
    <dgm:pt modelId="{2B29C283-39E5-4CE8-AF00-4A151CBD3AF9}" type="parTrans" cxnId="{13C8F5B4-E5CA-46E4-8DF3-144908F9F0D0}">
      <dgm:prSet/>
      <dgm:spPr/>
      <dgm:t>
        <a:bodyPr/>
        <a:lstStyle/>
        <a:p>
          <a:endParaRPr lang="en-MY"/>
        </a:p>
      </dgm:t>
    </dgm:pt>
    <dgm:pt modelId="{2FE7A433-9BD8-4D9F-90A9-5373B23E4EAD}" type="sibTrans" cxnId="{13C8F5B4-E5CA-46E4-8DF3-144908F9F0D0}">
      <dgm:prSet/>
      <dgm:spPr/>
      <dgm:t>
        <a:bodyPr/>
        <a:lstStyle/>
        <a:p>
          <a:endParaRPr lang="en-MY"/>
        </a:p>
      </dgm:t>
    </dgm:pt>
    <dgm:pt modelId="{1A8FC774-78A7-4134-8BAD-60D0BD24B9AC}">
      <dgm:prSet/>
      <dgm:spPr/>
      <dgm:t>
        <a:bodyPr/>
        <a:lstStyle/>
        <a:p>
          <a:pPr>
            <a:buFont typeface="+mj-lt"/>
            <a:buAutoNum type="arabicPeriod"/>
          </a:pPr>
          <a:r>
            <a:rPr lang="en-MY" b="1"/>
            <a:t>Social Issues and Crime</a:t>
          </a:r>
          <a:endParaRPr lang="en-MY"/>
        </a:p>
      </dgm:t>
    </dgm:pt>
    <dgm:pt modelId="{21F65D3E-9655-4B43-AEDB-584DE8D8F362}" type="parTrans" cxnId="{031FE7FD-1989-4FB7-86CB-78C9EBC62FF7}">
      <dgm:prSet/>
      <dgm:spPr/>
      <dgm:t>
        <a:bodyPr/>
        <a:lstStyle/>
        <a:p>
          <a:endParaRPr lang="en-MY"/>
        </a:p>
      </dgm:t>
    </dgm:pt>
    <dgm:pt modelId="{263951C8-40F1-4650-ADBE-2447CB619209}" type="sibTrans" cxnId="{031FE7FD-1989-4FB7-86CB-78C9EBC62FF7}">
      <dgm:prSet/>
      <dgm:spPr/>
      <dgm:t>
        <a:bodyPr/>
        <a:lstStyle/>
        <a:p>
          <a:endParaRPr lang="en-MY"/>
        </a:p>
      </dgm:t>
    </dgm:pt>
    <dgm:pt modelId="{7538B30C-409F-46AF-8A6E-790A264CAD0A}">
      <dgm:prSet/>
      <dgm:spPr/>
      <dgm:t>
        <a:bodyPr/>
        <a:lstStyle/>
        <a:p>
          <a:pPr>
            <a:buFont typeface="+mj-lt"/>
            <a:buAutoNum type="arabicPeriod"/>
          </a:pPr>
          <a:r>
            <a:rPr lang="en-US" b="1"/>
            <a:t>Forced Labor</a:t>
          </a:r>
          <a:r>
            <a:rPr lang="en-US"/>
            <a:t>: Strengthening enforcement mechanisms to protect workers' rights.</a:t>
          </a:r>
        </a:p>
      </dgm:t>
    </dgm:pt>
    <dgm:pt modelId="{C910A842-69E5-443A-A8C0-79E55DE2A967}" type="parTrans" cxnId="{CD947DDB-E332-4D62-80CF-D65D6781DB86}">
      <dgm:prSet/>
      <dgm:spPr/>
      <dgm:t>
        <a:bodyPr/>
        <a:lstStyle/>
        <a:p>
          <a:endParaRPr lang="en-MY"/>
        </a:p>
      </dgm:t>
    </dgm:pt>
    <dgm:pt modelId="{16680CCE-029B-4DDD-8486-06ABB9570BDD}" type="sibTrans" cxnId="{CD947DDB-E332-4D62-80CF-D65D6781DB86}">
      <dgm:prSet/>
      <dgm:spPr/>
      <dgm:t>
        <a:bodyPr/>
        <a:lstStyle/>
        <a:p>
          <a:endParaRPr lang="en-MY"/>
        </a:p>
      </dgm:t>
    </dgm:pt>
    <dgm:pt modelId="{EA2BFA9A-ADE8-4E89-AD67-EA262DAEF01A}">
      <dgm:prSet/>
      <dgm:spPr/>
      <dgm:t>
        <a:bodyPr/>
        <a:lstStyle/>
        <a:p>
          <a:pPr>
            <a:buFont typeface="+mj-lt"/>
            <a:buAutoNum type="arabicPeriod"/>
          </a:pPr>
          <a:r>
            <a:rPr lang="en-US" b="1"/>
            <a:t>Violent Crimes</a:t>
          </a:r>
          <a:r>
            <a:rPr lang="en-US"/>
            <a:t>: Enhancing community policing efforts to address violent crimes.</a:t>
          </a:r>
        </a:p>
      </dgm:t>
    </dgm:pt>
    <dgm:pt modelId="{FD0D4456-84DD-4BEF-9F0E-69AAD996E082}" type="parTrans" cxnId="{E5FC7C4C-E344-421F-B327-2CA34CA882B5}">
      <dgm:prSet/>
      <dgm:spPr/>
      <dgm:t>
        <a:bodyPr/>
        <a:lstStyle/>
        <a:p>
          <a:endParaRPr lang="en-MY"/>
        </a:p>
      </dgm:t>
    </dgm:pt>
    <dgm:pt modelId="{05FEC275-BEA7-43BB-AFD1-F71FF5E2097E}" type="sibTrans" cxnId="{E5FC7C4C-E344-421F-B327-2CA34CA882B5}">
      <dgm:prSet/>
      <dgm:spPr/>
      <dgm:t>
        <a:bodyPr/>
        <a:lstStyle/>
        <a:p>
          <a:endParaRPr lang="en-MY"/>
        </a:p>
      </dgm:t>
    </dgm:pt>
    <dgm:pt modelId="{DA8F1F75-B56B-4570-9CF6-77FA597F1EFC}">
      <dgm:prSet/>
      <dgm:spPr/>
      <dgm:t>
        <a:bodyPr/>
        <a:lstStyle/>
        <a:p>
          <a:pPr>
            <a:buFont typeface="+mj-lt"/>
            <a:buAutoNum type="arabicPeriod"/>
          </a:pPr>
          <a:r>
            <a:rPr lang="en-US" b="1"/>
            <a:t>Domestic Violence</a:t>
          </a:r>
          <a:r>
            <a:rPr lang="en-US"/>
            <a:t>: Providing support services for victims and implementing preventive measures.</a:t>
          </a:r>
        </a:p>
      </dgm:t>
    </dgm:pt>
    <dgm:pt modelId="{442D9872-B66A-485A-9118-33CFDEAFE47B}" type="parTrans" cxnId="{95B72744-8847-4B9F-B399-A11FC562B74F}">
      <dgm:prSet/>
      <dgm:spPr/>
      <dgm:t>
        <a:bodyPr/>
        <a:lstStyle/>
        <a:p>
          <a:endParaRPr lang="en-MY"/>
        </a:p>
      </dgm:t>
    </dgm:pt>
    <dgm:pt modelId="{89CE2F86-136E-4324-9E72-5EE3AE11226E}" type="sibTrans" cxnId="{95B72744-8847-4B9F-B399-A11FC562B74F}">
      <dgm:prSet/>
      <dgm:spPr/>
      <dgm:t>
        <a:bodyPr/>
        <a:lstStyle/>
        <a:p>
          <a:endParaRPr lang="en-MY"/>
        </a:p>
      </dgm:t>
    </dgm:pt>
    <dgm:pt modelId="{CF69E7D3-0EF5-4ACF-848E-5495C6280240}">
      <dgm:prSet/>
      <dgm:spPr/>
      <dgm:t>
        <a:bodyPr/>
        <a:lstStyle/>
        <a:p>
          <a:pPr>
            <a:buFont typeface="+mj-lt"/>
            <a:buAutoNum type="arabicPeriod"/>
          </a:pPr>
          <a:r>
            <a:rPr lang="en-US" b="1"/>
            <a:t>Youth Crime</a:t>
          </a:r>
          <a:r>
            <a:rPr lang="en-US"/>
            <a:t>: Addressing the root causes of youth crime through social programs.</a:t>
          </a:r>
        </a:p>
      </dgm:t>
    </dgm:pt>
    <dgm:pt modelId="{E507F479-3627-4D69-8317-97B4307478B2}" type="parTrans" cxnId="{7B1ACF12-3869-44F9-BFC2-286FFA378C05}">
      <dgm:prSet/>
      <dgm:spPr/>
      <dgm:t>
        <a:bodyPr/>
        <a:lstStyle/>
        <a:p>
          <a:endParaRPr lang="en-MY"/>
        </a:p>
      </dgm:t>
    </dgm:pt>
    <dgm:pt modelId="{B87B4575-3347-45B1-A56E-8A57C09ED96F}" type="sibTrans" cxnId="{7B1ACF12-3869-44F9-BFC2-286FFA378C05}">
      <dgm:prSet/>
      <dgm:spPr/>
      <dgm:t>
        <a:bodyPr/>
        <a:lstStyle/>
        <a:p>
          <a:endParaRPr lang="en-MY"/>
        </a:p>
      </dgm:t>
    </dgm:pt>
    <dgm:pt modelId="{8CC90361-7B4B-4C25-999D-FA7336E37492}">
      <dgm:prSet/>
      <dgm:spPr/>
      <dgm:t>
        <a:bodyPr/>
        <a:lstStyle/>
        <a:p>
          <a:pPr>
            <a:buFont typeface="+mj-lt"/>
            <a:buAutoNum type="arabicPeriod"/>
          </a:pPr>
          <a:r>
            <a:rPr lang="en-US" b="1"/>
            <a:t>Substance Abuse</a:t>
          </a:r>
          <a:r>
            <a:rPr lang="en-US"/>
            <a:t>: Implementing effective rehabilitation programs and preventive measures.</a:t>
          </a:r>
        </a:p>
      </dgm:t>
    </dgm:pt>
    <dgm:pt modelId="{0EF2347D-A6E2-4B3F-A0F3-32E8EE59F1A9}" type="parTrans" cxnId="{8957D020-FB7F-4E88-8FE0-1C56B0F0D632}">
      <dgm:prSet/>
      <dgm:spPr/>
      <dgm:t>
        <a:bodyPr/>
        <a:lstStyle/>
        <a:p>
          <a:endParaRPr lang="en-MY"/>
        </a:p>
      </dgm:t>
    </dgm:pt>
    <dgm:pt modelId="{8A664250-F98E-427F-91E5-F3D5B55F7B3A}" type="sibTrans" cxnId="{8957D020-FB7F-4E88-8FE0-1C56B0F0D632}">
      <dgm:prSet/>
      <dgm:spPr/>
      <dgm:t>
        <a:bodyPr/>
        <a:lstStyle/>
        <a:p>
          <a:endParaRPr lang="en-MY"/>
        </a:p>
      </dgm:t>
    </dgm:pt>
    <dgm:pt modelId="{D3B65496-2A1B-4FE2-9F30-7BE9AEFFE632}">
      <dgm:prSet/>
      <dgm:spPr/>
      <dgm:t>
        <a:bodyPr/>
        <a:lstStyle/>
        <a:p>
          <a:pPr>
            <a:buFont typeface="+mj-lt"/>
            <a:buAutoNum type="arabicPeriod"/>
          </a:pPr>
          <a:r>
            <a:rPr lang="en-US" b="1"/>
            <a:t>Public Safety and Community Engagement</a:t>
          </a:r>
          <a:endParaRPr lang="en-US"/>
        </a:p>
      </dgm:t>
    </dgm:pt>
    <dgm:pt modelId="{C8C2DAB9-C03D-4AC8-854E-E7E6BC31327A}" type="parTrans" cxnId="{6582D98F-E2E9-4ACF-9653-BBFD0A9DE354}">
      <dgm:prSet/>
      <dgm:spPr/>
      <dgm:t>
        <a:bodyPr/>
        <a:lstStyle/>
        <a:p>
          <a:endParaRPr lang="en-MY"/>
        </a:p>
      </dgm:t>
    </dgm:pt>
    <dgm:pt modelId="{7183C26F-A903-47C6-8BE1-727D6BD9C6F1}" type="sibTrans" cxnId="{6582D98F-E2E9-4ACF-9653-BBFD0A9DE354}">
      <dgm:prSet/>
      <dgm:spPr/>
      <dgm:t>
        <a:bodyPr/>
        <a:lstStyle/>
        <a:p>
          <a:endParaRPr lang="en-MY"/>
        </a:p>
      </dgm:t>
    </dgm:pt>
    <dgm:pt modelId="{F902743D-1B6E-4148-97C6-7D61A0E33D12}">
      <dgm:prSet/>
      <dgm:spPr/>
      <dgm:t>
        <a:bodyPr/>
        <a:lstStyle/>
        <a:p>
          <a:pPr>
            <a:buFont typeface="+mj-lt"/>
            <a:buAutoNum type="arabicPeriod"/>
          </a:pPr>
          <a:r>
            <a:rPr lang="en-US" b="1"/>
            <a:t>High Profile Policing (HPP)</a:t>
          </a:r>
          <a:r>
            <a:rPr lang="en-US"/>
            <a:t>: Ensuring the effectiveness of the HPP program.</a:t>
          </a:r>
        </a:p>
      </dgm:t>
    </dgm:pt>
    <dgm:pt modelId="{B7F64AB1-42C2-452F-B13F-C4C2B78312E3}" type="parTrans" cxnId="{E5C36C6D-8480-455D-A144-C857EBB66569}">
      <dgm:prSet/>
      <dgm:spPr/>
      <dgm:t>
        <a:bodyPr/>
        <a:lstStyle/>
        <a:p>
          <a:endParaRPr lang="en-MY"/>
        </a:p>
      </dgm:t>
    </dgm:pt>
    <dgm:pt modelId="{B71275B6-9C35-46C2-970C-9BF4FB5545F8}" type="sibTrans" cxnId="{E5C36C6D-8480-455D-A144-C857EBB66569}">
      <dgm:prSet/>
      <dgm:spPr/>
      <dgm:t>
        <a:bodyPr/>
        <a:lstStyle/>
        <a:p>
          <a:endParaRPr lang="en-MY"/>
        </a:p>
      </dgm:t>
    </dgm:pt>
    <dgm:pt modelId="{448EAF9D-209C-4BA9-BFA9-9C8E162081EF}">
      <dgm:prSet/>
      <dgm:spPr/>
      <dgm:t>
        <a:bodyPr/>
        <a:lstStyle/>
        <a:p>
          <a:pPr>
            <a:buFont typeface="+mj-lt"/>
            <a:buAutoNum type="arabicPeriod"/>
          </a:pPr>
          <a:r>
            <a:rPr lang="en-US" b="1"/>
            <a:t>Youth Programs</a:t>
          </a:r>
          <a:r>
            <a:rPr lang="en-US"/>
            <a:t>: Implementing programs that engage youth in positive activities.</a:t>
          </a:r>
        </a:p>
      </dgm:t>
    </dgm:pt>
    <dgm:pt modelId="{4AF7946B-AA53-4D53-BFCB-98424F23313A}" type="parTrans" cxnId="{04CBC396-B183-4BA9-ACF7-EC86F0F549C2}">
      <dgm:prSet/>
      <dgm:spPr/>
      <dgm:t>
        <a:bodyPr/>
        <a:lstStyle/>
        <a:p>
          <a:endParaRPr lang="en-MY"/>
        </a:p>
      </dgm:t>
    </dgm:pt>
    <dgm:pt modelId="{9625C786-2B56-4FDE-927A-3605C0E30589}" type="sibTrans" cxnId="{04CBC396-B183-4BA9-ACF7-EC86F0F549C2}">
      <dgm:prSet/>
      <dgm:spPr/>
      <dgm:t>
        <a:bodyPr/>
        <a:lstStyle/>
        <a:p>
          <a:endParaRPr lang="en-MY"/>
        </a:p>
      </dgm:t>
    </dgm:pt>
    <dgm:pt modelId="{A9DE0FFD-47C4-44A6-A427-72ED68B8C536}">
      <dgm:prSet/>
      <dgm:spPr/>
      <dgm:t>
        <a:bodyPr/>
        <a:lstStyle/>
        <a:p>
          <a:pPr>
            <a:buFont typeface="+mj-lt"/>
            <a:buAutoNum type="arabicPeriod"/>
          </a:pPr>
          <a:r>
            <a:rPr lang="en-US" b="1"/>
            <a:t>Public Awareness Campaigns</a:t>
          </a:r>
          <a:r>
            <a:rPr lang="en-US"/>
            <a:t>: Raising awareness about safety measures and crime prevention.</a:t>
          </a:r>
        </a:p>
      </dgm:t>
    </dgm:pt>
    <dgm:pt modelId="{0D196A7B-B2C9-4A92-93F9-9DED078EE58E}" type="parTrans" cxnId="{602E5EB1-A0E1-4B8F-BDFA-C1C41F755039}">
      <dgm:prSet/>
      <dgm:spPr/>
      <dgm:t>
        <a:bodyPr/>
        <a:lstStyle/>
        <a:p>
          <a:endParaRPr lang="en-MY"/>
        </a:p>
      </dgm:t>
    </dgm:pt>
    <dgm:pt modelId="{8921001E-FBBB-453D-A379-3EBEF56482AF}" type="sibTrans" cxnId="{602E5EB1-A0E1-4B8F-BDFA-C1C41F755039}">
      <dgm:prSet/>
      <dgm:spPr/>
      <dgm:t>
        <a:bodyPr/>
        <a:lstStyle/>
        <a:p>
          <a:endParaRPr lang="en-MY"/>
        </a:p>
      </dgm:t>
    </dgm:pt>
    <dgm:pt modelId="{E85BB757-51AA-46F6-94E6-8C11BC6599C1}">
      <dgm:prSet/>
      <dgm:spPr/>
      <dgm:t>
        <a:bodyPr/>
        <a:lstStyle/>
        <a:p>
          <a:pPr>
            <a:buFont typeface="+mj-lt"/>
            <a:buAutoNum type="arabicPeriod"/>
          </a:pPr>
          <a:r>
            <a:rPr lang="en-US" b="1"/>
            <a:t>Feedback Mechanisms</a:t>
          </a:r>
          <a:r>
            <a:rPr lang="en-US"/>
            <a:t>: Establishing channels for community feedback and concerns.</a:t>
          </a:r>
        </a:p>
      </dgm:t>
    </dgm:pt>
    <dgm:pt modelId="{542A59D0-C400-43EE-836D-130AFC4B4CA1}" type="parTrans" cxnId="{DE7B00E6-954F-46A6-A53D-666DE92F8C60}">
      <dgm:prSet/>
      <dgm:spPr/>
      <dgm:t>
        <a:bodyPr/>
        <a:lstStyle/>
        <a:p>
          <a:endParaRPr lang="en-MY"/>
        </a:p>
      </dgm:t>
    </dgm:pt>
    <dgm:pt modelId="{D38ACF6E-6239-474D-B093-EA5007CD02CC}" type="sibTrans" cxnId="{DE7B00E6-954F-46A6-A53D-666DE92F8C60}">
      <dgm:prSet/>
      <dgm:spPr/>
      <dgm:t>
        <a:bodyPr/>
        <a:lstStyle/>
        <a:p>
          <a:endParaRPr lang="en-MY"/>
        </a:p>
      </dgm:t>
    </dgm:pt>
    <dgm:pt modelId="{8E36BD21-1898-4810-A0FF-B72CE06DC19C}">
      <dgm:prSet/>
      <dgm:spPr/>
      <dgm:t>
        <a:bodyPr/>
        <a:lstStyle/>
        <a:p>
          <a:pPr>
            <a:buFont typeface="+mj-lt"/>
            <a:buAutoNum type="arabicPeriod"/>
          </a:pPr>
          <a:r>
            <a:rPr lang="en-US" b="1"/>
            <a:t>Community Collaboration</a:t>
          </a:r>
          <a:r>
            <a:rPr lang="en-US"/>
            <a:t>: Fostering collaboration between law enforcement and the community.</a:t>
          </a:r>
        </a:p>
      </dgm:t>
    </dgm:pt>
    <dgm:pt modelId="{AF30EC64-C059-49DD-A8B2-6B2170FD0A92}" type="parTrans" cxnId="{23892A67-BB95-4926-9EAB-74D0F7493626}">
      <dgm:prSet/>
      <dgm:spPr/>
      <dgm:t>
        <a:bodyPr/>
        <a:lstStyle/>
        <a:p>
          <a:endParaRPr lang="en-MY"/>
        </a:p>
      </dgm:t>
    </dgm:pt>
    <dgm:pt modelId="{9BEDE8E3-7596-4CB0-A7EE-B0A55BBFF01E}" type="sibTrans" cxnId="{23892A67-BB95-4926-9EAB-74D0F7493626}">
      <dgm:prSet/>
      <dgm:spPr/>
      <dgm:t>
        <a:bodyPr/>
        <a:lstStyle/>
        <a:p>
          <a:endParaRPr lang="en-MY"/>
        </a:p>
      </dgm:t>
    </dgm:pt>
    <dgm:pt modelId="{71964B12-8377-4F51-8E3A-B46B544B3165}">
      <dgm:prSet/>
      <dgm:spPr/>
      <dgm:t>
        <a:bodyPr/>
        <a:lstStyle/>
        <a:p>
          <a:pPr>
            <a:buFont typeface="+mj-lt"/>
            <a:buAutoNum type="arabicPeriod"/>
          </a:pPr>
          <a:r>
            <a:rPr lang="en-MY" b="1"/>
            <a:t>Crime Statistics and Resilience</a:t>
          </a:r>
          <a:endParaRPr lang="en-MY"/>
        </a:p>
      </dgm:t>
    </dgm:pt>
    <dgm:pt modelId="{129E3347-A32E-40B3-AFA9-8EA4CD8C4844}" type="parTrans" cxnId="{4463D46E-42FC-4C74-A601-351F3E453650}">
      <dgm:prSet/>
      <dgm:spPr/>
      <dgm:t>
        <a:bodyPr/>
        <a:lstStyle/>
        <a:p>
          <a:endParaRPr lang="en-MY"/>
        </a:p>
      </dgm:t>
    </dgm:pt>
    <dgm:pt modelId="{FE1F578C-1579-41E2-BCBC-92D480ECD817}" type="sibTrans" cxnId="{4463D46E-42FC-4C74-A601-351F3E453650}">
      <dgm:prSet/>
      <dgm:spPr/>
      <dgm:t>
        <a:bodyPr/>
        <a:lstStyle/>
        <a:p>
          <a:endParaRPr lang="en-MY"/>
        </a:p>
      </dgm:t>
    </dgm:pt>
    <dgm:pt modelId="{DEFFB47A-0A98-4165-8337-919A3F1175B9}">
      <dgm:prSet/>
      <dgm:spPr/>
      <dgm:t>
        <a:bodyPr/>
        <a:lstStyle/>
        <a:p>
          <a:pPr>
            <a:buFont typeface="+mj-lt"/>
            <a:buAutoNum type="arabicPeriod"/>
          </a:pPr>
          <a:r>
            <a:rPr lang="en-US" b="1"/>
            <a:t>Crime Index Monitoring</a:t>
          </a:r>
          <a:r>
            <a:rPr lang="en-US"/>
            <a:t>: Regularly monitoring and analyzing crime statistics to identify trends and areas for targeted interventions.</a:t>
          </a:r>
        </a:p>
      </dgm:t>
    </dgm:pt>
    <dgm:pt modelId="{E034B518-9701-4163-96E7-A883F03283C5}" type="parTrans" cxnId="{57D4351C-5DAA-4560-8C4A-A21CA8F1E782}">
      <dgm:prSet/>
      <dgm:spPr/>
      <dgm:t>
        <a:bodyPr/>
        <a:lstStyle/>
        <a:p>
          <a:endParaRPr lang="en-MY"/>
        </a:p>
      </dgm:t>
    </dgm:pt>
    <dgm:pt modelId="{49E00868-191D-49A5-9094-909AAC8218B5}" type="sibTrans" cxnId="{57D4351C-5DAA-4560-8C4A-A21CA8F1E782}">
      <dgm:prSet/>
      <dgm:spPr/>
      <dgm:t>
        <a:bodyPr/>
        <a:lstStyle/>
        <a:p>
          <a:endParaRPr lang="en-MY"/>
        </a:p>
      </dgm:t>
    </dgm:pt>
    <dgm:pt modelId="{11BD02DA-42BA-48B6-BA63-7A05042CFA14}">
      <dgm:prSet/>
      <dgm:spPr/>
      <dgm:t>
        <a:bodyPr/>
        <a:lstStyle/>
        <a:p>
          <a:pPr>
            <a:buFont typeface="+mj-lt"/>
            <a:buAutoNum type="arabicPeriod"/>
          </a:pPr>
          <a:r>
            <a:rPr lang="en-MY" b="1"/>
            <a:t>Incident Response</a:t>
          </a:r>
          <a:r>
            <a:rPr lang="en-MY"/>
            <a:t>: Developing effective response strategies for crime incidents.</a:t>
          </a:r>
        </a:p>
      </dgm:t>
    </dgm:pt>
    <dgm:pt modelId="{7917332C-2768-4634-B8ED-E3815903660D}" type="parTrans" cxnId="{5C9BE196-014D-4E97-850D-764BD3545FF1}">
      <dgm:prSet/>
      <dgm:spPr/>
      <dgm:t>
        <a:bodyPr/>
        <a:lstStyle/>
        <a:p>
          <a:endParaRPr lang="en-MY"/>
        </a:p>
      </dgm:t>
    </dgm:pt>
    <dgm:pt modelId="{FBBF1098-1328-4664-9FAC-C63D80E3CD67}" type="sibTrans" cxnId="{5C9BE196-014D-4E97-850D-764BD3545FF1}">
      <dgm:prSet/>
      <dgm:spPr/>
      <dgm:t>
        <a:bodyPr/>
        <a:lstStyle/>
        <a:p>
          <a:endParaRPr lang="en-MY"/>
        </a:p>
      </dgm:t>
    </dgm:pt>
    <dgm:pt modelId="{EAF37751-F2C0-4C1F-9C7B-205DE3615A9D}">
      <dgm:prSet/>
      <dgm:spPr/>
      <dgm:t>
        <a:bodyPr/>
        <a:lstStyle/>
        <a:p>
          <a:pPr>
            <a:buFont typeface="+mj-lt"/>
            <a:buAutoNum type="arabicPeriod"/>
          </a:pPr>
          <a:r>
            <a:rPr lang="en-US" b="1"/>
            <a:t>Public Awareness</a:t>
          </a:r>
          <a:r>
            <a:rPr lang="en-US"/>
            <a:t>: Raising awareness about crime statistics and resilience through public campaigns.</a:t>
          </a:r>
        </a:p>
      </dgm:t>
    </dgm:pt>
    <dgm:pt modelId="{6A2BE80F-E63F-4C0D-BD77-EF08CCCBA26D}" type="parTrans" cxnId="{CC237DE8-44C8-43AE-A608-DC63BE1CE760}">
      <dgm:prSet/>
      <dgm:spPr/>
      <dgm:t>
        <a:bodyPr/>
        <a:lstStyle/>
        <a:p>
          <a:endParaRPr lang="en-MY"/>
        </a:p>
      </dgm:t>
    </dgm:pt>
    <dgm:pt modelId="{E3757472-F1F4-4ACF-A151-32EDF568B2B3}" type="sibTrans" cxnId="{CC237DE8-44C8-43AE-A608-DC63BE1CE760}">
      <dgm:prSet/>
      <dgm:spPr/>
      <dgm:t>
        <a:bodyPr/>
        <a:lstStyle/>
        <a:p>
          <a:endParaRPr lang="en-MY"/>
        </a:p>
      </dgm:t>
    </dgm:pt>
    <dgm:pt modelId="{45CD99C4-E189-4FFC-BAD4-42059B33E192}">
      <dgm:prSet/>
      <dgm:spPr/>
      <dgm:t>
        <a:bodyPr/>
        <a:lstStyle/>
        <a:p>
          <a:pPr>
            <a:buFont typeface="+mj-lt"/>
            <a:buAutoNum type="arabicPeriod"/>
          </a:pPr>
          <a:r>
            <a:rPr lang="en-US" b="1"/>
            <a:t>Community Collaboration</a:t>
          </a:r>
          <a:r>
            <a:rPr lang="en-US"/>
            <a:t>: Fostering collaboration between law enforcement and the community to enhance resilience.</a:t>
          </a:r>
        </a:p>
      </dgm:t>
    </dgm:pt>
    <dgm:pt modelId="{95D86CA1-01F2-48A7-BE2D-367B9F739977}" type="parTrans" cxnId="{91BBD352-BB83-4A4D-AB11-7D0A98D90336}">
      <dgm:prSet/>
      <dgm:spPr/>
      <dgm:t>
        <a:bodyPr/>
        <a:lstStyle/>
        <a:p>
          <a:endParaRPr lang="en-MY"/>
        </a:p>
      </dgm:t>
    </dgm:pt>
    <dgm:pt modelId="{D31423BD-BFE0-4170-A5C5-247BBEDE355C}" type="sibTrans" cxnId="{91BBD352-BB83-4A4D-AB11-7D0A98D90336}">
      <dgm:prSet/>
      <dgm:spPr/>
      <dgm:t>
        <a:bodyPr/>
        <a:lstStyle/>
        <a:p>
          <a:endParaRPr lang="en-MY"/>
        </a:p>
      </dgm:t>
    </dgm:pt>
    <dgm:pt modelId="{FA1BD9D4-D712-4CCC-8A08-1F958A3DDDD7}">
      <dgm:prSet/>
      <dgm:spPr/>
      <dgm:t>
        <a:bodyPr/>
        <a:lstStyle/>
        <a:p>
          <a:pPr>
            <a:buFont typeface="+mj-lt"/>
            <a:buAutoNum type="arabicPeriod"/>
          </a:pPr>
          <a:r>
            <a:rPr lang="en-US" b="1"/>
            <a:t>Resource Allocation</a:t>
          </a:r>
          <a:r>
            <a:rPr lang="en-US"/>
            <a:t>: Allocating resources to support crime prevention and resilience initiatives.</a:t>
          </a:r>
        </a:p>
      </dgm:t>
    </dgm:pt>
    <dgm:pt modelId="{0C10F9B8-9792-48AA-853E-F0D3E5B71259}" type="parTrans" cxnId="{3DCF2E4F-1B8F-42CD-A9CE-7002606C28F5}">
      <dgm:prSet/>
      <dgm:spPr/>
      <dgm:t>
        <a:bodyPr/>
        <a:lstStyle/>
        <a:p>
          <a:endParaRPr lang="en-MY"/>
        </a:p>
      </dgm:t>
    </dgm:pt>
    <dgm:pt modelId="{934D8206-E17A-419E-939F-140D248B25E9}" type="sibTrans" cxnId="{3DCF2E4F-1B8F-42CD-A9CE-7002606C28F5}">
      <dgm:prSet/>
      <dgm:spPr/>
      <dgm:t>
        <a:bodyPr/>
        <a:lstStyle/>
        <a:p>
          <a:endParaRPr lang="en-MY"/>
        </a:p>
      </dgm:t>
    </dgm:pt>
    <dgm:pt modelId="{A03BDD94-EF63-416A-8F0E-642ED4480506}" type="pres">
      <dgm:prSet presAssocID="{0AFC28C5-C043-4D8D-B82F-F63C213B3EB5}" presName="Name0" presStyleCnt="0">
        <dgm:presLayoutVars>
          <dgm:chPref val="3"/>
          <dgm:dir/>
          <dgm:animLvl val="lvl"/>
          <dgm:resizeHandles/>
        </dgm:presLayoutVars>
      </dgm:prSet>
      <dgm:spPr/>
    </dgm:pt>
    <dgm:pt modelId="{50D851FD-6823-4749-8B69-00FB7E237CCA}" type="pres">
      <dgm:prSet presAssocID="{1D6FE94E-7CBD-4363-B317-25DB12AAC6C7}" presName="horFlow" presStyleCnt="0"/>
      <dgm:spPr/>
    </dgm:pt>
    <dgm:pt modelId="{9FFCB202-AD36-4A6E-91EC-6FDFB2BA7C2C}" type="pres">
      <dgm:prSet presAssocID="{1D6FE94E-7CBD-4363-B317-25DB12AAC6C7}" presName="bigChev" presStyleLbl="node1" presStyleIdx="0" presStyleCnt="5" custScaleX="88674"/>
      <dgm:spPr/>
    </dgm:pt>
    <dgm:pt modelId="{F7346FF3-6682-41EA-B250-F245CD5D4944}" type="pres">
      <dgm:prSet presAssocID="{C74C322E-9EA6-4287-B60B-DB13A2B96641}" presName="parTrans" presStyleCnt="0"/>
      <dgm:spPr/>
    </dgm:pt>
    <dgm:pt modelId="{31A72B9E-ED5E-4518-907A-831D566F9876}" type="pres">
      <dgm:prSet presAssocID="{EC160DC4-9861-415E-BB53-48DA77A2E31B}" presName="node" presStyleLbl="alignAccFollowNode1" presStyleIdx="0" presStyleCnt="25">
        <dgm:presLayoutVars>
          <dgm:bulletEnabled val="1"/>
        </dgm:presLayoutVars>
      </dgm:prSet>
      <dgm:spPr/>
    </dgm:pt>
    <dgm:pt modelId="{CB23FEA6-C7EB-4F4A-847D-30C77CFE7724}" type="pres">
      <dgm:prSet presAssocID="{99FD0E21-11D8-4A94-A05F-3EEDA3688222}" presName="sibTrans" presStyleCnt="0"/>
      <dgm:spPr/>
    </dgm:pt>
    <dgm:pt modelId="{FA238285-7E7D-4893-BFE2-3A4638C8A9E4}" type="pres">
      <dgm:prSet presAssocID="{A89CD6A4-A80C-4380-84F1-7ED32E5E0DF3}" presName="node" presStyleLbl="alignAccFollowNode1" presStyleIdx="1" presStyleCnt="25">
        <dgm:presLayoutVars>
          <dgm:bulletEnabled val="1"/>
        </dgm:presLayoutVars>
      </dgm:prSet>
      <dgm:spPr/>
    </dgm:pt>
    <dgm:pt modelId="{5A0079D0-5666-4A68-A1C0-5F969E216D77}" type="pres">
      <dgm:prSet presAssocID="{DC8B7590-0FA1-45AA-9465-A2BBD52327BD}" presName="sibTrans" presStyleCnt="0"/>
      <dgm:spPr/>
    </dgm:pt>
    <dgm:pt modelId="{7F418753-82E5-4F63-93B3-8C1829E2EFA0}" type="pres">
      <dgm:prSet presAssocID="{D4D182F2-1E2B-47D8-B100-4FDD51A84E7B}" presName="node" presStyleLbl="alignAccFollowNode1" presStyleIdx="2" presStyleCnt="25">
        <dgm:presLayoutVars>
          <dgm:bulletEnabled val="1"/>
        </dgm:presLayoutVars>
      </dgm:prSet>
      <dgm:spPr/>
    </dgm:pt>
    <dgm:pt modelId="{88BF3373-0B1F-40B1-843A-C43D7407CCC7}" type="pres">
      <dgm:prSet presAssocID="{7F78DFE4-9B82-431D-B541-D52E6E3383E7}" presName="sibTrans" presStyleCnt="0"/>
      <dgm:spPr/>
    </dgm:pt>
    <dgm:pt modelId="{09C3B549-114F-45C1-853F-800DA866DDC9}" type="pres">
      <dgm:prSet presAssocID="{C84C0A54-56B1-4703-A133-2EA32BB21C44}" presName="node" presStyleLbl="alignAccFollowNode1" presStyleIdx="3" presStyleCnt="25">
        <dgm:presLayoutVars>
          <dgm:bulletEnabled val="1"/>
        </dgm:presLayoutVars>
      </dgm:prSet>
      <dgm:spPr/>
    </dgm:pt>
    <dgm:pt modelId="{6C1585F1-96F3-44D1-B176-B8EA4D78DB93}" type="pres">
      <dgm:prSet presAssocID="{2B1C64A3-B2AF-43BA-9570-5F8EDA18B2FB}" presName="sibTrans" presStyleCnt="0"/>
      <dgm:spPr/>
    </dgm:pt>
    <dgm:pt modelId="{4D90BF28-3FE4-4404-B338-485BCEA3DE59}" type="pres">
      <dgm:prSet presAssocID="{072483E0-5D2A-4EEB-9BFE-41E131EA6E52}" presName="node" presStyleLbl="alignAccFollowNode1" presStyleIdx="4" presStyleCnt="25">
        <dgm:presLayoutVars>
          <dgm:bulletEnabled val="1"/>
        </dgm:presLayoutVars>
      </dgm:prSet>
      <dgm:spPr/>
    </dgm:pt>
    <dgm:pt modelId="{52C519E2-3E37-4A6D-B39A-2AB4346EEF1F}" type="pres">
      <dgm:prSet presAssocID="{1D6FE94E-7CBD-4363-B317-25DB12AAC6C7}" presName="vSp" presStyleCnt="0"/>
      <dgm:spPr/>
    </dgm:pt>
    <dgm:pt modelId="{719100F0-8873-4771-AEA9-17A6341EDF48}" type="pres">
      <dgm:prSet presAssocID="{1E23D6CC-CA82-4C6A-B10D-AB9E77144A99}" presName="horFlow" presStyleCnt="0"/>
      <dgm:spPr/>
    </dgm:pt>
    <dgm:pt modelId="{1B3038FD-2DC9-4F5C-B3E2-92A869232E66}" type="pres">
      <dgm:prSet presAssocID="{1E23D6CC-CA82-4C6A-B10D-AB9E77144A99}" presName="bigChev" presStyleLbl="node1" presStyleIdx="1" presStyleCnt="5" custScaleX="96602"/>
      <dgm:spPr/>
    </dgm:pt>
    <dgm:pt modelId="{ADD139E4-FAA7-406F-AFFC-43CE96E2ABC3}" type="pres">
      <dgm:prSet presAssocID="{0DCDE691-5046-46FD-9FCB-B9D141EB4DA7}" presName="parTrans" presStyleCnt="0"/>
      <dgm:spPr/>
    </dgm:pt>
    <dgm:pt modelId="{689BDC30-D0E3-46DC-80AB-2E935F82B528}" type="pres">
      <dgm:prSet presAssocID="{5106EA4C-FBA1-492B-B849-479F3357ED18}" presName="node" presStyleLbl="alignAccFollowNode1" presStyleIdx="5" presStyleCnt="25">
        <dgm:presLayoutVars>
          <dgm:bulletEnabled val="1"/>
        </dgm:presLayoutVars>
      </dgm:prSet>
      <dgm:spPr/>
    </dgm:pt>
    <dgm:pt modelId="{1AE35A09-46A9-46B3-8A16-5F4E63BF1EC3}" type="pres">
      <dgm:prSet presAssocID="{792FED6B-1970-4CDD-83A7-90445E52113E}" presName="sibTrans" presStyleCnt="0"/>
      <dgm:spPr/>
    </dgm:pt>
    <dgm:pt modelId="{0BA9FA9E-637F-4032-967B-9E15608DC724}" type="pres">
      <dgm:prSet presAssocID="{88F969A1-5B96-4828-8D91-71D339418F0A}" presName="node" presStyleLbl="alignAccFollowNode1" presStyleIdx="6" presStyleCnt="25">
        <dgm:presLayoutVars>
          <dgm:bulletEnabled val="1"/>
        </dgm:presLayoutVars>
      </dgm:prSet>
      <dgm:spPr/>
    </dgm:pt>
    <dgm:pt modelId="{F45A2E67-DE66-4961-9575-F0CB80B98866}" type="pres">
      <dgm:prSet presAssocID="{F174951A-E728-454B-BD00-722A3760549A}" presName="sibTrans" presStyleCnt="0"/>
      <dgm:spPr/>
    </dgm:pt>
    <dgm:pt modelId="{F70B1293-CABE-48A1-B0F1-723CC10DD533}" type="pres">
      <dgm:prSet presAssocID="{1BF50C88-15AA-4111-A257-BAA4DD219206}" presName="node" presStyleLbl="alignAccFollowNode1" presStyleIdx="7" presStyleCnt="25">
        <dgm:presLayoutVars>
          <dgm:bulletEnabled val="1"/>
        </dgm:presLayoutVars>
      </dgm:prSet>
      <dgm:spPr/>
    </dgm:pt>
    <dgm:pt modelId="{E78CFBB1-AD2F-43F4-A172-C0619C0242D1}" type="pres">
      <dgm:prSet presAssocID="{AD388E6C-5B35-4355-9F72-1B69695E6F91}" presName="sibTrans" presStyleCnt="0"/>
      <dgm:spPr/>
    </dgm:pt>
    <dgm:pt modelId="{B2BFB55F-6AF5-4567-8685-45981FB2E6F6}" type="pres">
      <dgm:prSet presAssocID="{B4633362-9CD6-41CB-B046-8E4EB3F5BD9E}" presName="node" presStyleLbl="alignAccFollowNode1" presStyleIdx="8" presStyleCnt="25">
        <dgm:presLayoutVars>
          <dgm:bulletEnabled val="1"/>
        </dgm:presLayoutVars>
      </dgm:prSet>
      <dgm:spPr/>
    </dgm:pt>
    <dgm:pt modelId="{6B0A2674-5EE3-48C1-97ED-FDB86108D788}" type="pres">
      <dgm:prSet presAssocID="{8197C414-CF61-44B2-AA94-F97627FE8D60}" presName="sibTrans" presStyleCnt="0"/>
      <dgm:spPr/>
    </dgm:pt>
    <dgm:pt modelId="{2575CA78-1675-4C5B-B1B9-BF9959381340}" type="pres">
      <dgm:prSet presAssocID="{3AF1704F-DE81-418A-9C87-74584FDAA1DC}" presName="node" presStyleLbl="alignAccFollowNode1" presStyleIdx="9" presStyleCnt="25">
        <dgm:presLayoutVars>
          <dgm:bulletEnabled val="1"/>
        </dgm:presLayoutVars>
      </dgm:prSet>
      <dgm:spPr/>
    </dgm:pt>
    <dgm:pt modelId="{FED4937F-C0DE-4E33-BE48-7E587505C64C}" type="pres">
      <dgm:prSet presAssocID="{1E23D6CC-CA82-4C6A-B10D-AB9E77144A99}" presName="vSp" presStyleCnt="0"/>
      <dgm:spPr/>
    </dgm:pt>
    <dgm:pt modelId="{A836F03C-A17F-47F4-9D3D-1062ADEFCD17}" type="pres">
      <dgm:prSet presAssocID="{1A8FC774-78A7-4134-8BAD-60D0BD24B9AC}" presName="horFlow" presStyleCnt="0"/>
      <dgm:spPr/>
    </dgm:pt>
    <dgm:pt modelId="{271F6AEA-183D-4B5A-AB37-730C030672B9}" type="pres">
      <dgm:prSet presAssocID="{1A8FC774-78A7-4134-8BAD-60D0BD24B9AC}" presName="bigChev" presStyleLbl="node1" presStyleIdx="2" presStyleCnt="5"/>
      <dgm:spPr/>
    </dgm:pt>
    <dgm:pt modelId="{76115612-5992-4CE5-A5A0-385878DA868A}" type="pres">
      <dgm:prSet presAssocID="{C910A842-69E5-443A-A8C0-79E55DE2A967}" presName="parTrans" presStyleCnt="0"/>
      <dgm:spPr/>
    </dgm:pt>
    <dgm:pt modelId="{16CD4440-6148-44AB-B0D7-4BCAFC2D84E9}" type="pres">
      <dgm:prSet presAssocID="{7538B30C-409F-46AF-8A6E-790A264CAD0A}" presName="node" presStyleLbl="alignAccFollowNode1" presStyleIdx="10" presStyleCnt="25">
        <dgm:presLayoutVars>
          <dgm:bulletEnabled val="1"/>
        </dgm:presLayoutVars>
      </dgm:prSet>
      <dgm:spPr/>
    </dgm:pt>
    <dgm:pt modelId="{B55A7F16-1C2A-4043-AFB6-4AD1516F5B18}" type="pres">
      <dgm:prSet presAssocID="{16680CCE-029B-4DDD-8486-06ABB9570BDD}" presName="sibTrans" presStyleCnt="0"/>
      <dgm:spPr/>
    </dgm:pt>
    <dgm:pt modelId="{A5BE9CC4-343A-42BC-9D0E-DC1E6B2716E8}" type="pres">
      <dgm:prSet presAssocID="{EA2BFA9A-ADE8-4E89-AD67-EA262DAEF01A}" presName="node" presStyleLbl="alignAccFollowNode1" presStyleIdx="11" presStyleCnt="25">
        <dgm:presLayoutVars>
          <dgm:bulletEnabled val="1"/>
        </dgm:presLayoutVars>
      </dgm:prSet>
      <dgm:spPr/>
    </dgm:pt>
    <dgm:pt modelId="{E5920A9C-B5CC-462B-A55F-F0726894E92E}" type="pres">
      <dgm:prSet presAssocID="{05FEC275-BEA7-43BB-AFD1-F71FF5E2097E}" presName="sibTrans" presStyleCnt="0"/>
      <dgm:spPr/>
    </dgm:pt>
    <dgm:pt modelId="{2AC6ACDC-733B-4950-8D88-F30E44112970}" type="pres">
      <dgm:prSet presAssocID="{DA8F1F75-B56B-4570-9CF6-77FA597F1EFC}" presName="node" presStyleLbl="alignAccFollowNode1" presStyleIdx="12" presStyleCnt="25">
        <dgm:presLayoutVars>
          <dgm:bulletEnabled val="1"/>
        </dgm:presLayoutVars>
      </dgm:prSet>
      <dgm:spPr/>
    </dgm:pt>
    <dgm:pt modelId="{09BABF21-C985-4943-8A2A-7962B612E395}" type="pres">
      <dgm:prSet presAssocID="{89CE2F86-136E-4324-9E72-5EE3AE11226E}" presName="sibTrans" presStyleCnt="0"/>
      <dgm:spPr/>
    </dgm:pt>
    <dgm:pt modelId="{6427872C-A6B4-44D3-8DCA-C9EB7067446D}" type="pres">
      <dgm:prSet presAssocID="{CF69E7D3-0EF5-4ACF-848E-5495C6280240}" presName="node" presStyleLbl="alignAccFollowNode1" presStyleIdx="13" presStyleCnt="25">
        <dgm:presLayoutVars>
          <dgm:bulletEnabled val="1"/>
        </dgm:presLayoutVars>
      </dgm:prSet>
      <dgm:spPr/>
    </dgm:pt>
    <dgm:pt modelId="{C8E49D41-4CFB-4EB3-8DA6-AD9DD7F941A0}" type="pres">
      <dgm:prSet presAssocID="{B87B4575-3347-45B1-A56E-8A57C09ED96F}" presName="sibTrans" presStyleCnt="0"/>
      <dgm:spPr/>
    </dgm:pt>
    <dgm:pt modelId="{B49EC5BB-2353-43F6-8FE7-A266C01C860C}" type="pres">
      <dgm:prSet presAssocID="{8CC90361-7B4B-4C25-999D-FA7336E37492}" presName="node" presStyleLbl="alignAccFollowNode1" presStyleIdx="14" presStyleCnt="25">
        <dgm:presLayoutVars>
          <dgm:bulletEnabled val="1"/>
        </dgm:presLayoutVars>
      </dgm:prSet>
      <dgm:spPr/>
    </dgm:pt>
    <dgm:pt modelId="{7654405C-6623-4A77-820F-2D4AEDE3AA2A}" type="pres">
      <dgm:prSet presAssocID="{1A8FC774-78A7-4134-8BAD-60D0BD24B9AC}" presName="vSp" presStyleCnt="0"/>
      <dgm:spPr/>
    </dgm:pt>
    <dgm:pt modelId="{E5056E3A-6704-47AE-964D-2007276C0157}" type="pres">
      <dgm:prSet presAssocID="{D3B65496-2A1B-4FE2-9F30-7BE9AEFFE632}" presName="horFlow" presStyleCnt="0"/>
      <dgm:spPr/>
    </dgm:pt>
    <dgm:pt modelId="{D8CD3E12-A674-4298-A908-6BFDD7511A98}" type="pres">
      <dgm:prSet presAssocID="{D3B65496-2A1B-4FE2-9F30-7BE9AEFFE632}" presName="bigChev" presStyleLbl="node1" presStyleIdx="3" presStyleCnt="5"/>
      <dgm:spPr/>
    </dgm:pt>
    <dgm:pt modelId="{77D4AD24-A31A-4A4E-804D-CB6EE8D9F0DE}" type="pres">
      <dgm:prSet presAssocID="{B7F64AB1-42C2-452F-B13F-C4C2B78312E3}" presName="parTrans" presStyleCnt="0"/>
      <dgm:spPr/>
    </dgm:pt>
    <dgm:pt modelId="{E3BFE159-8E94-4657-898B-DE47F715D781}" type="pres">
      <dgm:prSet presAssocID="{F902743D-1B6E-4148-97C6-7D61A0E33D12}" presName="node" presStyleLbl="alignAccFollowNode1" presStyleIdx="15" presStyleCnt="25">
        <dgm:presLayoutVars>
          <dgm:bulletEnabled val="1"/>
        </dgm:presLayoutVars>
      </dgm:prSet>
      <dgm:spPr/>
    </dgm:pt>
    <dgm:pt modelId="{CA41718D-24CA-4811-AC71-B6E61800FCE1}" type="pres">
      <dgm:prSet presAssocID="{B71275B6-9C35-46C2-970C-9BF4FB5545F8}" presName="sibTrans" presStyleCnt="0"/>
      <dgm:spPr/>
    </dgm:pt>
    <dgm:pt modelId="{B675EF53-9ABB-42E2-B0F6-7C951C2FCF06}" type="pres">
      <dgm:prSet presAssocID="{448EAF9D-209C-4BA9-BFA9-9C8E162081EF}" presName="node" presStyleLbl="alignAccFollowNode1" presStyleIdx="16" presStyleCnt="25">
        <dgm:presLayoutVars>
          <dgm:bulletEnabled val="1"/>
        </dgm:presLayoutVars>
      </dgm:prSet>
      <dgm:spPr/>
    </dgm:pt>
    <dgm:pt modelId="{9D11E96F-3E7D-41B5-A41B-56F9F3D69742}" type="pres">
      <dgm:prSet presAssocID="{9625C786-2B56-4FDE-927A-3605C0E30589}" presName="sibTrans" presStyleCnt="0"/>
      <dgm:spPr/>
    </dgm:pt>
    <dgm:pt modelId="{63F22C58-17B4-4CAB-A315-E034AF085E04}" type="pres">
      <dgm:prSet presAssocID="{A9DE0FFD-47C4-44A6-A427-72ED68B8C536}" presName="node" presStyleLbl="alignAccFollowNode1" presStyleIdx="17" presStyleCnt="25">
        <dgm:presLayoutVars>
          <dgm:bulletEnabled val="1"/>
        </dgm:presLayoutVars>
      </dgm:prSet>
      <dgm:spPr/>
    </dgm:pt>
    <dgm:pt modelId="{6F5BEA53-C8D0-439C-AEE1-66D0359E8E56}" type="pres">
      <dgm:prSet presAssocID="{8921001E-FBBB-453D-A379-3EBEF56482AF}" presName="sibTrans" presStyleCnt="0"/>
      <dgm:spPr/>
    </dgm:pt>
    <dgm:pt modelId="{F07CEA90-08C6-419C-B73E-F71E71ECE078}" type="pres">
      <dgm:prSet presAssocID="{E85BB757-51AA-46F6-94E6-8C11BC6599C1}" presName="node" presStyleLbl="alignAccFollowNode1" presStyleIdx="18" presStyleCnt="25">
        <dgm:presLayoutVars>
          <dgm:bulletEnabled val="1"/>
        </dgm:presLayoutVars>
      </dgm:prSet>
      <dgm:spPr/>
    </dgm:pt>
    <dgm:pt modelId="{107F6146-C277-4A1F-B53C-E3CE8AABBC07}" type="pres">
      <dgm:prSet presAssocID="{D38ACF6E-6239-474D-B093-EA5007CD02CC}" presName="sibTrans" presStyleCnt="0"/>
      <dgm:spPr/>
    </dgm:pt>
    <dgm:pt modelId="{8F43A33B-ED9E-49DC-A69F-81B932A415A2}" type="pres">
      <dgm:prSet presAssocID="{8E36BD21-1898-4810-A0FF-B72CE06DC19C}" presName="node" presStyleLbl="alignAccFollowNode1" presStyleIdx="19" presStyleCnt="25">
        <dgm:presLayoutVars>
          <dgm:bulletEnabled val="1"/>
        </dgm:presLayoutVars>
      </dgm:prSet>
      <dgm:spPr/>
    </dgm:pt>
    <dgm:pt modelId="{0AC1203A-CCCE-4674-9EC8-482A25F1B52D}" type="pres">
      <dgm:prSet presAssocID="{D3B65496-2A1B-4FE2-9F30-7BE9AEFFE632}" presName="vSp" presStyleCnt="0"/>
      <dgm:spPr/>
    </dgm:pt>
    <dgm:pt modelId="{0A712FAD-3822-47D1-AA17-EC706DF2D686}" type="pres">
      <dgm:prSet presAssocID="{71964B12-8377-4F51-8E3A-B46B544B3165}" presName="horFlow" presStyleCnt="0"/>
      <dgm:spPr/>
    </dgm:pt>
    <dgm:pt modelId="{1FF70C0B-47F6-48CB-B55F-771C2238B79B}" type="pres">
      <dgm:prSet presAssocID="{71964B12-8377-4F51-8E3A-B46B544B3165}" presName="bigChev" presStyleLbl="node1" presStyleIdx="4" presStyleCnt="5"/>
      <dgm:spPr/>
    </dgm:pt>
    <dgm:pt modelId="{0AA6CE49-0B14-4E11-990A-DD286E1D3656}" type="pres">
      <dgm:prSet presAssocID="{E034B518-9701-4163-96E7-A883F03283C5}" presName="parTrans" presStyleCnt="0"/>
      <dgm:spPr/>
    </dgm:pt>
    <dgm:pt modelId="{3BED2232-890D-4932-BA7B-DBA40F79FE04}" type="pres">
      <dgm:prSet presAssocID="{DEFFB47A-0A98-4165-8337-919A3F1175B9}" presName="node" presStyleLbl="alignAccFollowNode1" presStyleIdx="20" presStyleCnt="25">
        <dgm:presLayoutVars>
          <dgm:bulletEnabled val="1"/>
        </dgm:presLayoutVars>
      </dgm:prSet>
      <dgm:spPr/>
    </dgm:pt>
    <dgm:pt modelId="{D32D71BF-BF4E-42FC-80AD-B2B9F9158F28}" type="pres">
      <dgm:prSet presAssocID="{49E00868-191D-49A5-9094-909AAC8218B5}" presName="sibTrans" presStyleCnt="0"/>
      <dgm:spPr/>
    </dgm:pt>
    <dgm:pt modelId="{E61D0482-2331-447D-BA4F-C1F01697BE38}" type="pres">
      <dgm:prSet presAssocID="{11BD02DA-42BA-48B6-BA63-7A05042CFA14}" presName="node" presStyleLbl="alignAccFollowNode1" presStyleIdx="21" presStyleCnt="25">
        <dgm:presLayoutVars>
          <dgm:bulletEnabled val="1"/>
        </dgm:presLayoutVars>
      </dgm:prSet>
      <dgm:spPr/>
    </dgm:pt>
    <dgm:pt modelId="{858C3501-E7B1-4F2A-A94F-E1F28DF7222B}" type="pres">
      <dgm:prSet presAssocID="{FBBF1098-1328-4664-9FAC-C63D80E3CD67}" presName="sibTrans" presStyleCnt="0"/>
      <dgm:spPr/>
    </dgm:pt>
    <dgm:pt modelId="{B6448BB5-EE1A-4B93-8556-E2AD7F6400FC}" type="pres">
      <dgm:prSet presAssocID="{EAF37751-F2C0-4C1F-9C7B-205DE3615A9D}" presName="node" presStyleLbl="alignAccFollowNode1" presStyleIdx="22" presStyleCnt="25">
        <dgm:presLayoutVars>
          <dgm:bulletEnabled val="1"/>
        </dgm:presLayoutVars>
      </dgm:prSet>
      <dgm:spPr/>
    </dgm:pt>
    <dgm:pt modelId="{3120E2B5-2338-4E8E-89BA-2A0A7EB6EB82}" type="pres">
      <dgm:prSet presAssocID="{E3757472-F1F4-4ACF-A151-32EDF568B2B3}" presName="sibTrans" presStyleCnt="0"/>
      <dgm:spPr/>
    </dgm:pt>
    <dgm:pt modelId="{2635C572-6B2F-48CD-A11E-BF24729F744B}" type="pres">
      <dgm:prSet presAssocID="{45CD99C4-E189-4FFC-BAD4-42059B33E192}" presName="node" presStyleLbl="alignAccFollowNode1" presStyleIdx="23" presStyleCnt="25">
        <dgm:presLayoutVars>
          <dgm:bulletEnabled val="1"/>
        </dgm:presLayoutVars>
      </dgm:prSet>
      <dgm:spPr/>
    </dgm:pt>
    <dgm:pt modelId="{79745A38-093B-46EB-81CF-E7BA6C3086F1}" type="pres">
      <dgm:prSet presAssocID="{D31423BD-BFE0-4170-A5C5-247BBEDE355C}" presName="sibTrans" presStyleCnt="0"/>
      <dgm:spPr/>
    </dgm:pt>
    <dgm:pt modelId="{7E3158C4-BD8F-4178-8749-B342A5DC18F7}" type="pres">
      <dgm:prSet presAssocID="{FA1BD9D4-D712-4CCC-8A08-1F958A3DDDD7}" presName="node" presStyleLbl="alignAccFollowNode1" presStyleIdx="24" presStyleCnt="25">
        <dgm:presLayoutVars>
          <dgm:bulletEnabled val="1"/>
        </dgm:presLayoutVars>
      </dgm:prSet>
      <dgm:spPr/>
    </dgm:pt>
  </dgm:ptLst>
  <dgm:cxnLst>
    <dgm:cxn modelId="{586E7901-67F1-40FA-A764-906530F930AB}" type="presOf" srcId="{072483E0-5D2A-4EEB-9BFE-41E131EA6E52}" destId="{4D90BF28-3FE4-4404-B338-485BCEA3DE59}" srcOrd="0" destOrd="0" presId="urn:microsoft.com/office/officeart/2005/8/layout/lProcess3"/>
    <dgm:cxn modelId="{072B6902-1009-417A-A591-A6263F96E01A}" type="presOf" srcId="{A89CD6A4-A80C-4380-84F1-7ED32E5E0DF3}" destId="{FA238285-7E7D-4893-BFE2-3A4638C8A9E4}" srcOrd="0" destOrd="0" presId="urn:microsoft.com/office/officeart/2005/8/layout/lProcess3"/>
    <dgm:cxn modelId="{7B1ACF12-3869-44F9-BFC2-286FFA378C05}" srcId="{1A8FC774-78A7-4134-8BAD-60D0BD24B9AC}" destId="{CF69E7D3-0EF5-4ACF-848E-5495C6280240}" srcOrd="3" destOrd="0" parTransId="{E507F479-3627-4D69-8317-97B4307478B2}" sibTransId="{B87B4575-3347-45B1-A56E-8A57C09ED96F}"/>
    <dgm:cxn modelId="{DD6EB113-DE6F-4EF5-825F-9A2201E92A94}" type="presOf" srcId="{1E23D6CC-CA82-4C6A-B10D-AB9E77144A99}" destId="{1B3038FD-2DC9-4F5C-B3E2-92A869232E66}" srcOrd="0" destOrd="0" presId="urn:microsoft.com/office/officeart/2005/8/layout/lProcess3"/>
    <dgm:cxn modelId="{32D9F613-DC57-44D8-ACC7-781A3BE57781}" srcId="{1D6FE94E-7CBD-4363-B317-25DB12AAC6C7}" destId="{C84C0A54-56B1-4703-A133-2EA32BB21C44}" srcOrd="3" destOrd="0" parTransId="{E45056E8-06F7-4980-898C-54E8000AD778}" sibTransId="{2B1C64A3-B2AF-43BA-9570-5F8EDA18B2FB}"/>
    <dgm:cxn modelId="{5626B317-F30E-4CC4-AFC5-00E20FBF77EA}" srcId="{1E23D6CC-CA82-4C6A-B10D-AB9E77144A99}" destId="{5106EA4C-FBA1-492B-B849-479F3357ED18}" srcOrd="0" destOrd="0" parTransId="{0DCDE691-5046-46FD-9FCB-B9D141EB4DA7}" sibTransId="{792FED6B-1970-4CDD-83A7-90445E52113E}"/>
    <dgm:cxn modelId="{57D4351C-5DAA-4560-8C4A-A21CA8F1E782}" srcId="{71964B12-8377-4F51-8E3A-B46B544B3165}" destId="{DEFFB47A-0A98-4165-8337-919A3F1175B9}" srcOrd="0" destOrd="0" parTransId="{E034B518-9701-4163-96E7-A883F03283C5}" sibTransId="{49E00868-191D-49A5-9094-909AAC8218B5}"/>
    <dgm:cxn modelId="{BBB2FD1F-1849-4250-88FD-CED598DB514A}" srcId="{1D6FE94E-7CBD-4363-B317-25DB12AAC6C7}" destId="{D4D182F2-1E2B-47D8-B100-4FDD51A84E7B}" srcOrd="2" destOrd="0" parTransId="{EA11DF22-9AFD-4251-B967-D62130F5172C}" sibTransId="{7F78DFE4-9B82-431D-B541-D52E6E3383E7}"/>
    <dgm:cxn modelId="{8957D020-FB7F-4E88-8FE0-1C56B0F0D632}" srcId="{1A8FC774-78A7-4134-8BAD-60D0BD24B9AC}" destId="{8CC90361-7B4B-4C25-999D-FA7336E37492}" srcOrd="4" destOrd="0" parTransId="{0EF2347D-A6E2-4B3F-A0F3-32E8EE59F1A9}" sibTransId="{8A664250-F98E-427F-91E5-F3D5B55F7B3A}"/>
    <dgm:cxn modelId="{BA5CFB31-1DCE-4729-BCD6-8616F91F5773}" type="presOf" srcId="{5106EA4C-FBA1-492B-B849-479F3357ED18}" destId="{689BDC30-D0E3-46DC-80AB-2E935F82B528}" srcOrd="0" destOrd="0" presId="urn:microsoft.com/office/officeart/2005/8/layout/lProcess3"/>
    <dgm:cxn modelId="{7214E33E-7ADF-4AFB-A908-63FB4D631CB4}" srcId="{1E23D6CC-CA82-4C6A-B10D-AB9E77144A99}" destId="{B4633362-9CD6-41CB-B046-8E4EB3F5BD9E}" srcOrd="3" destOrd="0" parTransId="{8E99891A-B0DB-4FAA-A203-905EB6CB3814}" sibTransId="{8197C414-CF61-44B2-AA94-F97627FE8D60}"/>
    <dgm:cxn modelId="{4F594640-DE4F-4EFC-B061-0ABAA3E0D1E8}" type="presOf" srcId="{D4D182F2-1E2B-47D8-B100-4FDD51A84E7B}" destId="{7F418753-82E5-4F63-93B3-8C1829E2EFA0}" srcOrd="0" destOrd="0" presId="urn:microsoft.com/office/officeart/2005/8/layout/lProcess3"/>
    <dgm:cxn modelId="{E874925F-999B-400E-8584-3A5EC5A5FF8C}" type="presOf" srcId="{88F969A1-5B96-4828-8D91-71D339418F0A}" destId="{0BA9FA9E-637F-4032-967B-9E15608DC724}" srcOrd="0" destOrd="0" presId="urn:microsoft.com/office/officeart/2005/8/layout/lProcess3"/>
    <dgm:cxn modelId="{9C26B662-98E3-4A9F-8F53-1D57D0727D1D}" type="presOf" srcId="{FA1BD9D4-D712-4CCC-8A08-1F958A3DDDD7}" destId="{7E3158C4-BD8F-4178-8749-B342A5DC18F7}" srcOrd="0" destOrd="0" presId="urn:microsoft.com/office/officeart/2005/8/layout/lProcess3"/>
    <dgm:cxn modelId="{95B72744-8847-4B9F-B399-A11FC562B74F}" srcId="{1A8FC774-78A7-4134-8BAD-60D0BD24B9AC}" destId="{DA8F1F75-B56B-4570-9CF6-77FA597F1EFC}" srcOrd="2" destOrd="0" parTransId="{442D9872-B66A-485A-9118-33CFDEAFE47B}" sibTransId="{89CE2F86-136E-4324-9E72-5EE3AE11226E}"/>
    <dgm:cxn modelId="{2C49CD64-0F43-42FD-AC93-5C17CD1C641E}" type="presOf" srcId="{1BF50C88-15AA-4111-A257-BAA4DD219206}" destId="{F70B1293-CABE-48A1-B0F1-723CC10DD533}" srcOrd="0" destOrd="0" presId="urn:microsoft.com/office/officeart/2005/8/layout/lProcess3"/>
    <dgm:cxn modelId="{F153C146-25BA-4871-9BBB-FAE6ADF069E1}" type="presOf" srcId="{B4633362-9CD6-41CB-B046-8E4EB3F5BD9E}" destId="{B2BFB55F-6AF5-4567-8685-45981FB2E6F6}" srcOrd="0" destOrd="0" presId="urn:microsoft.com/office/officeart/2005/8/layout/lProcess3"/>
    <dgm:cxn modelId="{23892A67-BB95-4926-9EAB-74D0F7493626}" srcId="{D3B65496-2A1B-4FE2-9F30-7BE9AEFFE632}" destId="{8E36BD21-1898-4810-A0FF-B72CE06DC19C}" srcOrd="4" destOrd="0" parTransId="{AF30EC64-C059-49DD-A8B2-6B2170FD0A92}" sibTransId="{9BEDE8E3-7596-4CB0-A7EE-B0A55BBFF01E}"/>
    <dgm:cxn modelId="{30AA2748-EDAD-4A44-A168-D3601ED41F65}" type="presOf" srcId="{448EAF9D-209C-4BA9-BFA9-9C8E162081EF}" destId="{B675EF53-9ABB-42E2-B0F6-7C951C2FCF06}" srcOrd="0" destOrd="0" presId="urn:microsoft.com/office/officeart/2005/8/layout/lProcess3"/>
    <dgm:cxn modelId="{C3655B48-35AE-46F2-9EC7-166DFE3276DC}" type="presOf" srcId="{E85BB757-51AA-46F6-94E6-8C11BC6599C1}" destId="{F07CEA90-08C6-419C-B73E-F71E71ECE078}" srcOrd="0" destOrd="0" presId="urn:microsoft.com/office/officeart/2005/8/layout/lProcess3"/>
    <dgm:cxn modelId="{5A918F69-69F5-43D6-8C1F-EB4E75A7AD87}" srcId="{0AFC28C5-C043-4D8D-B82F-F63C213B3EB5}" destId="{1D6FE94E-7CBD-4363-B317-25DB12AAC6C7}" srcOrd="0" destOrd="0" parTransId="{3BE0D5EB-2F1D-482F-8F5A-98DAC90DEE06}" sibTransId="{C1488FC2-511B-473B-A240-3032D6B0BFE7}"/>
    <dgm:cxn modelId="{F4ABCA69-C8E2-4842-9D27-51F333B8F57D}" type="presOf" srcId="{D3B65496-2A1B-4FE2-9F30-7BE9AEFFE632}" destId="{D8CD3E12-A674-4298-A908-6BFDD7511A98}" srcOrd="0" destOrd="0" presId="urn:microsoft.com/office/officeart/2005/8/layout/lProcess3"/>
    <dgm:cxn modelId="{E5FC7C4C-E344-421F-B327-2CA34CA882B5}" srcId="{1A8FC774-78A7-4134-8BAD-60D0BD24B9AC}" destId="{EA2BFA9A-ADE8-4E89-AD67-EA262DAEF01A}" srcOrd="1" destOrd="0" parTransId="{FD0D4456-84DD-4BEF-9F0E-69AAD996E082}" sibTransId="{05FEC275-BEA7-43BB-AFD1-F71FF5E2097E}"/>
    <dgm:cxn modelId="{E5C36C6D-8480-455D-A144-C857EBB66569}" srcId="{D3B65496-2A1B-4FE2-9F30-7BE9AEFFE632}" destId="{F902743D-1B6E-4148-97C6-7D61A0E33D12}" srcOrd="0" destOrd="0" parTransId="{B7F64AB1-42C2-452F-B13F-C4C2B78312E3}" sibTransId="{B71275B6-9C35-46C2-970C-9BF4FB5545F8}"/>
    <dgm:cxn modelId="{2F98856D-67C4-4AE5-A283-3A175D8E7E1D}" srcId="{1D6FE94E-7CBD-4363-B317-25DB12AAC6C7}" destId="{072483E0-5D2A-4EEB-9BFE-41E131EA6E52}" srcOrd="4" destOrd="0" parTransId="{975C9B02-88F5-403F-9736-86FCA6689EB2}" sibTransId="{619453E9-189E-4E9C-A4A2-3DFA84E12C6C}"/>
    <dgm:cxn modelId="{4463D46E-42FC-4C74-A601-351F3E453650}" srcId="{0AFC28C5-C043-4D8D-B82F-F63C213B3EB5}" destId="{71964B12-8377-4F51-8E3A-B46B544B3165}" srcOrd="4" destOrd="0" parTransId="{129E3347-A32E-40B3-AFA9-8EA4CD8C4844}" sibTransId="{FE1F578C-1579-41E2-BCBC-92D480ECD817}"/>
    <dgm:cxn modelId="{3DCF2E4F-1B8F-42CD-A9CE-7002606C28F5}" srcId="{71964B12-8377-4F51-8E3A-B46B544B3165}" destId="{FA1BD9D4-D712-4CCC-8A08-1F958A3DDDD7}" srcOrd="4" destOrd="0" parTransId="{0C10F9B8-9792-48AA-853E-F0D3E5B71259}" sibTransId="{934D8206-E17A-419E-939F-140D248B25E9}"/>
    <dgm:cxn modelId="{01AC1151-8FFD-415E-9C2E-3D4640EF91F7}" type="presOf" srcId="{DEFFB47A-0A98-4165-8337-919A3F1175B9}" destId="{3BED2232-890D-4932-BA7B-DBA40F79FE04}" srcOrd="0" destOrd="0" presId="urn:microsoft.com/office/officeart/2005/8/layout/lProcess3"/>
    <dgm:cxn modelId="{91BBD352-BB83-4A4D-AB11-7D0A98D90336}" srcId="{71964B12-8377-4F51-8E3A-B46B544B3165}" destId="{45CD99C4-E189-4FFC-BAD4-42059B33E192}" srcOrd="3" destOrd="0" parTransId="{95D86CA1-01F2-48A7-BE2D-367B9F739977}" sibTransId="{D31423BD-BFE0-4170-A5C5-247BBEDE355C}"/>
    <dgm:cxn modelId="{AEA32454-246D-4D46-81F5-F91AD63B2CBE}" type="presOf" srcId="{7538B30C-409F-46AF-8A6E-790A264CAD0A}" destId="{16CD4440-6148-44AB-B0D7-4BCAFC2D84E9}" srcOrd="0" destOrd="0" presId="urn:microsoft.com/office/officeart/2005/8/layout/lProcess3"/>
    <dgm:cxn modelId="{E2B57A56-BC5B-4C84-A5F3-9906D73BFB03}" type="presOf" srcId="{0AFC28C5-C043-4D8D-B82F-F63C213B3EB5}" destId="{A03BDD94-EF63-416A-8F0E-642ED4480506}" srcOrd="0" destOrd="0" presId="urn:microsoft.com/office/officeart/2005/8/layout/lProcess3"/>
    <dgm:cxn modelId="{373B547B-D850-4CF0-8A6A-43773B7CBDB7}" type="presOf" srcId="{1D6FE94E-7CBD-4363-B317-25DB12AAC6C7}" destId="{9FFCB202-AD36-4A6E-91EC-6FDFB2BA7C2C}" srcOrd="0" destOrd="0" presId="urn:microsoft.com/office/officeart/2005/8/layout/lProcess3"/>
    <dgm:cxn modelId="{A29DAC7E-56E5-4E97-8B15-ADAE7E6087B1}" type="presOf" srcId="{A9DE0FFD-47C4-44A6-A427-72ED68B8C536}" destId="{63F22C58-17B4-4CAB-A315-E034AF085E04}" srcOrd="0" destOrd="0" presId="urn:microsoft.com/office/officeart/2005/8/layout/lProcess3"/>
    <dgm:cxn modelId="{FE7A7682-4571-4B69-BB16-7D8EE6D55E1F}" type="presOf" srcId="{EA2BFA9A-ADE8-4E89-AD67-EA262DAEF01A}" destId="{A5BE9CC4-343A-42BC-9D0E-DC1E6B2716E8}" srcOrd="0" destOrd="0" presId="urn:microsoft.com/office/officeart/2005/8/layout/lProcess3"/>
    <dgm:cxn modelId="{BC613385-3AA3-436C-B906-3A10FFFFAAEF}" type="presOf" srcId="{45CD99C4-E189-4FFC-BAD4-42059B33E192}" destId="{2635C572-6B2F-48CD-A11E-BF24729F744B}" srcOrd="0" destOrd="0" presId="urn:microsoft.com/office/officeart/2005/8/layout/lProcess3"/>
    <dgm:cxn modelId="{6582D98F-E2E9-4ACF-9653-BBFD0A9DE354}" srcId="{0AFC28C5-C043-4D8D-B82F-F63C213B3EB5}" destId="{D3B65496-2A1B-4FE2-9F30-7BE9AEFFE632}" srcOrd="3" destOrd="0" parTransId="{C8C2DAB9-C03D-4AC8-854E-E7E6BC31327A}" sibTransId="{7183C26F-A903-47C6-8BE1-727D6BD9C6F1}"/>
    <dgm:cxn modelId="{5D16C590-FB5E-4F8C-9047-F179180E691A}" srcId="{1E23D6CC-CA82-4C6A-B10D-AB9E77144A99}" destId="{88F969A1-5B96-4828-8D91-71D339418F0A}" srcOrd="1" destOrd="0" parTransId="{E051BD55-00D6-4B21-BA84-335BBAE6BE21}" sibTransId="{F174951A-E728-454B-BD00-722A3760549A}"/>
    <dgm:cxn modelId="{95712693-E199-4A0E-BC78-FEFE00EB3578}" type="presOf" srcId="{DA8F1F75-B56B-4570-9CF6-77FA597F1EFC}" destId="{2AC6ACDC-733B-4950-8D88-F30E44112970}" srcOrd="0" destOrd="0" presId="urn:microsoft.com/office/officeart/2005/8/layout/lProcess3"/>
    <dgm:cxn modelId="{04CBC396-B183-4BA9-ACF7-EC86F0F549C2}" srcId="{D3B65496-2A1B-4FE2-9F30-7BE9AEFFE632}" destId="{448EAF9D-209C-4BA9-BFA9-9C8E162081EF}" srcOrd="1" destOrd="0" parTransId="{4AF7946B-AA53-4D53-BFCB-98424F23313A}" sibTransId="{9625C786-2B56-4FDE-927A-3605C0E30589}"/>
    <dgm:cxn modelId="{5C9BE196-014D-4E97-850D-764BD3545FF1}" srcId="{71964B12-8377-4F51-8E3A-B46B544B3165}" destId="{11BD02DA-42BA-48B6-BA63-7A05042CFA14}" srcOrd="1" destOrd="0" parTransId="{7917332C-2768-4634-B8ED-E3815903660D}" sibTransId="{FBBF1098-1328-4664-9FAC-C63D80E3CD67}"/>
    <dgm:cxn modelId="{1422EDA8-59F4-4FBE-96F4-8D6D3E10D966}" type="presOf" srcId="{EC160DC4-9861-415E-BB53-48DA77A2E31B}" destId="{31A72B9E-ED5E-4518-907A-831D566F9876}" srcOrd="0" destOrd="0" presId="urn:microsoft.com/office/officeart/2005/8/layout/lProcess3"/>
    <dgm:cxn modelId="{91DE76AC-249C-4B64-A0BA-A54E451419B9}" type="presOf" srcId="{C84C0A54-56B1-4703-A133-2EA32BB21C44}" destId="{09C3B549-114F-45C1-853F-800DA866DDC9}" srcOrd="0" destOrd="0" presId="urn:microsoft.com/office/officeart/2005/8/layout/lProcess3"/>
    <dgm:cxn modelId="{A1C15FAF-7A9E-486B-9A35-C35CEDF9C73F}" type="presOf" srcId="{EAF37751-F2C0-4C1F-9C7B-205DE3615A9D}" destId="{B6448BB5-EE1A-4B93-8556-E2AD7F6400FC}" srcOrd="0" destOrd="0" presId="urn:microsoft.com/office/officeart/2005/8/layout/lProcess3"/>
    <dgm:cxn modelId="{602E5EB1-A0E1-4B8F-BDFA-C1C41F755039}" srcId="{D3B65496-2A1B-4FE2-9F30-7BE9AEFFE632}" destId="{A9DE0FFD-47C4-44A6-A427-72ED68B8C536}" srcOrd="2" destOrd="0" parTransId="{0D196A7B-B2C9-4A92-93F9-9DED078EE58E}" sibTransId="{8921001E-FBBB-453D-A379-3EBEF56482AF}"/>
    <dgm:cxn modelId="{13C8F5B4-E5CA-46E4-8DF3-144908F9F0D0}" srcId="{1E23D6CC-CA82-4C6A-B10D-AB9E77144A99}" destId="{3AF1704F-DE81-418A-9C87-74584FDAA1DC}" srcOrd="4" destOrd="0" parTransId="{2B29C283-39E5-4CE8-AF00-4A151CBD3AF9}" sibTransId="{2FE7A433-9BD8-4D9F-90A9-5373B23E4EAD}"/>
    <dgm:cxn modelId="{E1F2AFB5-DFF5-4BB4-8297-F51161C9BFAE}" type="presOf" srcId="{1A8FC774-78A7-4134-8BAD-60D0BD24B9AC}" destId="{271F6AEA-183D-4B5A-AB37-730C030672B9}" srcOrd="0" destOrd="0" presId="urn:microsoft.com/office/officeart/2005/8/layout/lProcess3"/>
    <dgm:cxn modelId="{61EC94B8-5E5C-4744-94E7-BA53EDD64D83}" type="presOf" srcId="{8CC90361-7B4B-4C25-999D-FA7336E37492}" destId="{B49EC5BB-2353-43F6-8FE7-A266C01C860C}" srcOrd="0" destOrd="0" presId="urn:microsoft.com/office/officeart/2005/8/layout/lProcess3"/>
    <dgm:cxn modelId="{917A83BC-A3D7-4AAC-ABA5-D920AB3E693A}" type="presOf" srcId="{11BD02DA-42BA-48B6-BA63-7A05042CFA14}" destId="{E61D0482-2331-447D-BA4F-C1F01697BE38}" srcOrd="0" destOrd="0" presId="urn:microsoft.com/office/officeart/2005/8/layout/lProcess3"/>
    <dgm:cxn modelId="{F12EB3C1-A905-4CBA-893B-259AFA79ABC7}" srcId="{1D6FE94E-7CBD-4363-B317-25DB12AAC6C7}" destId="{EC160DC4-9861-415E-BB53-48DA77A2E31B}" srcOrd="0" destOrd="0" parTransId="{C74C322E-9EA6-4287-B60B-DB13A2B96641}" sibTransId="{99FD0E21-11D8-4A94-A05F-3EEDA3688222}"/>
    <dgm:cxn modelId="{31AE50CB-E8A3-4079-AFD5-38F982FE509D}" type="presOf" srcId="{71964B12-8377-4F51-8E3A-B46B544B3165}" destId="{1FF70C0B-47F6-48CB-B55F-771C2238B79B}" srcOrd="0" destOrd="0" presId="urn:microsoft.com/office/officeart/2005/8/layout/lProcess3"/>
    <dgm:cxn modelId="{3E37EED0-9EF4-4683-99E4-6AFB8635BA2E}" srcId="{1E23D6CC-CA82-4C6A-B10D-AB9E77144A99}" destId="{1BF50C88-15AA-4111-A257-BAA4DD219206}" srcOrd="2" destOrd="0" parTransId="{EA158443-D805-46E6-9C11-A8FF3A1D06B4}" sibTransId="{AD388E6C-5B35-4355-9F72-1B69695E6F91}"/>
    <dgm:cxn modelId="{CD947DDB-E332-4D62-80CF-D65D6781DB86}" srcId="{1A8FC774-78A7-4134-8BAD-60D0BD24B9AC}" destId="{7538B30C-409F-46AF-8A6E-790A264CAD0A}" srcOrd="0" destOrd="0" parTransId="{C910A842-69E5-443A-A8C0-79E55DE2A967}" sibTransId="{16680CCE-029B-4DDD-8486-06ABB9570BDD}"/>
    <dgm:cxn modelId="{FA63F4DF-3170-466F-B019-677CC91D3F3B}" srcId="{1D6FE94E-7CBD-4363-B317-25DB12AAC6C7}" destId="{A89CD6A4-A80C-4380-84F1-7ED32E5E0DF3}" srcOrd="1" destOrd="0" parTransId="{4EC75714-72DA-484D-A379-0FE67DDB4113}" sibTransId="{DC8B7590-0FA1-45AA-9465-A2BBD52327BD}"/>
    <dgm:cxn modelId="{47987EE3-6826-4CB0-9B35-85F415C949DD}" type="presOf" srcId="{8E36BD21-1898-4810-A0FF-B72CE06DC19C}" destId="{8F43A33B-ED9E-49DC-A69F-81B932A415A2}" srcOrd="0" destOrd="0" presId="urn:microsoft.com/office/officeart/2005/8/layout/lProcess3"/>
    <dgm:cxn modelId="{DE7B00E6-954F-46A6-A53D-666DE92F8C60}" srcId="{D3B65496-2A1B-4FE2-9F30-7BE9AEFFE632}" destId="{E85BB757-51AA-46F6-94E6-8C11BC6599C1}" srcOrd="3" destOrd="0" parTransId="{542A59D0-C400-43EE-836D-130AFC4B4CA1}" sibTransId="{D38ACF6E-6239-474D-B093-EA5007CD02CC}"/>
    <dgm:cxn modelId="{CC237DE8-44C8-43AE-A608-DC63BE1CE760}" srcId="{71964B12-8377-4F51-8E3A-B46B544B3165}" destId="{EAF37751-F2C0-4C1F-9C7B-205DE3615A9D}" srcOrd="2" destOrd="0" parTransId="{6A2BE80F-E63F-4C0D-BD77-EF08CCCBA26D}" sibTransId="{E3757472-F1F4-4ACF-A151-32EDF568B2B3}"/>
    <dgm:cxn modelId="{F98916EA-D0AA-4266-B717-1D72E864DE8A}" type="presOf" srcId="{3AF1704F-DE81-418A-9C87-74584FDAA1DC}" destId="{2575CA78-1675-4C5B-B1B9-BF9959381340}" srcOrd="0" destOrd="0" presId="urn:microsoft.com/office/officeart/2005/8/layout/lProcess3"/>
    <dgm:cxn modelId="{241BD4EB-DB5D-4B16-A719-E48871DAA290}" type="presOf" srcId="{F902743D-1B6E-4148-97C6-7D61A0E33D12}" destId="{E3BFE159-8E94-4657-898B-DE47F715D781}" srcOrd="0" destOrd="0" presId="urn:microsoft.com/office/officeart/2005/8/layout/lProcess3"/>
    <dgm:cxn modelId="{73AA35F9-C57A-4FF4-97C3-1EF15D76A198}" srcId="{0AFC28C5-C043-4D8D-B82F-F63C213B3EB5}" destId="{1E23D6CC-CA82-4C6A-B10D-AB9E77144A99}" srcOrd="1" destOrd="0" parTransId="{67518BAC-EF2A-40D3-AC83-99FC15F7C9ED}" sibTransId="{DBBCD567-62C2-479B-8C7A-B97043285875}"/>
    <dgm:cxn modelId="{28CDF5FC-85AD-4042-B39F-5CDEA68CE7D1}" type="presOf" srcId="{CF69E7D3-0EF5-4ACF-848E-5495C6280240}" destId="{6427872C-A6B4-44D3-8DCA-C9EB7067446D}" srcOrd="0" destOrd="0" presId="urn:microsoft.com/office/officeart/2005/8/layout/lProcess3"/>
    <dgm:cxn modelId="{031FE7FD-1989-4FB7-86CB-78C9EBC62FF7}" srcId="{0AFC28C5-C043-4D8D-B82F-F63C213B3EB5}" destId="{1A8FC774-78A7-4134-8BAD-60D0BD24B9AC}" srcOrd="2" destOrd="0" parTransId="{21F65D3E-9655-4B43-AEDB-584DE8D8F362}" sibTransId="{263951C8-40F1-4650-ADBE-2447CB619209}"/>
    <dgm:cxn modelId="{DEBBD4BF-13E2-4FC5-9F4D-772CD3A89378}" type="presParOf" srcId="{A03BDD94-EF63-416A-8F0E-642ED4480506}" destId="{50D851FD-6823-4749-8B69-00FB7E237CCA}" srcOrd="0" destOrd="0" presId="urn:microsoft.com/office/officeart/2005/8/layout/lProcess3"/>
    <dgm:cxn modelId="{F7EC3178-68BD-4AFD-B0C8-0EFEED1BE52E}" type="presParOf" srcId="{50D851FD-6823-4749-8B69-00FB7E237CCA}" destId="{9FFCB202-AD36-4A6E-91EC-6FDFB2BA7C2C}" srcOrd="0" destOrd="0" presId="urn:microsoft.com/office/officeart/2005/8/layout/lProcess3"/>
    <dgm:cxn modelId="{3B6CE32D-3C87-4B98-84A7-E2BFC5C46349}" type="presParOf" srcId="{50D851FD-6823-4749-8B69-00FB7E237CCA}" destId="{F7346FF3-6682-41EA-B250-F245CD5D4944}" srcOrd="1" destOrd="0" presId="urn:microsoft.com/office/officeart/2005/8/layout/lProcess3"/>
    <dgm:cxn modelId="{7074DB07-CA3B-4BCA-801E-F0BB6A266622}" type="presParOf" srcId="{50D851FD-6823-4749-8B69-00FB7E237CCA}" destId="{31A72B9E-ED5E-4518-907A-831D566F9876}" srcOrd="2" destOrd="0" presId="urn:microsoft.com/office/officeart/2005/8/layout/lProcess3"/>
    <dgm:cxn modelId="{1768AF10-F5F9-4CF9-87A8-4E2ECC934C94}" type="presParOf" srcId="{50D851FD-6823-4749-8B69-00FB7E237CCA}" destId="{CB23FEA6-C7EB-4F4A-847D-30C77CFE7724}" srcOrd="3" destOrd="0" presId="urn:microsoft.com/office/officeart/2005/8/layout/lProcess3"/>
    <dgm:cxn modelId="{E65708CC-B584-4927-8097-29E75BC7B603}" type="presParOf" srcId="{50D851FD-6823-4749-8B69-00FB7E237CCA}" destId="{FA238285-7E7D-4893-BFE2-3A4638C8A9E4}" srcOrd="4" destOrd="0" presId="urn:microsoft.com/office/officeart/2005/8/layout/lProcess3"/>
    <dgm:cxn modelId="{4A1457BB-71EC-44C4-952C-4CE0B162E4DB}" type="presParOf" srcId="{50D851FD-6823-4749-8B69-00FB7E237CCA}" destId="{5A0079D0-5666-4A68-A1C0-5F969E216D77}" srcOrd="5" destOrd="0" presId="urn:microsoft.com/office/officeart/2005/8/layout/lProcess3"/>
    <dgm:cxn modelId="{3713D747-9903-4502-A845-F1F26A95B06F}" type="presParOf" srcId="{50D851FD-6823-4749-8B69-00FB7E237CCA}" destId="{7F418753-82E5-4F63-93B3-8C1829E2EFA0}" srcOrd="6" destOrd="0" presId="urn:microsoft.com/office/officeart/2005/8/layout/lProcess3"/>
    <dgm:cxn modelId="{661285E3-97E1-41A9-A32B-E2C22E58D143}" type="presParOf" srcId="{50D851FD-6823-4749-8B69-00FB7E237CCA}" destId="{88BF3373-0B1F-40B1-843A-C43D7407CCC7}" srcOrd="7" destOrd="0" presId="urn:microsoft.com/office/officeart/2005/8/layout/lProcess3"/>
    <dgm:cxn modelId="{DB80B339-4E25-4780-9869-3E2A1F4D4606}" type="presParOf" srcId="{50D851FD-6823-4749-8B69-00FB7E237CCA}" destId="{09C3B549-114F-45C1-853F-800DA866DDC9}" srcOrd="8" destOrd="0" presId="urn:microsoft.com/office/officeart/2005/8/layout/lProcess3"/>
    <dgm:cxn modelId="{5720DFC1-495B-4FC7-B28B-04A79299849B}" type="presParOf" srcId="{50D851FD-6823-4749-8B69-00FB7E237CCA}" destId="{6C1585F1-96F3-44D1-B176-B8EA4D78DB93}" srcOrd="9" destOrd="0" presId="urn:microsoft.com/office/officeart/2005/8/layout/lProcess3"/>
    <dgm:cxn modelId="{FEE487A7-2C7F-4C10-87F3-75A2C592ABA4}" type="presParOf" srcId="{50D851FD-6823-4749-8B69-00FB7E237CCA}" destId="{4D90BF28-3FE4-4404-B338-485BCEA3DE59}" srcOrd="10" destOrd="0" presId="urn:microsoft.com/office/officeart/2005/8/layout/lProcess3"/>
    <dgm:cxn modelId="{90368929-879C-4589-9E41-315B20EEA01F}" type="presParOf" srcId="{A03BDD94-EF63-416A-8F0E-642ED4480506}" destId="{52C519E2-3E37-4A6D-B39A-2AB4346EEF1F}" srcOrd="1" destOrd="0" presId="urn:microsoft.com/office/officeart/2005/8/layout/lProcess3"/>
    <dgm:cxn modelId="{CC113D8D-A094-4F34-895C-5D3A2048A826}" type="presParOf" srcId="{A03BDD94-EF63-416A-8F0E-642ED4480506}" destId="{719100F0-8873-4771-AEA9-17A6341EDF48}" srcOrd="2" destOrd="0" presId="urn:microsoft.com/office/officeart/2005/8/layout/lProcess3"/>
    <dgm:cxn modelId="{079E6EDF-CEC7-4CE6-BC97-5BEB57B6DA1B}" type="presParOf" srcId="{719100F0-8873-4771-AEA9-17A6341EDF48}" destId="{1B3038FD-2DC9-4F5C-B3E2-92A869232E66}" srcOrd="0" destOrd="0" presId="urn:microsoft.com/office/officeart/2005/8/layout/lProcess3"/>
    <dgm:cxn modelId="{F35A2995-05A4-4E21-892E-138D7E1D7890}" type="presParOf" srcId="{719100F0-8873-4771-AEA9-17A6341EDF48}" destId="{ADD139E4-FAA7-406F-AFFC-43CE96E2ABC3}" srcOrd="1" destOrd="0" presId="urn:microsoft.com/office/officeart/2005/8/layout/lProcess3"/>
    <dgm:cxn modelId="{C5B6F354-AC5D-4539-B270-2F0497F08B14}" type="presParOf" srcId="{719100F0-8873-4771-AEA9-17A6341EDF48}" destId="{689BDC30-D0E3-46DC-80AB-2E935F82B528}" srcOrd="2" destOrd="0" presId="urn:microsoft.com/office/officeart/2005/8/layout/lProcess3"/>
    <dgm:cxn modelId="{3BE8462E-A0A2-4EE6-AB8F-5A53A478C870}" type="presParOf" srcId="{719100F0-8873-4771-AEA9-17A6341EDF48}" destId="{1AE35A09-46A9-46B3-8A16-5F4E63BF1EC3}" srcOrd="3" destOrd="0" presId="urn:microsoft.com/office/officeart/2005/8/layout/lProcess3"/>
    <dgm:cxn modelId="{DB7BC039-F3A5-4C4E-8F39-9A6A4DF8DCC5}" type="presParOf" srcId="{719100F0-8873-4771-AEA9-17A6341EDF48}" destId="{0BA9FA9E-637F-4032-967B-9E15608DC724}" srcOrd="4" destOrd="0" presId="urn:microsoft.com/office/officeart/2005/8/layout/lProcess3"/>
    <dgm:cxn modelId="{527E05C6-2753-4779-8EA5-F42CFBD0F255}" type="presParOf" srcId="{719100F0-8873-4771-AEA9-17A6341EDF48}" destId="{F45A2E67-DE66-4961-9575-F0CB80B98866}" srcOrd="5" destOrd="0" presId="urn:microsoft.com/office/officeart/2005/8/layout/lProcess3"/>
    <dgm:cxn modelId="{D3BDAC1F-D4F6-43F3-B794-3DED75994C2C}" type="presParOf" srcId="{719100F0-8873-4771-AEA9-17A6341EDF48}" destId="{F70B1293-CABE-48A1-B0F1-723CC10DD533}" srcOrd="6" destOrd="0" presId="urn:microsoft.com/office/officeart/2005/8/layout/lProcess3"/>
    <dgm:cxn modelId="{634FDA5B-1DF0-4656-A1CC-F55E2C8C0F88}" type="presParOf" srcId="{719100F0-8873-4771-AEA9-17A6341EDF48}" destId="{E78CFBB1-AD2F-43F4-A172-C0619C0242D1}" srcOrd="7" destOrd="0" presId="urn:microsoft.com/office/officeart/2005/8/layout/lProcess3"/>
    <dgm:cxn modelId="{2347C70D-A428-4B24-AB5C-75DE6CF320FB}" type="presParOf" srcId="{719100F0-8873-4771-AEA9-17A6341EDF48}" destId="{B2BFB55F-6AF5-4567-8685-45981FB2E6F6}" srcOrd="8" destOrd="0" presId="urn:microsoft.com/office/officeart/2005/8/layout/lProcess3"/>
    <dgm:cxn modelId="{24B312A6-DC3A-4754-B111-4017BD887DE3}" type="presParOf" srcId="{719100F0-8873-4771-AEA9-17A6341EDF48}" destId="{6B0A2674-5EE3-48C1-97ED-FDB86108D788}" srcOrd="9" destOrd="0" presId="urn:microsoft.com/office/officeart/2005/8/layout/lProcess3"/>
    <dgm:cxn modelId="{9C2BA0E2-E948-45FF-862C-2640BF7F0883}" type="presParOf" srcId="{719100F0-8873-4771-AEA9-17A6341EDF48}" destId="{2575CA78-1675-4C5B-B1B9-BF9959381340}" srcOrd="10" destOrd="0" presId="urn:microsoft.com/office/officeart/2005/8/layout/lProcess3"/>
    <dgm:cxn modelId="{24D28FF7-9FDE-405A-BAEC-4C2F3D49B0DD}" type="presParOf" srcId="{A03BDD94-EF63-416A-8F0E-642ED4480506}" destId="{FED4937F-C0DE-4E33-BE48-7E587505C64C}" srcOrd="3" destOrd="0" presId="urn:microsoft.com/office/officeart/2005/8/layout/lProcess3"/>
    <dgm:cxn modelId="{903C8F7D-9472-4A0B-A1B2-340E661A76B4}" type="presParOf" srcId="{A03BDD94-EF63-416A-8F0E-642ED4480506}" destId="{A836F03C-A17F-47F4-9D3D-1062ADEFCD17}" srcOrd="4" destOrd="0" presId="urn:microsoft.com/office/officeart/2005/8/layout/lProcess3"/>
    <dgm:cxn modelId="{4171BBAC-067C-42D0-821D-47A27D868FE2}" type="presParOf" srcId="{A836F03C-A17F-47F4-9D3D-1062ADEFCD17}" destId="{271F6AEA-183D-4B5A-AB37-730C030672B9}" srcOrd="0" destOrd="0" presId="urn:microsoft.com/office/officeart/2005/8/layout/lProcess3"/>
    <dgm:cxn modelId="{13C664FC-6952-4E85-9CF8-C19BE17580DB}" type="presParOf" srcId="{A836F03C-A17F-47F4-9D3D-1062ADEFCD17}" destId="{76115612-5992-4CE5-A5A0-385878DA868A}" srcOrd="1" destOrd="0" presId="urn:microsoft.com/office/officeart/2005/8/layout/lProcess3"/>
    <dgm:cxn modelId="{CC30EFF0-EE21-4FAF-AE9C-DB9E3E9D3D1F}" type="presParOf" srcId="{A836F03C-A17F-47F4-9D3D-1062ADEFCD17}" destId="{16CD4440-6148-44AB-B0D7-4BCAFC2D84E9}" srcOrd="2" destOrd="0" presId="urn:microsoft.com/office/officeart/2005/8/layout/lProcess3"/>
    <dgm:cxn modelId="{245D8A6B-07F8-4068-A48B-6619B6B07F12}" type="presParOf" srcId="{A836F03C-A17F-47F4-9D3D-1062ADEFCD17}" destId="{B55A7F16-1C2A-4043-AFB6-4AD1516F5B18}" srcOrd="3" destOrd="0" presId="urn:microsoft.com/office/officeart/2005/8/layout/lProcess3"/>
    <dgm:cxn modelId="{C92247B6-0C5F-4F18-9C1B-5585362D733B}" type="presParOf" srcId="{A836F03C-A17F-47F4-9D3D-1062ADEFCD17}" destId="{A5BE9CC4-343A-42BC-9D0E-DC1E6B2716E8}" srcOrd="4" destOrd="0" presId="urn:microsoft.com/office/officeart/2005/8/layout/lProcess3"/>
    <dgm:cxn modelId="{269F3DDE-030A-4FFF-B664-474626797473}" type="presParOf" srcId="{A836F03C-A17F-47F4-9D3D-1062ADEFCD17}" destId="{E5920A9C-B5CC-462B-A55F-F0726894E92E}" srcOrd="5" destOrd="0" presId="urn:microsoft.com/office/officeart/2005/8/layout/lProcess3"/>
    <dgm:cxn modelId="{49758973-84C9-4539-BBD0-D76B79DD9A95}" type="presParOf" srcId="{A836F03C-A17F-47F4-9D3D-1062ADEFCD17}" destId="{2AC6ACDC-733B-4950-8D88-F30E44112970}" srcOrd="6" destOrd="0" presId="urn:microsoft.com/office/officeart/2005/8/layout/lProcess3"/>
    <dgm:cxn modelId="{3079BE3E-87BD-4E5A-AFAD-ED96CCBAACCA}" type="presParOf" srcId="{A836F03C-A17F-47F4-9D3D-1062ADEFCD17}" destId="{09BABF21-C985-4943-8A2A-7962B612E395}" srcOrd="7" destOrd="0" presId="urn:microsoft.com/office/officeart/2005/8/layout/lProcess3"/>
    <dgm:cxn modelId="{C7675D8C-5FCB-43DA-B0F2-177409CF1F83}" type="presParOf" srcId="{A836F03C-A17F-47F4-9D3D-1062ADEFCD17}" destId="{6427872C-A6B4-44D3-8DCA-C9EB7067446D}" srcOrd="8" destOrd="0" presId="urn:microsoft.com/office/officeart/2005/8/layout/lProcess3"/>
    <dgm:cxn modelId="{13207901-8CFF-4FB9-8FD2-F91E6AFCE62B}" type="presParOf" srcId="{A836F03C-A17F-47F4-9D3D-1062ADEFCD17}" destId="{C8E49D41-4CFB-4EB3-8DA6-AD9DD7F941A0}" srcOrd="9" destOrd="0" presId="urn:microsoft.com/office/officeart/2005/8/layout/lProcess3"/>
    <dgm:cxn modelId="{E5CFD982-4592-42AF-B0DD-5FF3B51A6033}" type="presParOf" srcId="{A836F03C-A17F-47F4-9D3D-1062ADEFCD17}" destId="{B49EC5BB-2353-43F6-8FE7-A266C01C860C}" srcOrd="10" destOrd="0" presId="urn:microsoft.com/office/officeart/2005/8/layout/lProcess3"/>
    <dgm:cxn modelId="{1C29B35B-DF73-44D8-B212-AC4C6008870B}" type="presParOf" srcId="{A03BDD94-EF63-416A-8F0E-642ED4480506}" destId="{7654405C-6623-4A77-820F-2D4AEDE3AA2A}" srcOrd="5" destOrd="0" presId="urn:microsoft.com/office/officeart/2005/8/layout/lProcess3"/>
    <dgm:cxn modelId="{09469D39-FEE0-44AF-9C0F-D68ABC37ABE1}" type="presParOf" srcId="{A03BDD94-EF63-416A-8F0E-642ED4480506}" destId="{E5056E3A-6704-47AE-964D-2007276C0157}" srcOrd="6" destOrd="0" presId="urn:microsoft.com/office/officeart/2005/8/layout/lProcess3"/>
    <dgm:cxn modelId="{96718E61-45A3-4540-8968-75D8A83415C9}" type="presParOf" srcId="{E5056E3A-6704-47AE-964D-2007276C0157}" destId="{D8CD3E12-A674-4298-A908-6BFDD7511A98}" srcOrd="0" destOrd="0" presId="urn:microsoft.com/office/officeart/2005/8/layout/lProcess3"/>
    <dgm:cxn modelId="{52B6E154-3CFE-4C87-BDEF-5206A44F39A8}" type="presParOf" srcId="{E5056E3A-6704-47AE-964D-2007276C0157}" destId="{77D4AD24-A31A-4A4E-804D-CB6EE8D9F0DE}" srcOrd="1" destOrd="0" presId="urn:microsoft.com/office/officeart/2005/8/layout/lProcess3"/>
    <dgm:cxn modelId="{1D3A13EC-5203-44D9-A716-180FEBD25BFF}" type="presParOf" srcId="{E5056E3A-6704-47AE-964D-2007276C0157}" destId="{E3BFE159-8E94-4657-898B-DE47F715D781}" srcOrd="2" destOrd="0" presId="urn:microsoft.com/office/officeart/2005/8/layout/lProcess3"/>
    <dgm:cxn modelId="{3BD625F1-91E2-4E29-849B-58E335E6F748}" type="presParOf" srcId="{E5056E3A-6704-47AE-964D-2007276C0157}" destId="{CA41718D-24CA-4811-AC71-B6E61800FCE1}" srcOrd="3" destOrd="0" presId="urn:microsoft.com/office/officeart/2005/8/layout/lProcess3"/>
    <dgm:cxn modelId="{645559FF-27E6-4B45-B333-AB1EEC75629B}" type="presParOf" srcId="{E5056E3A-6704-47AE-964D-2007276C0157}" destId="{B675EF53-9ABB-42E2-B0F6-7C951C2FCF06}" srcOrd="4" destOrd="0" presId="urn:microsoft.com/office/officeart/2005/8/layout/lProcess3"/>
    <dgm:cxn modelId="{DEF22B65-5297-4B56-B494-6903CDB6323F}" type="presParOf" srcId="{E5056E3A-6704-47AE-964D-2007276C0157}" destId="{9D11E96F-3E7D-41B5-A41B-56F9F3D69742}" srcOrd="5" destOrd="0" presId="urn:microsoft.com/office/officeart/2005/8/layout/lProcess3"/>
    <dgm:cxn modelId="{50AB0C5D-FB88-4568-921A-0DEDD366BAEC}" type="presParOf" srcId="{E5056E3A-6704-47AE-964D-2007276C0157}" destId="{63F22C58-17B4-4CAB-A315-E034AF085E04}" srcOrd="6" destOrd="0" presId="urn:microsoft.com/office/officeart/2005/8/layout/lProcess3"/>
    <dgm:cxn modelId="{F8F69A70-C7EF-465F-A4D0-491157A033BB}" type="presParOf" srcId="{E5056E3A-6704-47AE-964D-2007276C0157}" destId="{6F5BEA53-C8D0-439C-AEE1-66D0359E8E56}" srcOrd="7" destOrd="0" presId="urn:microsoft.com/office/officeart/2005/8/layout/lProcess3"/>
    <dgm:cxn modelId="{B63BA175-52C3-4144-AFAF-44323618147F}" type="presParOf" srcId="{E5056E3A-6704-47AE-964D-2007276C0157}" destId="{F07CEA90-08C6-419C-B73E-F71E71ECE078}" srcOrd="8" destOrd="0" presId="urn:microsoft.com/office/officeart/2005/8/layout/lProcess3"/>
    <dgm:cxn modelId="{A8E64CB1-A61E-479A-81D6-09179FFC32DF}" type="presParOf" srcId="{E5056E3A-6704-47AE-964D-2007276C0157}" destId="{107F6146-C277-4A1F-B53C-E3CE8AABBC07}" srcOrd="9" destOrd="0" presId="urn:microsoft.com/office/officeart/2005/8/layout/lProcess3"/>
    <dgm:cxn modelId="{6FC6C261-F145-409F-85F9-CB768741DC8F}" type="presParOf" srcId="{E5056E3A-6704-47AE-964D-2007276C0157}" destId="{8F43A33B-ED9E-49DC-A69F-81B932A415A2}" srcOrd="10" destOrd="0" presId="urn:microsoft.com/office/officeart/2005/8/layout/lProcess3"/>
    <dgm:cxn modelId="{4EC10903-E4ED-47F2-8EA6-D06DC44EADBE}" type="presParOf" srcId="{A03BDD94-EF63-416A-8F0E-642ED4480506}" destId="{0AC1203A-CCCE-4674-9EC8-482A25F1B52D}" srcOrd="7" destOrd="0" presId="urn:microsoft.com/office/officeart/2005/8/layout/lProcess3"/>
    <dgm:cxn modelId="{BEC577B1-EFD0-43DE-8261-E0E007BBFC5D}" type="presParOf" srcId="{A03BDD94-EF63-416A-8F0E-642ED4480506}" destId="{0A712FAD-3822-47D1-AA17-EC706DF2D686}" srcOrd="8" destOrd="0" presId="urn:microsoft.com/office/officeart/2005/8/layout/lProcess3"/>
    <dgm:cxn modelId="{A865A15B-51B6-44A3-A6FA-7EB17AD6A1D5}" type="presParOf" srcId="{0A712FAD-3822-47D1-AA17-EC706DF2D686}" destId="{1FF70C0B-47F6-48CB-B55F-771C2238B79B}" srcOrd="0" destOrd="0" presId="urn:microsoft.com/office/officeart/2005/8/layout/lProcess3"/>
    <dgm:cxn modelId="{CDBE5707-ABC1-46B8-AEBA-88C7C5993B0F}" type="presParOf" srcId="{0A712FAD-3822-47D1-AA17-EC706DF2D686}" destId="{0AA6CE49-0B14-4E11-990A-DD286E1D3656}" srcOrd="1" destOrd="0" presId="urn:microsoft.com/office/officeart/2005/8/layout/lProcess3"/>
    <dgm:cxn modelId="{756BE9A3-EA6A-48FF-8996-E7ACE5202196}" type="presParOf" srcId="{0A712FAD-3822-47D1-AA17-EC706DF2D686}" destId="{3BED2232-890D-4932-BA7B-DBA40F79FE04}" srcOrd="2" destOrd="0" presId="urn:microsoft.com/office/officeart/2005/8/layout/lProcess3"/>
    <dgm:cxn modelId="{237F66F6-C03F-4FCA-BBA9-D2893A9041F6}" type="presParOf" srcId="{0A712FAD-3822-47D1-AA17-EC706DF2D686}" destId="{D32D71BF-BF4E-42FC-80AD-B2B9F9158F28}" srcOrd="3" destOrd="0" presId="urn:microsoft.com/office/officeart/2005/8/layout/lProcess3"/>
    <dgm:cxn modelId="{756E84C7-F8F3-4BEF-859A-AF2EDED4A6A4}" type="presParOf" srcId="{0A712FAD-3822-47D1-AA17-EC706DF2D686}" destId="{E61D0482-2331-447D-BA4F-C1F01697BE38}" srcOrd="4" destOrd="0" presId="urn:microsoft.com/office/officeart/2005/8/layout/lProcess3"/>
    <dgm:cxn modelId="{807CFF75-CBC8-40CC-81E1-D2CDD0206C87}" type="presParOf" srcId="{0A712FAD-3822-47D1-AA17-EC706DF2D686}" destId="{858C3501-E7B1-4F2A-A94F-E1F28DF7222B}" srcOrd="5" destOrd="0" presId="urn:microsoft.com/office/officeart/2005/8/layout/lProcess3"/>
    <dgm:cxn modelId="{F46A37C7-0BB2-4927-A80A-8C5D49E04822}" type="presParOf" srcId="{0A712FAD-3822-47D1-AA17-EC706DF2D686}" destId="{B6448BB5-EE1A-4B93-8556-E2AD7F6400FC}" srcOrd="6" destOrd="0" presId="urn:microsoft.com/office/officeart/2005/8/layout/lProcess3"/>
    <dgm:cxn modelId="{B5E8CD18-E432-40B9-B24E-6DF9B7FCC6C8}" type="presParOf" srcId="{0A712FAD-3822-47D1-AA17-EC706DF2D686}" destId="{3120E2B5-2338-4E8E-89BA-2A0A7EB6EB82}" srcOrd="7" destOrd="0" presId="urn:microsoft.com/office/officeart/2005/8/layout/lProcess3"/>
    <dgm:cxn modelId="{9BF4DAD1-1414-4ED8-9255-A2F0BDC5AF5E}" type="presParOf" srcId="{0A712FAD-3822-47D1-AA17-EC706DF2D686}" destId="{2635C572-6B2F-48CD-A11E-BF24729F744B}" srcOrd="8" destOrd="0" presId="urn:microsoft.com/office/officeart/2005/8/layout/lProcess3"/>
    <dgm:cxn modelId="{6F6C240E-C802-4CF4-B5C5-B56D37E27067}" type="presParOf" srcId="{0A712FAD-3822-47D1-AA17-EC706DF2D686}" destId="{79745A38-093B-46EB-81CF-E7BA6C3086F1}" srcOrd="9" destOrd="0" presId="urn:microsoft.com/office/officeart/2005/8/layout/lProcess3"/>
    <dgm:cxn modelId="{09248E67-6639-4621-8CC0-9473616F4336}" type="presParOf" srcId="{0A712FAD-3822-47D1-AA17-EC706DF2D686}" destId="{7E3158C4-BD8F-4178-8749-B342A5DC18F7}" srcOrd="1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FDE314-4DC2-4193-8A2B-E41318F9EC7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MY"/>
        </a:p>
      </dgm:t>
    </dgm:pt>
    <dgm:pt modelId="{68B7955F-8BBA-4FBF-A73D-18E90BA77731}">
      <dgm:prSet phldrT="[Text]"/>
      <dgm:spPr/>
      <dgm:t>
        <a:bodyPr/>
        <a:lstStyle/>
        <a:p>
          <a:pPr>
            <a:buFont typeface="+mj-lt"/>
            <a:buAutoNum type="arabicPeriod"/>
          </a:pPr>
          <a:r>
            <a:rPr lang="en-US" b="1"/>
            <a:t>Transnational Crime and International Cooperation</a:t>
          </a:r>
          <a:endParaRPr lang="en-MY"/>
        </a:p>
      </dgm:t>
    </dgm:pt>
    <dgm:pt modelId="{1B856843-5814-45CC-910A-81F374EC9D81}" type="parTrans" cxnId="{1DFA4C6B-6E1C-4091-9738-0512B15A9914}">
      <dgm:prSet/>
      <dgm:spPr/>
      <dgm:t>
        <a:bodyPr/>
        <a:lstStyle/>
        <a:p>
          <a:endParaRPr lang="en-MY"/>
        </a:p>
      </dgm:t>
    </dgm:pt>
    <dgm:pt modelId="{B5EC9D9B-CDE6-4E3B-AFC2-D80522413073}" type="sibTrans" cxnId="{1DFA4C6B-6E1C-4091-9738-0512B15A9914}">
      <dgm:prSet/>
      <dgm:spPr/>
      <dgm:t>
        <a:bodyPr/>
        <a:lstStyle/>
        <a:p>
          <a:endParaRPr lang="en-MY"/>
        </a:p>
      </dgm:t>
    </dgm:pt>
    <dgm:pt modelId="{BC30774F-A5E7-4BB2-B0CA-B649A71422C3}">
      <dgm:prSet/>
      <dgm:spPr/>
      <dgm:t>
        <a:bodyPr/>
        <a:lstStyle/>
        <a:p>
          <a:pPr>
            <a:buFont typeface="+mj-lt"/>
            <a:buAutoNum type="arabicPeriod"/>
          </a:pPr>
          <a:r>
            <a:rPr lang="en-US" b="1"/>
            <a:t>Legal Frameworks</a:t>
          </a:r>
          <a:r>
            <a:rPr lang="en-US"/>
            <a:t>: Strengthening legal frameworks to address transnational crime.</a:t>
          </a:r>
        </a:p>
      </dgm:t>
    </dgm:pt>
    <dgm:pt modelId="{D361FFE3-E095-4F9A-BBDE-877DE3419F8D}" type="parTrans" cxnId="{9E3AB2A6-6544-4F6C-B1A8-DC28C208AAAA}">
      <dgm:prSet/>
      <dgm:spPr/>
      <dgm:t>
        <a:bodyPr/>
        <a:lstStyle/>
        <a:p>
          <a:endParaRPr lang="en-MY"/>
        </a:p>
      </dgm:t>
    </dgm:pt>
    <dgm:pt modelId="{0BE973BF-5426-401F-AE6E-5DF178FE06C7}" type="sibTrans" cxnId="{9E3AB2A6-6544-4F6C-B1A8-DC28C208AAAA}">
      <dgm:prSet/>
      <dgm:spPr/>
      <dgm:t>
        <a:bodyPr/>
        <a:lstStyle/>
        <a:p>
          <a:endParaRPr lang="en-MY"/>
        </a:p>
      </dgm:t>
    </dgm:pt>
    <dgm:pt modelId="{6D4E4526-4B97-4EA7-9FC8-6F6D3C7DFA45}">
      <dgm:prSet/>
      <dgm:spPr/>
      <dgm:t>
        <a:bodyPr/>
        <a:lstStyle/>
        <a:p>
          <a:pPr>
            <a:buFont typeface="+mj-lt"/>
            <a:buAutoNum type="arabicPeriod"/>
          </a:pPr>
          <a:r>
            <a:rPr lang="en-US" b="1"/>
            <a:t>Cross-Border Jurisdiction</a:t>
          </a:r>
          <a:r>
            <a:rPr lang="en-US"/>
            <a:t>: Addressing challenges related to cross-border jurisdiction and enforcement.</a:t>
          </a:r>
        </a:p>
      </dgm:t>
    </dgm:pt>
    <dgm:pt modelId="{1C87B22F-19C2-4B5B-8DC8-2AECE8EF0494}" type="parTrans" cxnId="{4B72C3F5-862D-425F-9DC5-C26294127D4D}">
      <dgm:prSet/>
      <dgm:spPr/>
      <dgm:t>
        <a:bodyPr/>
        <a:lstStyle/>
        <a:p>
          <a:endParaRPr lang="en-MY"/>
        </a:p>
      </dgm:t>
    </dgm:pt>
    <dgm:pt modelId="{338FAB0B-084A-4A08-9E7F-44BB7903D163}" type="sibTrans" cxnId="{4B72C3F5-862D-425F-9DC5-C26294127D4D}">
      <dgm:prSet/>
      <dgm:spPr/>
      <dgm:t>
        <a:bodyPr/>
        <a:lstStyle/>
        <a:p>
          <a:endParaRPr lang="en-MY"/>
        </a:p>
      </dgm:t>
    </dgm:pt>
    <dgm:pt modelId="{429B3A5D-A0CE-4F17-A385-98349E63926F}">
      <dgm:prSet/>
      <dgm:spPr/>
      <dgm:t>
        <a:bodyPr/>
        <a:lstStyle/>
        <a:p>
          <a:pPr>
            <a:buFont typeface="+mj-lt"/>
            <a:buAutoNum type="arabicPeriod"/>
          </a:pPr>
          <a:r>
            <a:rPr lang="en-US" b="1"/>
            <a:t>Corruption</a:t>
          </a:r>
          <a:r>
            <a:rPr lang="en-US"/>
            <a:t>: Tackling corruption that facilitates transnational crime.</a:t>
          </a:r>
        </a:p>
      </dgm:t>
    </dgm:pt>
    <dgm:pt modelId="{24A4D586-7084-45C4-8731-4D244430B88A}" type="parTrans" cxnId="{0741C39C-1BC0-4364-B2B5-AFFBE08C8F84}">
      <dgm:prSet/>
      <dgm:spPr/>
      <dgm:t>
        <a:bodyPr/>
        <a:lstStyle/>
        <a:p>
          <a:endParaRPr lang="en-MY"/>
        </a:p>
      </dgm:t>
    </dgm:pt>
    <dgm:pt modelId="{FB7A103F-11AD-4268-AC80-0F82FF09DAC2}" type="sibTrans" cxnId="{0741C39C-1BC0-4364-B2B5-AFFBE08C8F84}">
      <dgm:prSet/>
      <dgm:spPr/>
      <dgm:t>
        <a:bodyPr/>
        <a:lstStyle/>
        <a:p>
          <a:endParaRPr lang="en-MY"/>
        </a:p>
      </dgm:t>
    </dgm:pt>
    <dgm:pt modelId="{5E43AA86-A585-4777-AF4E-A29274C79981}">
      <dgm:prSet/>
      <dgm:spPr/>
      <dgm:t>
        <a:bodyPr/>
        <a:lstStyle/>
        <a:p>
          <a:pPr>
            <a:buFont typeface="+mj-lt"/>
            <a:buAutoNum type="arabicPeriod"/>
          </a:pPr>
          <a:r>
            <a:rPr lang="en-US" b="1"/>
            <a:t>Victim Support</a:t>
          </a:r>
          <a:r>
            <a:rPr lang="en-US"/>
            <a:t>: Providing support and protection for victims of transnational crime.</a:t>
          </a:r>
        </a:p>
      </dgm:t>
    </dgm:pt>
    <dgm:pt modelId="{B858E886-65EC-4B58-A98E-41AEB74A0C1D}" type="parTrans" cxnId="{F08CBE1B-B10C-495C-B258-E17741BB7CC1}">
      <dgm:prSet/>
      <dgm:spPr/>
      <dgm:t>
        <a:bodyPr/>
        <a:lstStyle/>
        <a:p>
          <a:endParaRPr lang="en-MY"/>
        </a:p>
      </dgm:t>
    </dgm:pt>
    <dgm:pt modelId="{2C2433F3-4B26-47FF-B5D9-AF6B2277C4D6}" type="sibTrans" cxnId="{F08CBE1B-B10C-495C-B258-E17741BB7CC1}">
      <dgm:prSet/>
      <dgm:spPr/>
      <dgm:t>
        <a:bodyPr/>
        <a:lstStyle/>
        <a:p>
          <a:endParaRPr lang="en-MY"/>
        </a:p>
      </dgm:t>
    </dgm:pt>
    <dgm:pt modelId="{4BC13A43-979C-490A-A398-D0A769186602}">
      <dgm:prSet/>
      <dgm:spPr/>
      <dgm:t>
        <a:bodyPr/>
        <a:lstStyle/>
        <a:p>
          <a:pPr>
            <a:buFont typeface="+mj-lt"/>
            <a:buAutoNum type="arabicPeriod"/>
          </a:pPr>
          <a:r>
            <a:rPr lang="en-US" b="1"/>
            <a:t>Public Awareness</a:t>
          </a:r>
          <a:r>
            <a:rPr lang="en-US"/>
            <a:t>: Raising public awareness about the impact of transnational crime.</a:t>
          </a:r>
        </a:p>
      </dgm:t>
    </dgm:pt>
    <dgm:pt modelId="{694E2ACE-586E-4872-809A-822AB9100605}" type="parTrans" cxnId="{71995D28-6C41-4A50-A6B0-17B95ED8E440}">
      <dgm:prSet/>
      <dgm:spPr/>
      <dgm:t>
        <a:bodyPr/>
        <a:lstStyle/>
        <a:p>
          <a:endParaRPr lang="en-MY"/>
        </a:p>
      </dgm:t>
    </dgm:pt>
    <dgm:pt modelId="{2C81E388-A980-4569-9654-21D47AC6E97A}" type="sibTrans" cxnId="{71995D28-6C41-4A50-A6B0-17B95ED8E440}">
      <dgm:prSet/>
      <dgm:spPr/>
      <dgm:t>
        <a:bodyPr/>
        <a:lstStyle/>
        <a:p>
          <a:endParaRPr lang="en-MY"/>
        </a:p>
      </dgm:t>
    </dgm:pt>
    <dgm:pt modelId="{59A7B1E1-BB3A-4E04-8300-1CEB9F8E46BD}">
      <dgm:prSet/>
      <dgm:spPr/>
      <dgm:t>
        <a:bodyPr/>
        <a:lstStyle/>
        <a:p>
          <a:pPr>
            <a:buFont typeface="+mj-lt"/>
            <a:buAutoNum type="arabicPeriod"/>
          </a:pPr>
          <a:r>
            <a:rPr lang="en-MY" b="1"/>
            <a:t>Cybercrime</a:t>
          </a:r>
          <a:endParaRPr lang="en-MY"/>
        </a:p>
      </dgm:t>
    </dgm:pt>
    <dgm:pt modelId="{5DFF2F5E-CBA6-40BF-B6E9-CA91FBFEFA30}" type="parTrans" cxnId="{FB0CCA0D-DB6E-4478-97F4-783618E01FA0}">
      <dgm:prSet/>
      <dgm:spPr/>
      <dgm:t>
        <a:bodyPr/>
        <a:lstStyle/>
        <a:p>
          <a:endParaRPr lang="en-MY"/>
        </a:p>
      </dgm:t>
    </dgm:pt>
    <dgm:pt modelId="{1A52ABD5-02C0-4485-A8AF-62A688873153}" type="sibTrans" cxnId="{FB0CCA0D-DB6E-4478-97F4-783618E01FA0}">
      <dgm:prSet/>
      <dgm:spPr/>
      <dgm:t>
        <a:bodyPr/>
        <a:lstStyle/>
        <a:p>
          <a:endParaRPr lang="en-MY"/>
        </a:p>
      </dgm:t>
    </dgm:pt>
    <dgm:pt modelId="{0CECABBA-CA41-40AF-9B65-F158506F1879}">
      <dgm:prSet/>
      <dgm:spPr/>
      <dgm:t>
        <a:bodyPr/>
        <a:lstStyle/>
        <a:p>
          <a:pPr>
            <a:buFont typeface="+mj-lt"/>
            <a:buAutoNum type="arabicPeriod"/>
          </a:pPr>
          <a:r>
            <a:rPr lang="en-US" b="1"/>
            <a:t>Skill Shortages</a:t>
          </a:r>
          <a:r>
            <a:rPr lang="en-US"/>
            <a:t>: Addressing skill shortages in the cybersecurity workforce.</a:t>
          </a:r>
        </a:p>
      </dgm:t>
    </dgm:pt>
    <dgm:pt modelId="{3FC9CDC3-1847-479E-81E7-9D715A2A1E07}" type="parTrans" cxnId="{0942E7F5-9C11-438C-9239-E00E5C4FFEBB}">
      <dgm:prSet/>
      <dgm:spPr/>
      <dgm:t>
        <a:bodyPr/>
        <a:lstStyle/>
        <a:p>
          <a:endParaRPr lang="en-MY"/>
        </a:p>
      </dgm:t>
    </dgm:pt>
    <dgm:pt modelId="{85209C12-4AC3-4D1D-8AFF-68B30E43827D}" type="sibTrans" cxnId="{0942E7F5-9C11-438C-9239-E00E5C4FFEBB}">
      <dgm:prSet/>
      <dgm:spPr/>
      <dgm:t>
        <a:bodyPr/>
        <a:lstStyle/>
        <a:p>
          <a:endParaRPr lang="en-MY"/>
        </a:p>
      </dgm:t>
    </dgm:pt>
    <dgm:pt modelId="{BA76B9AF-651B-4920-B7AE-9AF784D2BD56}">
      <dgm:prSet/>
      <dgm:spPr/>
      <dgm:t>
        <a:bodyPr/>
        <a:lstStyle/>
        <a:p>
          <a:pPr>
            <a:buFont typeface="+mj-lt"/>
            <a:buAutoNum type="arabicPeriod"/>
          </a:pPr>
          <a:r>
            <a:rPr lang="en-US" b="1"/>
            <a:t>Regulatory Compliance</a:t>
          </a:r>
          <a:r>
            <a:rPr lang="en-US"/>
            <a:t>: Ensuring compliance with cybersecurity regulations.</a:t>
          </a:r>
        </a:p>
      </dgm:t>
    </dgm:pt>
    <dgm:pt modelId="{6111F2A5-2F6D-423A-84EE-F03235922667}" type="parTrans" cxnId="{CBB33321-2630-47B9-8F40-00C090EC871D}">
      <dgm:prSet/>
      <dgm:spPr/>
      <dgm:t>
        <a:bodyPr/>
        <a:lstStyle/>
        <a:p>
          <a:endParaRPr lang="en-MY"/>
        </a:p>
      </dgm:t>
    </dgm:pt>
    <dgm:pt modelId="{23A0CD1A-11AE-4A56-9F90-252F1A414116}" type="sibTrans" cxnId="{CBB33321-2630-47B9-8F40-00C090EC871D}">
      <dgm:prSet/>
      <dgm:spPr/>
      <dgm:t>
        <a:bodyPr/>
        <a:lstStyle/>
        <a:p>
          <a:endParaRPr lang="en-MY"/>
        </a:p>
      </dgm:t>
    </dgm:pt>
    <dgm:pt modelId="{28E82A23-B356-4439-95BA-A7A4E8B35E57}">
      <dgm:prSet/>
      <dgm:spPr/>
      <dgm:t>
        <a:bodyPr/>
        <a:lstStyle/>
        <a:p>
          <a:pPr>
            <a:buFont typeface="+mj-lt"/>
            <a:buAutoNum type="arabicPeriod"/>
          </a:pPr>
          <a:r>
            <a:rPr lang="en-US" b="1"/>
            <a:t>Cyber Hygiene</a:t>
          </a:r>
          <a:r>
            <a:rPr lang="en-US"/>
            <a:t>: Promoting good cyber hygiene practices among individuals and organizations.</a:t>
          </a:r>
        </a:p>
      </dgm:t>
    </dgm:pt>
    <dgm:pt modelId="{8F82C90F-7F3D-4A35-B815-109F70A64954}" type="parTrans" cxnId="{4ADC1830-8462-4ACA-BEB1-2705D55030B6}">
      <dgm:prSet/>
      <dgm:spPr/>
      <dgm:t>
        <a:bodyPr/>
        <a:lstStyle/>
        <a:p>
          <a:endParaRPr lang="en-MY"/>
        </a:p>
      </dgm:t>
    </dgm:pt>
    <dgm:pt modelId="{6CC36863-9B9E-4385-9172-41683FE72D7B}" type="sibTrans" cxnId="{4ADC1830-8462-4ACA-BEB1-2705D55030B6}">
      <dgm:prSet/>
      <dgm:spPr/>
      <dgm:t>
        <a:bodyPr/>
        <a:lstStyle/>
        <a:p>
          <a:endParaRPr lang="en-MY"/>
        </a:p>
      </dgm:t>
    </dgm:pt>
    <dgm:pt modelId="{B82CD8D1-1341-488E-9682-A3F0EE69F9A8}">
      <dgm:prSet/>
      <dgm:spPr/>
      <dgm:t>
        <a:bodyPr/>
        <a:lstStyle/>
        <a:p>
          <a:pPr>
            <a:buFont typeface="+mj-lt"/>
            <a:buAutoNum type="arabicPeriod"/>
          </a:pPr>
          <a:r>
            <a:rPr lang="en-US" b="1"/>
            <a:t>Collaboration</a:t>
          </a:r>
          <a:r>
            <a:rPr lang="en-US"/>
            <a:t>: Fostering collaboration between law enforcement and cybersecurity experts.</a:t>
          </a:r>
        </a:p>
      </dgm:t>
    </dgm:pt>
    <dgm:pt modelId="{98AAD5C7-EA83-4CC0-9490-B08DB8260A30}" type="parTrans" cxnId="{2A6521A0-32EC-4D55-9DCA-3B7F6A95D2F2}">
      <dgm:prSet/>
      <dgm:spPr/>
      <dgm:t>
        <a:bodyPr/>
        <a:lstStyle/>
        <a:p>
          <a:endParaRPr lang="en-MY"/>
        </a:p>
      </dgm:t>
    </dgm:pt>
    <dgm:pt modelId="{80D05374-2383-4337-8668-FDCDF7A1001E}" type="sibTrans" cxnId="{2A6521A0-32EC-4D55-9DCA-3B7F6A95D2F2}">
      <dgm:prSet/>
      <dgm:spPr/>
      <dgm:t>
        <a:bodyPr/>
        <a:lstStyle/>
        <a:p>
          <a:endParaRPr lang="en-MY"/>
        </a:p>
      </dgm:t>
    </dgm:pt>
    <dgm:pt modelId="{FA4ABE7F-55BD-448B-BB9C-38FC987DC318}">
      <dgm:prSet/>
      <dgm:spPr/>
      <dgm:t>
        <a:bodyPr/>
        <a:lstStyle/>
        <a:p>
          <a:pPr>
            <a:buFont typeface="+mj-lt"/>
            <a:buAutoNum type="arabicPeriod"/>
          </a:pPr>
          <a:r>
            <a:rPr lang="en-US" b="1"/>
            <a:t>Victim Support</a:t>
          </a:r>
          <a:r>
            <a:rPr lang="en-US"/>
            <a:t>: Providing support for victims of cybercrime.</a:t>
          </a:r>
        </a:p>
      </dgm:t>
    </dgm:pt>
    <dgm:pt modelId="{D8E04502-8C4C-4693-ABD4-50DD3DF8012D}" type="parTrans" cxnId="{945D8D0B-DC34-4B8E-BE6F-1832413AA786}">
      <dgm:prSet/>
      <dgm:spPr/>
      <dgm:t>
        <a:bodyPr/>
        <a:lstStyle/>
        <a:p>
          <a:endParaRPr lang="en-MY"/>
        </a:p>
      </dgm:t>
    </dgm:pt>
    <dgm:pt modelId="{B47DEBA7-5ED3-47BC-993A-351721DB2D0C}" type="sibTrans" cxnId="{945D8D0B-DC34-4B8E-BE6F-1832413AA786}">
      <dgm:prSet/>
      <dgm:spPr/>
      <dgm:t>
        <a:bodyPr/>
        <a:lstStyle/>
        <a:p>
          <a:endParaRPr lang="en-MY"/>
        </a:p>
      </dgm:t>
    </dgm:pt>
    <dgm:pt modelId="{71E828B3-20E4-41D9-96C5-B0454C659E45}">
      <dgm:prSet/>
      <dgm:spPr/>
      <dgm:t>
        <a:bodyPr/>
        <a:lstStyle/>
        <a:p>
          <a:pPr>
            <a:buFont typeface="+mj-lt"/>
            <a:buAutoNum type="arabicPeriod"/>
          </a:pPr>
          <a:r>
            <a:rPr lang="en-MY" b="1"/>
            <a:t>Social Issues and Crime</a:t>
          </a:r>
          <a:endParaRPr lang="en-MY"/>
        </a:p>
      </dgm:t>
    </dgm:pt>
    <dgm:pt modelId="{D5F12CEC-CE50-4DFE-A059-C7D4BA6E03A9}" type="parTrans" cxnId="{C18C05DA-6DF3-4A6D-A9E9-C97A8902CDE6}">
      <dgm:prSet/>
      <dgm:spPr/>
      <dgm:t>
        <a:bodyPr/>
        <a:lstStyle/>
        <a:p>
          <a:endParaRPr lang="en-MY"/>
        </a:p>
      </dgm:t>
    </dgm:pt>
    <dgm:pt modelId="{D5575E1E-A0D7-4A58-8547-C9ECC3275C50}" type="sibTrans" cxnId="{C18C05DA-6DF3-4A6D-A9E9-C97A8902CDE6}">
      <dgm:prSet/>
      <dgm:spPr/>
      <dgm:t>
        <a:bodyPr/>
        <a:lstStyle/>
        <a:p>
          <a:endParaRPr lang="en-MY"/>
        </a:p>
      </dgm:t>
    </dgm:pt>
    <dgm:pt modelId="{35700764-FCBE-4C55-A8EC-C702859E004A}">
      <dgm:prSet/>
      <dgm:spPr/>
      <dgm:t>
        <a:bodyPr/>
        <a:lstStyle/>
        <a:p>
          <a:pPr>
            <a:buFont typeface="+mj-lt"/>
            <a:buAutoNum type="arabicPeriod"/>
          </a:pPr>
          <a:r>
            <a:rPr lang="en-US" b="1"/>
            <a:t>Social Inequality</a:t>
          </a:r>
          <a:r>
            <a:rPr lang="en-US"/>
            <a:t>: Addressing social inequality that contributes to crime.</a:t>
          </a:r>
        </a:p>
      </dgm:t>
    </dgm:pt>
    <dgm:pt modelId="{0800954A-0FB7-47D6-9AFE-733CC2DA289C}" type="parTrans" cxnId="{EF613D79-53C6-4C5E-BB72-4728E30C32AF}">
      <dgm:prSet/>
      <dgm:spPr/>
      <dgm:t>
        <a:bodyPr/>
        <a:lstStyle/>
        <a:p>
          <a:endParaRPr lang="en-MY"/>
        </a:p>
      </dgm:t>
    </dgm:pt>
    <dgm:pt modelId="{15F608DA-C033-4FE6-AF78-AE33C01DD773}" type="sibTrans" cxnId="{EF613D79-53C6-4C5E-BB72-4728E30C32AF}">
      <dgm:prSet/>
      <dgm:spPr/>
      <dgm:t>
        <a:bodyPr/>
        <a:lstStyle/>
        <a:p>
          <a:endParaRPr lang="en-MY"/>
        </a:p>
      </dgm:t>
    </dgm:pt>
    <dgm:pt modelId="{D701E6A4-8766-4EF7-8CA7-EB22A8F8670F}">
      <dgm:prSet/>
      <dgm:spPr/>
      <dgm:t>
        <a:bodyPr/>
        <a:lstStyle/>
        <a:p>
          <a:pPr>
            <a:buFont typeface="+mj-lt"/>
            <a:buAutoNum type="arabicPeriod"/>
          </a:pPr>
          <a:r>
            <a:rPr lang="en-US" b="1"/>
            <a:t>Education</a:t>
          </a:r>
          <a:r>
            <a:rPr lang="en-US"/>
            <a:t>: Improving education and employment opportunities to prevent youth crime.</a:t>
          </a:r>
        </a:p>
      </dgm:t>
    </dgm:pt>
    <dgm:pt modelId="{28607413-255D-4BEF-B0CC-35434E02198F}" type="parTrans" cxnId="{B0300103-D503-40DC-A4FF-1FEBFFECB3B4}">
      <dgm:prSet/>
      <dgm:spPr/>
      <dgm:t>
        <a:bodyPr/>
        <a:lstStyle/>
        <a:p>
          <a:endParaRPr lang="en-MY"/>
        </a:p>
      </dgm:t>
    </dgm:pt>
    <dgm:pt modelId="{375F967D-6E23-4A39-B479-803BDA0D1198}" type="sibTrans" cxnId="{B0300103-D503-40DC-A4FF-1FEBFFECB3B4}">
      <dgm:prSet/>
      <dgm:spPr/>
      <dgm:t>
        <a:bodyPr/>
        <a:lstStyle/>
        <a:p>
          <a:endParaRPr lang="en-MY"/>
        </a:p>
      </dgm:t>
    </dgm:pt>
    <dgm:pt modelId="{094C2D92-CE17-4D76-AF01-7F0C3EF461BA}">
      <dgm:prSet/>
      <dgm:spPr/>
      <dgm:t>
        <a:bodyPr/>
        <a:lstStyle/>
        <a:p>
          <a:pPr>
            <a:buFont typeface="+mj-lt"/>
            <a:buAutoNum type="arabicPeriod"/>
          </a:pPr>
          <a:r>
            <a:rPr lang="en-US" b="1"/>
            <a:t>Healthcare</a:t>
          </a:r>
          <a:r>
            <a:rPr lang="en-US"/>
            <a:t>: Providing access to healthcare and support services for substance abuse.</a:t>
          </a:r>
        </a:p>
      </dgm:t>
    </dgm:pt>
    <dgm:pt modelId="{C5920EDA-6040-4E0D-B3E5-E539307AFEAC}" type="parTrans" cxnId="{FC556B17-60C4-49B9-B2C7-F8F59F8A0508}">
      <dgm:prSet/>
      <dgm:spPr/>
      <dgm:t>
        <a:bodyPr/>
        <a:lstStyle/>
        <a:p>
          <a:endParaRPr lang="en-MY"/>
        </a:p>
      </dgm:t>
    </dgm:pt>
    <dgm:pt modelId="{9BD7852D-74F6-4EC2-A5D3-C07C50096753}" type="sibTrans" cxnId="{FC556B17-60C4-49B9-B2C7-F8F59F8A0508}">
      <dgm:prSet/>
      <dgm:spPr/>
      <dgm:t>
        <a:bodyPr/>
        <a:lstStyle/>
        <a:p>
          <a:endParaRPr lang="en-MY"/>
        </a:p>
      </dgm:t>
    </dgm:pt>
    <dgm:pt modelId="{54A3B8E7-9D1F-451C-88A1-0603A5254135}">
      <dgm:prSet/>
      <dgm:spPr/>
      <dgm:t>
        <a:bodyPr/>
        <a:lstStyle/>
        <a:p>
          <a:pPr>
            <a:buFont typeface="+mj-lt"/>
            <a:buAutoNum type="arabicPeriod"/>
          </a:pPr>
          <a:r>
            <a:rPr lang="en-US" b="1"/>
            <a:t>Community Engagement</a:t>
          </a:r>
          <a:r>
            <a:rPr lang="en-US"/>
            <a:t>: Fostering community engagement to address social issues.</a:t>
          </a:r>
        </a:p>
      </dgm:t>
    </dgm:pt>
    <dgm:pt modelId="{0DCF49C4-988E-472E-A59E-E45F14A05536}" type="parTrans" cxnId="{B1A827BE-3181-405F-9B07-DB9BAC5041DC}">
      <dgm:prSet/>
      <dgm:spPr/>
      <dgm:t>
        <a:bodyPr/>
        <a:lstStyle/>
        <a:p>
          <a:endParaRPr lang="en-MY"/>
        </a:p>
      </dgm:t>
    </dgm:pt>
    <dgm:pt modelId="{E0BA8A10-7273-46B2-9425-E148DC915739}" type="sibTrans" cxnId="{B1A827BE-3181-405F-9B07-DB9BAC5041DC}">
      <dgm:prSet/>
      <dgm:spPr/>
      <dgm:t>
        <a:bodyPr/>
        <a:lstStyle/>
        <a:p>
          <a:endParaRPr lang="en-MY"/>
        </a:p>
      </dgm:t>
    </dgm:pt>
    <dgm:pt modelId="{D8F25518-3551-477B-AE27-BE9AE4F058A2}">
      <dgm:prSet/>
      <dgm:spPr/>
      <dgm:t>
        <a:bodyPr/>
        <a:lstStyle/>
        <a:p>
          <a:pPr>
            <a:buFont typeface="+mj-lt"/>
            <a:buAutoNum type="arabicPeriod"/>
          </a:pPr>
          <a:r>
            <a:rPr lang="en-US" b="1"/>
            <a:t>Public Awareness</a:t>
          </a:r>
          <a:r>
            <a:rPr lang="en-US"/>
            <a:t>: Raising awareness about social issues contributing to crime.</a:t>
          </a:r>
        </a:p>
      </dgm:t>
    </dgm:pt>
    <dgm:pt modelId="{B3186CD7-8859-4A5F-BC7E-2BCEC85504CC}" type="parTrans" cxnId="{6D6ACEDA-1DA6-4D7D-8C4D-BDD9EA85B9B5}">
      <dgm:prSet/>
      <dgm:spPr/>
      <dgm:t>
        <a:bodyPr/>
        <a:lstStyle/>
        <a:p>
          <a:endParaRPr lang="en-MY"/>
        </a:p>
      </dgm:t>
    </dgm:pt>
    <dgm:pt modelId="{133CB091-6DFE-46BA-BCDE-1E06AE279F1B}" type="sibTrans" cxnId="{6D6ACEDA-1DA6-4D7D-8C4D-BDD9EA85B9B5}">
      <dgm:prSet/>
      <dgm:spPr/>
      <dgm:t>
        <a:bodyPr/>
        <a:lstStyle/>
        <a:p>
          <a:endParaRPr lang="en-MY"/>
        </a:p>
      </dgm:t>
    </dgm:pt>
    <dgm:pt modelId="{C03513BE-DCFC-4C65-91C7-C55F9BEA05E1}">
      <dgm:prSet/>
      <dgm:spPr/>
      <dgm:t>
        <a:bodyPr/>
        <a:lstStyle/>
        <a:p>
          <a:pPr>
            <a:buFont typeface="+mj-lt"/>
            <a:buAutoNum type="arabicPeriod"/>
          </a:pPr>
          <a:r>
            <a:rPr lang="en-US" b="1"/>
            <a:t>Public Safety and Community Engagement</a:t>
          </a:r>
          <a:endParaRPr lang="en-US"/>
        </a:p>
      </dgm:t>
    </dgm:pt>
    <dgm:pt modelId="{D0F1B00F-2005-42AA-91FE-517E59E76846}" type="parTrans" cxnId="{26FCBF6A-F084-4871-A90B-648E9498355E}">
      <dgm:prSet/>
      <dgm:spPr/>
      <dgm:t>
        <a:bodyPr/>
        <a:lstStyle/>
        <a:p>
          <a:endParaRPr lang="en-MY"/>
        </a:p>
      </dgm:t>
    </dgm:pt>
    <dgm:pt modelId="{BBB8D0F3-42E3-4F6B-8B8F-8107E8A3D5B3}" type="sibTrans" cxnId="{26FCBF6A-F084-4871-A90B-648E9498355E}">
      <dgm:prSet/>
      <dgm:spPr/>
      <dgm:t>
        <a:bodyPr/>
        <a:lstStyle/>
        <a:p>
          <a:endParaRPr lang="en-MY"/>
        </a:p>
      </dgm:t>
    </dgm:pt>
    <dgm:pt modelId="{8047C6FA-E4F8-42FE-B798-AE396DC28296}">
      <dgm:prSet/>
      <dgm:spPr/>
      <dgm:t>
        <a:bodyPr/>
        <a:lstStyle/>
        <a:p>
          <a:pPr>
            <a:buFont typeface="+mj-lt"/>
            <a:buAutoNum type="arabicPeriod"/>
          </a:pPr>
          <a:r>
            <a:rPr lang="en-US" b="1"/>
            <a:t>Trust Building</a:t>
          </a:r>
          <a:r>
            <a:rPr lang="en-US"/>
            <a:t>: Building trust between law enforcement and the community.</a:t>
          </a:r>
        </a:p>
      </dgm:t>
    </dgm:pt>
    <dgm:pt modelId="{A39DF616-B0CE-463A-967E-FC33DC6427F4}" type="parTrans" cxnId="{E6AB4984-6515-476B-9739-F247A94DE321}">
      <dgm:prSet/>
      <dgm:spPr/>
      <dgm:t>
        <a:bodyPr/>
        <a:lstStyle/>
        <a:p>
          <a:endParaRPr lang="en-MY"/>
        </a:p>
      </dgm:t>
    </dgm:pt>
    <dgm:pt modelId="{F8DAFD06-F963-47D1-99D5-AFDA12959C89}" type="sibTrans" cxnId="{E6AB4984-6515-476B-9739-F247A94DE321}">
      <dgm:prSet/>
      <dgm:spPr/>
      <dgm:t>
        <a:bodyPr/>
        <a:lstStyle/>
        <a:p>
          <a:endParaRPr lang="en-MY"/>
        </a:p>
      </dgm:t>
    </dgm:pt>
    <dgm:pt modelId="{EE0D1FBE-D380-42FB-B62C-2F9018538EDA}">
      <dgm:prSet/>
      <dgm:spPr/>
      <dgm:t>
        <a:bodyPr/>
        <a:lstStyle/>
        <a:p>
          <a:pPr>
            <a:buFont typeface="+mj-lt"/>
            <a:buAutoNum type="arabicPeriod"/>
          </a:pPr>
          <a:r>
            <a:rPr lang="en-US" b="1"/>
            <a:t>Social Services</a:t>
          </a:r>
          <a:r>
            <a:rPr lang="en-US"/>
            <a:t>: Providing social services to support community safety.</a:t>
          </a:r>
        </a:p>
      </dgm:t>
    </dgm:pt>
    <dgm:pt modelId="{5155C083-5C8F-4A4F-B81F-5746E143385C}" type="parTrans" cxnId="{96B45A31-4A69-4AC8-9A0C-28B5C9F41FA8}">
      <dgm:prSet/>
      <dgm:spPr/>
      <dgm:t>
        <a:bodyPr/>
        <a:lstStyle/>
        <a:p>
          <a:endParaRPr lang="en-MY"/>
        </a:p>
      </dgm:t>
    </dgm:pt>
    <dgm:pt modelId="{BC7D23C6-29C2-494C-BC5D-5AC242CC0CB8}" type="sibTrans" cxnId="{96B45A31-4A69-4AC8-9A0C-28B5C9F41FA8}">
      <dgm:prSet/>
      <dgm:spPr/>
      <dgm:t>
        <a:bodyPr/>
        <a:lstStyle/>
        <a:p>
          <a:endParaRPr lang="en-MY"/>
        </a:p>
      </dgm:t>
    </dgm:pt>
    <dgm:pt modelId="{B93DE722-89AB-4FA9-8E0A-5A0D4C130A78}">
      <dgm:prSet/>
      <dgm:spPr/>
      <dgm:t>
        <a:bodyPr/>
        <a:lstStyle/>
        <a:p>
          <a:pPr>
            <a:buFont typeface="+mj-lt"/>
            <a:buAutoNum type="arabicPeriod"/>
          </a:pPr>
          <a:r>
            <a:rPr lang="en-US" b="1"/>
            <a:t>Education</a:t>
          </a:r>
          <a:r>
            <a:rPr lang="en-US"/>
            <a:t>: Educating the community about crime prevention and safety.</a:t>
          </a:r>
        </a:p>
      </dgm:t>
    </dgm:pt>
    <dgm:pt modelId="{95F87C0E-4B4F-40B3-9060-0CBEF71CA592}" type="parTrans" cxnId="{355C0377-DD76-4FF9-9A1A-7809F281214B}">
      <dgm:prSet/>
      <dgm:spPr/>
      <dgm:t>
        <a:bodyPr/>
        <a:lstStyle/>
        <a:p>
          <a:endParaRPr lang="en-MY"/>
        </a:p>
      </dgm:t>
    </dgm:pt>
    <dgm:pt modelId="{9CF2F2B2-7096-4707-BD49-57C8A4696D9D}" type="sibTrans" cxnId="{355C0377-DD76-4FF9-9A1A-7809F281214B}">
      <dgm:prSet/>
      <dgm:spPr/>
      <dgm:t>
        <a:bodyPr/>
        <a:lstStyle/>
        <a:p>
          <a:endParaRPr lang="en-MY"/>
        </a:p>
      </dgm:t>
    </dgm:pt>
    <dgm:pt modelId="{506017F3-7E30-41AB-89C9-0067D43B3B1B}">
      <dgm:prSet/>
      <dgm:spPr/>
      <dgm:t>
        <a:bodyPr/>
        <a:lstStyle/>
        <a:p>
          <a:pPr>
            <a:buFont typeface="+mj-lt"/>
            <a:buAutoNum type="arabicPeriod"/>
          </a:pPr>
          <a:r>
            <a:rPr lang="en-US" b="1"/>
            <a:t>Policy Development</a:t>
          </a:r>
          <a:r>
            <a:rPr lang="en-US"/>
            <a:t>: Developing policies to support community engagement.</a:t>
          </a:r>
        </a:p>
      </dgm:t>
    </dgm:pt>
    <dgm:pt modelId="{0980BD26-56CC-436E-84D1-5E2B4F7EC757}" type="parTrans" cxnId="{061B9240-B9B1-4D4A-ABB2-2E3532689AEA}">
      <dgm:prSet/>
      <dgm:spPr/>
      <dgm:t>
        <a:bodyPr/>
        <a:lstStyle/>
        <a:p>
          <a:endParaRPr lang="en-MY"/>
        </a:p>
      </dgm:t>
    </dgm:pt>
    <dgm:pt modelId="{E1F412EE-E4F5-47D4-80A6-70F56EA81692}" type="sibTrans" cxnId="{061B9240-B9B1-4D4A-ABB2-2E3532689AEA}">
      <dgm:prSet/>
      <dgm:spPr/>
      <dgm:t>
        <a:bodyPr/>
        <a:lstStyle/>
        <a:p>
          <a:endParaRPr lang="en-MY"/>
        </a:p>
      </dgm:t>
    </dgm:pt>
    <dgm:pt modelId="{6B258057-2649-4C92-A24D-8559CBA672C8}">
      <dgm:prSet/>
      <dgm:spPr/>
      <dgm:t>
        <a:bodyPr/>
        <a:lstStyle/>
        <a:p>
          <a:pPr>
            <a:buFont typeface="+mj-lt"/>
            <a:buAutoNum type="arabicPeriod"/>
          </a:pPr>
          <a:r>
            <a:rPr lang="en-US" b="1"/>
            <a:t>Public Health</a:t>
          </a:r>
          <a:r>
            <a:rPr lang="en-US"/>
            <a:t>: Addressing public health issues that impact community safety.</a:t>
          </a:r>
        </a:p>
      </dgm:t>
    </dgm:pt>
    <dgm:pt modelId="{5BB7329D-D673-45CA-A312-4665C125E2A0}" type="parTrans" cxnId="{129EFA60-7F46-4CFE-A71A-04326152C72D}">
      <dgm:prSet/>
      <dgm:spPr/>
      <dgm:t>
        <a:bodyPr/>
        <a:lstStyle/>
        <a:p>
          <a:endParaRPr lang="en-MY"/>
        </a:p>
      </dgm:t>
    </dgm:pt>
    <dgm:pt modelId="{0AE9FF8A-4649-4378-B8B7-D0FD5B7E98D1}" type="sibTrans" cxnId="{129EFA60-7F46-4CFE-A71A-04326152C72D}">
      <dgm:prSet/>
      <dgm:spPr/>
      <dgm:t>
        <a:bodyPr/>
        <a:lstStyle/>
        <a:p>
          <a:endParaRPr lang="en-MY"/>
        </a:p>
      </dgm:t>
    </dgm:pt>
    <dgm:pt modelId="{6F1F6E1F-5DC5-4323-9460-CA4077F9807A}">
      <dgm:prSet/>
      <dgm:spPr/>
      <dgm:t>
        <a:bodyPr/>
        <a:lstStyle/>
        <a:p>
          <a:pPr>
            <a:buFont typeface="+mj-lt"/>
            <a:buAutoNum type="arabicPeriod"/>
          </a:pPr>
          <a:r>
            <a:rPr lang="en-MY" b="1"/>
            <a:t>Crime Statistics and Resilience</a:t>
          </a:r>
          <a:endParaRPr lang="en-MY"/>
        </a:p>
      </dgm:t>
    </dgm:pt>
    <dgm:pt modelId="{F412D082-6174-4B93-959D-286E038C7629}" type="parTrans" cxnId="{C851EA56-B3CA-4DF5-B0B8-0FCFA0604CCD}">
      <dgm:prSet/>
      <dgm:spPr/>
      <dgm:t>
        <a:bodyPr/>
        <a:lstStyle/>
        <a:p>
          <a:endParaRPr lang="en-MY"/>
        </a:p>
      </dgm:t>
    </dgm:pt>
    <dgm:pt modelId="{A32964E0-97A6-406C-AA09-0365103A343E}" type="sibTrans" cxnId="{C851EA56-B3CA-4DF5-B0B8-0FCFA0604CCD}">
      <dgm:prSet/>
      <dgm:spPr/>
      <dgm:t>
        <a:bodyPr/>
        <a:lstStyle/>
        <a:p>
          <a:endParaRPr lang="en-MY"/>
        </a:p>
      </dgm:t>
    </dgm:pt>
    <dgm:pt modelId="{C0669302-3163-45B6-B6EB-95BD14622FF6}">
      <dgm:prSet/>
      <dgm:spPr/>
      <dgm:t>
        <a:bodyPr/>
        <a:lstStyle/>
        <a:p>
          <a:pPr>
            <a:buFont typeface="+mj-lt"/>
            <a:buAutoNum type="arabicPeriod"/>
          </a:pPr>
          <a:r>
            <a:rPr lang="en-US" b="1"/>
            <a:t>Policy Development</a:t>
          </a:r>
          <a:r>
            <a:rPr lang="en-US"/>
            <a:t>: Developing policies based on crime data and research for more effective crime management strategies.</a:t>
          </a:r>
        </a:p>
      </dgm:t>
    </dgm:pt>
    <dgm:pt modelId="{7D062D29-DC69-4E5B-9804-6A115C500F65}" type="parTrans" cxnId="{DAC25B1C-8331-4F06-B92F-42A17D5DB79E}">
      <dgm:prSet/>
      <dgm:spPr/>
      <dgm:t>
        <a:bodyPr/>
        <a:lstStyle/>
        <a:p>
          <a:endParaRPr lang="en-MY"/>
        </a:p>
      </dgm:t>
    </dgm:pt>
    <dgm:pt modelId="{E4F659B2-58B6-4A20-8E22-BF6547A12459}" type="sibTrans" cxnId="{DAC25B1C-8331-4F06-B92F-42A17D5DB79E}">
      <dgm:prSet/>
      <dgm:spPr/>
      <dgm:t>
        <a:bodyPr/>
        <a:lstStyle/>
        <a:p>
          <a:endParaRPr lang="en-MY"/>
        </a:p>
      </dgm:t>
    </dgm:pt>
    <dgm:pt modelId="{2B5559A5-3C11-4DC7-B010-32AA97B067EA}">
      <dgm:prSet/>
      <dgm:spPr/>
      <dgm:t>
        <a:bodyPr/>
        <a:lstStyle/>
        <a:p>
          <a:pPr>
            <a:buFont typeface="+mj-lt"/>
            <a:buAutoNum type="arabicPeriod"/>
          </a:pPr>
          <a:r>
            <a:rPr lang="en-US" b="1"/>
            <a:t>Social Services</a:t>
          </a:r>
          <a:r>
            <a:rPr lang="en-US"/>
            <a:t>: Providing social services to support crime prevention and resilience.</a:t>
          </a:r>
        </a:p>
      </dgm:t>
    </dgm:pt>
    <dgm:pt modelId="{89FE6440-F67C-46F5-9390-598FC1D74015}" type="parTrans" cxnId="{2736F82E-72A7-4F27-A690-87D926404DC3}">
      <dgm:prSet/>
      <dgm:spPr/>
      <dgm:t>
        <a:bodyPr/>
        <a:lstStyle/>
        <a:p>
          <a:endParaRPr lang="en-MY"/>
        </a:p>
      </dgm:t>
    </dgm:pt>
    <dgm:pt modelId="{B17B4D27-0EB2-4B7D-BC16-1D2F655ACFC2}" type="sibTrans" cxnId="{2736F82E-72A7-4F27-A690-87D926404DC3}">
      <dgm:prSet/>
      <dgm:spPr/>
      <dgm:t>
        <a:bodyPr/>
        <a:lstStyle/>
        <a:p>
          <a:endParaRPr lang="en-MY"/>
        </a:p>
      </dgm:t>
    </dgm:pt>
    <dgm:pt modelId="{D0AB8A4D-9528-4159-B298-2DCF53891B42}">
      <dgm:prSet/>
      <dgm:spPr/>
      <dgm:t>
        <a:bodyPr/>
        <a:lstStyle/>
        <a:p>
          <a:pPr>
            <a:buFont typeface="+mj-lt"/>
            <a:buAutoNum type="arabicPeriod"/>
          </a:pPr>
          <a:r>
            <a:rPr lang="en-US" b="1"/>
            <a:t>Education</a:t>
          </a:r>
          <a:r>
            <a:rPr lang="en-US"/>
            <a:t>: Educating the community about crime prevention and resilience.</a:t>
          </a:r>
        </a:p>
      </dgm:t>
    </dgm:pt>
    <dgm:pt modelId="{C01D425B-8D58-4217-A972-760399CAEBB2}" type="parTrans" cxnId="{0814D9A2-A64A-44B7-BE2B-961964E4E2B6}">
      <dgm:prSet/>
      <dgm:spPr/>
      <dgm:t>
        <a:bodyPr/>
        <a:lstStyle/>
        <a:p>
          <a:endParaRPr lang="en-MY"/>
        </a:p>
      </dgm:t>
    </dgm:pt>
    <dgm:pt modelId="{0D44D19D-21EA-4D83-B9F0-BEBE4782A045}" type="sibTrans" cxnId="{0814D9A2-A64A-44B7-BE2B-961964E4E2B6}">
      <dgm:prSet/>
      <dgm:spPr/>
      <dgm:t>
        <a:bodyPr/>
        <a:lstStyle/>
        <a:p>
          <a:endParaRPr lang="en-MY"/>
        </a:p>
      </dgm:t>
    </dgm:pt>
    <dgm:pt modelId="{AE30F9AA-B9F7-46E3-B38C-98753A54531B}">
      <dgm:prSet/>
      <dgm:spPr/>
      <dgm:t>
        <a:bodyPr/>
        <a:lstStyle/>
        <a:p>
          <a:pPr>
            <a:buFont typeface="+mj-lt"/>
            <a:buAutoNum type="arabicPeriod"/>
          </a:pPr>
          <a:r>
            <a:rPr lang="en-US" b="1"/>
            <a:t>Collaboration</a:t>
          </a:r>
          <a:r>
            <a:rPr lang="en-US"/>
            <a:t>: Fostering collaboration between law enforcement, social services, and the community.</a:t>
          </a:r>
        </a:p>
      </dgm:t>
    </dgm:pt>
    <dgm:pt modelId="{CEACFA7F-48E7-42AC-B06D-A57061D482FD}" type="parTrans" cxnId="{484AFDE6-DBBD-49ED-8ECC-7DAF05C4B5E4}">
      <dgm:prSet/>
      <dgm:spPr/>
      <dgm:t>
        <a:bodyPr/>
        <a:lstStyle/>
        <a:p>
          <a:endParaRPr lang="en-MY"/>
        </a:p>
      </dgm:t>
    </dgm:pt>
    <dgm:pt modelId="{5C591E1F-D3FE-4199-B566-AC13B272C5D5}" type="sibTrans" cxnId="{484AFDE6-DBBD-49ED-8ECC-7DAF05C4B5E4}">
      <dgm:prSet/>
      <dgm:spPr/>
      <dgm:t>
        <a:bodyPr/>
        <a:lstStyle/>
        <a:p>
          <a:endParaRPr lang="en-MY"/>
        </a:p>
      </dgm:t>
    </dgm:pt>
    <dgm:pt modelId="{7C729149-FFE7-4297-85D1-CD3A1F530818}">
      <dgm:prSet/>
      <dgm:spPr/>
      <dgm:t>
        <a:bodyPr/>
        <a:lstStyle/>
        <a:p>
          <a:pPr>
            <a:buFont typeface="+mj-lt"/>
            <a:buAutoNum type="arabicPeriod"/>
          </a:pPr>
          <a:r>
            <a:rPr lang="en-US" b="1"/>
            <a:t>Public Health</a:t>
          </a:r>
          <a:r>
            <a:rPr lang="en-US"/>
            <a:t>: Addressing public health issues that impact crime prevention and resilience.</a:t>
          </a:r>
        </a:p>
      </dgm:t>
    </dgm:pt>
    <dgm:pt modelId="{671037A9-212E-4C09-83D7-3157C4A86DDE}" type="parTrans" cxnId="{50492926-D49C-40D1-9736-FBE8587DED1A}">
      <dgm:prSet/>
      <dgm:spPr/>
      <dgm:t>
        <a:bodyPr/>
        <a:lstStyle/>
        <a:p>
          <a:endParaRPr lang="en-MY"/>
        </a:p>
      </dgm:t>
    </dgm:pt>
    <dgm:pt modelId="{6F60F38B-F301-4FDB-8548-31310F605AF2}" type="sibTrans" cxnId="{50492926-D49C-40D1-9736-FBE8587DED1A}">
      <dgm:prSet/>
      <dgm:spPr/>
      <dgm:t>
        <a:bodyPr/>
        <a:lstStyle/>
        <a:p>
          <a:endParaRPr lang="en-MY"/>
        </a:p>
      </dgm:t>
    </dgm:pt>
    <dgm:pt modelId="{366EE69A-3C3C-4A16-A28C-64F2FA118D63}" type="pres">
      <dgm:prSet presAssocID="{41FDE314-4DC2-4193-8A2B-E41318F9EC7C}" presName="Name0" presStyleCnt="0">
        <dgm:presLayoutVars>
          <dgm:dir/>
          <dgm:animLvl val="lvl"/>
          <dgm:resizeHandles val="exact"/>
        </dgm:presLayoutVars>
      </dgm:prSet>
      <dgm:spPr/>
    </dgm:pt>
    <dgm:pt modelId="{388500EB-5A70-407E-845F-ADE9E9A0656E}" type="pres">
      <dgm:prSet presAssocID="{68B7955F-8BBA-4FBF-A73D-18E90BA77731}" presName="composite" presStyleCnt="0"/>
      <dgm:spPr/>
    </dgm:pt>
    <dgm:pt modelId="{8C334E37-069D-4D66-94F9-56DEDF02809A}" type="pres">
      <dgm:prSet presAssocID="{68B7955F-8BBA-4FBF-A73D-18E90BA77731}" presName="parTx" presStyleLbl="alignNode1" presStyleIdx="0" presStyleCnt="5">
        <dgm:presLayoutVars>
          <dgm:chMax val="0"/>
          <dgm:chPref val="0"/>
          <dgm:bulletEnabled val="1"/>
        </dgm:presLayoutVars>
      </dgm:prSet>
      <dgm:spPr/>
    </dgm:pt>
    <dgm:pt modelId="{D03F25D0-4A95-4BFC-B324-D038ACDCDD42}" type="pres">
      <dgm:prSet presAssocID="{68B7955F-8BBA-4FBF-A73D-18E90BA77731}" presName="desTx" presStyleLbl="alignAccFollowNode1" presStyleIdx="0" presStyleCnt="5">
        <dgm:presLayoutVars>
          <dgm:bulletEnabled val="1"/>
        </dgm:presLayoutVars>
      </dgm:prSet>
      <dgm:spPr/>
    </dgm:pt>
    <dgm:pt modelId="{1627FA0B-A2EF-4857-874C-E6FDAF71053F}" type="pres">
      <dgm:prSet presAssocID="{B5EC9D9B-CDE6-4E3B-AFC2-D80522413073}" presName="space" presStyleCnt="0"/>
      <dgm:spPr/>
    </dgm:pt>
    <dgm:pt modelId="{4A24F3FE-A354-44A0-A6FE-371487D45462}" type="pres">
      <dgm:prSet presAssocID="{59A7B1E1-BB3A-4E04-8300-1CEB9F8E46BD}" presName="composite" presStyleCnt="0"/>
      <dgm:spPr/>
    </dgm:pt>
    <dgm:pt modelId="{4DD1B35F-85A1-4F19-A307-EA0EF19C7417}" type="pres">
      <dgm:prSet presAssocID="{59A7B1E1-BB3A-4E04-8300-1CEB9F8E46BD}" presName="parTx" presStyleLbl="alignNode1" presStyleIdx="1" presStyleCnt="5">
        <dgm:presLayoutVars>
          <dgm:chMax val="0"/>
          <dgm:chPref val="0"/>
          <dgm:bulletEnabled val="1"/>
        </dgm:presLayoutVars>
      </dgm:prSet>
      <dgm:spPr/>
    </dgm:pt>
    <dgm:pt modelId="{BA9CAD78-A344-4FBC-B87F-F4CCFF6DEB70}" type="pres">
      <dgm:prSet presAssocID="{59A7B1E1-BB3A-4E04-8300-1CEB9F8E46BD}" presName="desTx" presStyleLbl="alignAccFollowNode1" presStyleIdx="1" presStyleCnt="5">
        <dgm:presLayoutVars>
          <dgm:bulletEnabled val="1"/>
        </dgm:presLayoutVars>
      </dgm:prSet>
      <dgm:spPr/>
    </dgm:pt>
    <dgm:pt modelId="{5B9B8A9A-4DF3-4FAA-A002-2091A675D145}" type="pres">
      <dgm:prSet presAssocID="{1A52ABD5-02C0-4485-A8AF-62A688873153}" presName="space" presStyleCnt="0"/>
      <dgm:spPr/>
    </dgm:pt>
    <dgm:pt modelId="{27917C97-7496-4856-944D-6C106E3C56F9}" type="pres">
      <dgm:prSet presAssocID="{71E828B3-20E4-41D9-96C5-B0454C659E45}" presName="composite" presStyleCnt="0"/>
      <dgm:spPr/>
    </dgm:pt>
    <dgm:pt modelId="{F25FE9B8-75F9-4830-87BB-8DE7E18FDD23}" type="pres">
      <dgm:prSet presAssocID="{71E828B3-20E4-41D9-96C5-B0454C659E45}" presName="parTx" presStyleLbl="alignNode1" presStyleIdx="2" presStyleCnt="5">
        <dgm:presLayoutVars>
          <dgm:chMax val="0"/>
          <dgm:chPref val="0"/>
          <dgm:bulletEnabled val="1"/>
        </dgm:presLayoutVars>
      </dgm:prSet>
      <dgm:spPr/>
    </dgm:pt>
    <dgm:pt modelId="{2EEF64EE-A712-4D9B-A0C9-21B5ED160C83}" type="pres">
      <dgm:prSet presAssocID="{71E828B3-20E4-41D9-96C5-B0454C659E45}" presName="desTx" presStyleLbl="alignAccFollowNode1" presStyleIdx="2" presStyleCnt="5">
        <dgm:presLayoutVars>
          <dgm:bulletEnabled val="1"/>
        </dgm:presLayoutVars>
      </dgm:prSet>
      <dgm:spPr/>
    </dgm:pt>
    <dgm:pt modelId="{B9E96C79-F0DB-4493-B032-E7D49EB2898E}" type="pres">
      <dgm:prSet presAssocID="{D5575E1E-A0D7-4A58-8547-C9ECC3275C50}" presName="space" presStyleCnt="0"/>
      <dgm:spPr/>
    </dgm:pt>
    <dgm:pt modelId="{FD8776E6-2815-4AE9-9BA9-1CD065A8FFB8}" type="pres">
      <dgm:prSet presAssocID="{C03513BE-DCFC-4C65-91C7-C55F9BEA05E1}" presName="composite" presStyleCnt="0"/>
      <dgm:spPr/>
    </dgm:pt>
    <dgm:pt modelId="{175691FF-9E62-4734-9BDF-88EFA0E1BEC1}" type="pres">
      <dgm:prSet presAssocID="{C03513BE-DCFC-4C65-91C7-C55F9BEA05E1}" presName="parTx" presStyleLbl="alignNode1" presStyleIdx="3" presStyleCnt="5">
        <dgm:presLayoutVars>
          <dgm:chMax val="0"/>
          <dgm:chPref val="0"/>
          <dgm:bulletEnabled val="1"/>
        </dgm:presLayoutVars>
      </dgm:prSet>
      <dgm:spPr/>
    </dgm:pt>
    <dgm:pt modelId="{AB46284A-C96F-485E-B303-6365D8E97DF8}" type="pres">
      <dgm:prSet presAssocID="{C03513BE-DCFC-4C65-91C7-C55F9BEA05E1}" presName="desTx" presStyleLbl="alignAccFollowNode1" presStyleIdx="3" presStyleCnt="5">
        <dgm:presLayoutVars>
          <dgm:bulletEnabled val="1"/>
        </dgm:presLayoutVars>
      </dgm:prSet>
      <dgm:spPr/>
    </dgm:pt>
    <dgm:pt modelId="{C9163A5F-8472-440E-89C3-0B0441EB3A1F}" type="pres">
      <dgm:prSet presAssocID="{BBB8D0F3-42E3-4F6B-8B8F-8107E8A3D5B3}" presName="space" presStyleCnt="0"/>
      <dgm:spPr/>
    </dgm:pt>
    <dgm:pt modelId="{FCF86547-9E9D-40A2-8049-DF5AE7CA120F}" type="pres">
      <dgm:prSet presAssocID="{6F1F6E1F-5DC5-4323-9460-CA4077F9807A}" presName="composite" presStyleCnt="0"/>
      <dgm:spPr/>
    </dgm:pt>
    <dgm:pt modelId="{2E2CF963-1DE2-4951-94D7-616415DE7672}" type="pres">
      <dgm:prSet presAssocID="{6F1F6E1F-5DC5-4323-9460-CA4077F9807A}" presName="parTx" presStyleLbl="alignNode1" presStyleIdx="4" presStyleCnt="5">
        <dgm:presLayoutVars>
          <dgm:chMax val="0"/>
          <dgm:chPref val="0"/>
          <dgm:bulletEnabled val="1"/>
        </dgm:presLayoutVars>
      </dgm:prSet>
      <dgm:spPr/>
    </dgm:pt>
    <dgm:pt modelId="{E1A0D283-5B3A-450F-8C17-E5BAFDECC774}" type="pres">
      <dgm:prSet presAssocID="{6F1F6E1F-5DC5-4323-9460-CA4077F9807A}" presName="desTx" presStyleLbl="alignAccFollowNode1" presStyleIdx="4" presStyleCnt="5">
        <dgm:presLayoutVars>
          <dgm:bulletEnabled val="1"/>
        </dgm:presLayoutVars>
      </dgm:prSet>
      <dgm:spPr/>
    </dgm:pt>
  </dgm:ptLst>
  <dgm:cxnLst>
    <dgm:cxn modelId="{CBCCC101-C81F-4930-9BB6-0CF647271F14}" type="presOf" srcId="{6B258057-2649-4C92-A24D-8559CBA672C8}" destId="{AB46284A-C96F-485E-B303-6365D8E97DF8}" srcOrd="0" destOrd="4" presId="urn:microsoft.com/office/officeart/2005/8/layout/hList1"/>
    <dgm:cxn modelId="{9309C601-37EE-4620-B70E-3ACBA5FF9BE7}" type="presOf" srcId="{D701E6A4-8766-4EF7-8CA7-EB22A8F8670F}" destId="{2EEF64EE-A712-4D9B-A0C9-21B5ED160C83}" srcOrd="0" destOrd="1" presId="urn:microsoft.com/office/officeart/2005/8/layout/hList1"/>
    <dgm:cxn modelId="{B0300103-D503-40DC-A4FF-1FEBFFECB3B4}" srcId="{71E828B3-20E4-41D9-96C5-B0454C659E45}" destId="{D701E6A4-8766-4EF7-8CA7-EB22A8F8670F}" srcOrd="1" destOrd="0" parTransId="{28607413-255D-4BEF-B0CC-35434E02198F}" sibTransId="{375F967D-6E23-4A39-B479-803BDA0D1198}"/>
    <dgm:cxn modelId="{945D8D0B-DC34-4B8E-BE6F-1832413AA786}" srcId="{59A7B1E1-BB3A-4E04-8300-1CEB9F8E46BD}" destId="{FA4ABE7F-55BD-448B-BB9C-38FC987DC318}" srcOrd="4" destOrd="0" parTransId="{D8E04502-8C4C-4693-ABD4-50DD3DF8012D}" sibTransId="{B47DEBA7-5ED3-47BC-993A-351721DB2D0C}"/>
    <dgm:cxn modelId="{FB0CCA0D-DB6E-4478-97F4-783618E01FA0}" srcId="{41FDE314-4DC2-4193-8A2B-E41318F9EC7C}" destId="{59A7B1E1-BB3A-4E04-8300-1CEB9F8E46BD}" srcOrd="1" destOrd="0" parTransId="{5DFF2F5E-CBA6-40BF-B6E9-CA91FBFEFA30}" sibTransId="{1A52ABD5-02C0-4485-A8AF-62A688873153}"/>
    <dgm:cxn modelId="{FC556B17-60C4-49B9-B2C7-F8F59F8A0508}" srcId="{71E828B3-20E4-41D9-96C5-B0454C659E45}" destId="{094C2D92-CE17-4D76-AF01-7F0C3EF461BA}" srcOrd="2" destOrd="0" parTransId="{C5920EDA-6040-4E0D-B3E5-E539307AFEAC}" sibTransId="{9BD7852D-74F6-4EC2-A5D3-C07C50096753}"/>
    <dgm:cxn modelId="{F08CBE1B-B10C-495C-B258-E17741BB7CC1}" srcId="{68B7955F-8BBA-4FBF-A73D-18E90BA77731}" destId="{5E43AA86-A585-4777-AF4E-A29274C79981}" srcOrd="3" destOrd="0" parTransId="{B858E886-65EC-4B58-A98E-41AEB74A0C1D}" sibTransId="{2C2433F3-4B26-47FF-B5D9-AF6B2277C4D6}"/>
    <dgm:cxn modelId="{DAC25B1C-8331-4F06-B92F-42A17D5DB79E}" srcId="{6F1F6E1F-5DC5-4323-9460-CA4077F9807A}" destId="{C0669302-3163-45B6-B6EB-95BD14622FF6}" srcOrd="0" destOrd="0" parTransId="{7D062D29-DC69-4E5B-9804-6A115C500F65}" sibTransId="{E4F659B2-58B6-4A20-8E22-BF6547A12459}"/>
    <dgm:cxn modelId="{D2070D21-F86F-48BC-8046-FE273CFFA677}" type="presOf" srcId="{71E828B3-20E4-41D9-96C5-B0454C659E45}" destId="{F25FE9B8-75F9-4830-87BB-8DE7E18FDD23}" srcOrd="0" destOrd="0" presId="urn:microsoft.com/office/officeart/2005/8/layout/hList1"/>
    <dgm:cxn modelId="{CBB33321-2630-47B9-8F40-00C090EC871D}" srcId="{59A7B1E1-BB3A-4E04-8300-1CEB9F8E46BD}" destId="{BA76B9AF-651B-4920-B7AE-9AF784D2BD56}" srcOrd="1" destOrd="0" parTransId="{6111F2A5-2F6D-423A-84EE-F03235922667}" sibTransId="{23A0CD1A-11AE-4A56-9F90-252F1A414116}"/>
    <dgm:cxn modelId="{50492926-D49C-40D1-9736-FBE8587DED1A}" srcId="{6F1F6E1F-5DC5-4323-9460-CA4077F9807A}" destId="{7C729149-FFE7-4297-85D1-CD3A1F530818}" srcOrd="4" destOrd="0" parTransId="{671037A9-212E-4C09-83D7-3157C4A86DDE}" sibTransId="{6F60F38B-F301-4FDB-8548-31310F605AF2}"/>
    <dgm:cxn modelId="{71995D28-6C41-4A50-A6B0-17B95ED8E440}" srcId="{68B7955F-8BBA-4FBF-A73D-18E90BA77731}" destId="{4BC13A43-979C-490A-A398-D0A769186602}" srcOrd="4" destOrd="0" parTransId="{694E2ACE-586E-4872-809A-822AB9100605}" sibTransId="{2C81E388-A980-4569-9654-21D47AC6E97A}"/>
    <dgm:cxn modelId="{2736F82E-72A7-4F27-A690-87D926404DC3}" srcId="{6F1F6E1F-5DC5-4323-9460-CA4077F9807A}" destId="{2B5559A5-3C11-4DC7-B010-32AA97B067EA}" srcOrd="1" destOrd="0" parTransId="{89FE6440-F67C-46F5-9390-598FC1D74015}" sibTransId="{B17B4D27-0EB2-4B7D-BC16-1D2F655ACFC2}"/>
    <dgm:cxn modelId="{4D3D7A2F-4FFA-4FE4-AE2B-ADE9763E510F}" type="presOf" srcId="{BC30774F-A5E7-4BB2-B0CA-B649A71422C3}" destId="{D03F25D0-4A95-4BFC-B324-D038ACDCDD42}" srcOrd="0" destOrd="0" presId="urn:microsoft.com/office/officeart/2005/8/layout/hList1"/>
    <dgm:cxn modelId="{4ADC1830-8462-4ACA-BEB1-2705D55030B6}" srcId="{59A7B1E1-BB3A-4E04-8300-1CEB9F8E46BD}" destId="{28E82A23-B356-4439-95BA-A7A4E8B35E57}" srcOrd="2" destOrd="0" parTransId="{8F82C90F-7F3D-4A35-B815-109F70A64954}" sibTransId="{6CC36863-9B9E-4385-9172-41683FE72D7B}"/>
    <dgm:cxn modelId="{96B45A31-4A69-4AC8-9A0C-28B5C9F41FA8}" srcId="{C03513BE-DCFC-4C65-91C7-C55F9BEA05E1}" destId="{EE0D1FBE-D380-42FB-B62C-2F9018538EDA}" srcOrd="1" destOrd="0" parTransId="{5155C083-5C8F-4A4F-B81F-5746E143385C}" sibTransId="{BC7D23C6-29C2-494C-BC5D-5AC242CC0CB8}"/>
    <dgm:cxn modelId="{4CAEA431-2388-42EB-A730-213AAEF58D52}" type="presOf" srcId="{094C2D92-CE17-4D76-AF01-7F0C3EF461BA}" destId="{2EEF64EE-A712-4D9B-A0C9-21B5ED160C83}" srcOrd="0" destOrd="2" presId="urn:microsoft.com/office/officeart/2005/8/layout/hList1"/>
    <dgm:cxn modelId="{3C456C35-D9A3-4ADD-88E1-B42FB9E7E075}" type="presOf" srcId="{7C729149-FFE7-4297-85D1-CD3A1F530818}" destId="{E1A0D283-5B3A-450F-8C17-E5BAFDECC774}" srcOrd="0" destOrd="4" presId="urn:microsoft.com/office/officeart/2005/8/layout/hList1"/>
    <dgm:cxn modelId="{4C92B739-CD11-45D9-B669-28CF513A5E7F}" type="presOf" srcId="{AE30F9AA-B9F7-46E3-B38C-98753A54531B}" destId="{E1A0D283-5B3A-450F-8C17-E5BAFDECC774}" srcOrd="0" destOrd="3" presId="urn:microsoft.com/office/officeart/2005/8/layout/hList1"/>
    <dgm:cxn modelId="{061B9240-B9B1-4D4A-ABB2-2E3532689AEA}" srcId="{C03513BE-DCFC-4C65-91C7-C55F9BEA05E1}" destId="{506017F3-7E30-41AB-89C9-0067D43B3B1B}" srcOrd="3" destOrd="0" parTransId="{0980BD26-56CC-436E-84D1-5E2B4F7EC757}" sibTransId="{E1F412EE-E4F5-47D4-80A6-70F56EA81692}"/>
    <dgm:cxn modelId="{2BB3AE40-FE44-4CFA-BAA4-3411E61C230B}" type="presOf" srcId="{D0AB8A4D-9528-4159-B298-2DCF53891B42}" destId="{E1A0D283-5B3A-450F-8C17-E5BAFDECC774}" srcOrd="0" destOrd="2" presId="urn:microsoft.com/office/officeart/2005/8/layout/hList1"/>
    <dgm:cxn modelId="{129EFA60-7F46-4CFE-A71A-04326152C72D}" srcId="{C03513BE-DCFC-4C65-91C7-C55F9BEA05E1}" destId="{6B258057-2649-4C92-A24D-8559CBA672C8}" srcOrd="4" destOrd="0" parTransId="{5BB7329D-D673-45CA-A312-4665C125E2A0}" sibTransId="{0AE9FF8A-4649-4378-B8B7-D0FD5B7E98D1}"/>
    <dgm:cxn modelId="{C5015C42-3FE9-4C76-8778-5745829DDE2A}" type="presOf" srcId="{B93DE722-89AB-4FA9-8E0A-5A0D4C130A78}" destId="{AB46284A-C96F-485E-B303-6365D8E97DF8}" srcOrd="0" destOrd="2" presId="urn:microsoft.com/office/officeart/2005/8/layout/hList1"/>
    <dgm:cxn modelId="{3A17A563-2F23-4C64-B44D-1A65EF41FF13}" type="presOf" srcId="{0CECABBA-CA41-40AF-9B65-F158506F1879}" destId="{BA9CAD78-A344-4FBC-B87F-F4CCFF6DEB70}" srcOrd="0" destOrd="0" presId="urn:microsoft.com/office/officeart/2005/8/layout/hList1"/>
    <dgm:cxn modelId="{26FCBF6A-F084-4871-A90B-648E9498355E}" srcId="{41FDE314-4DC2-4193-8A2B-E41318F9EC7C}" destId="{C03513BE-DCFC-4C65-91C7-C55F9BEA05E1}" srcOrd="3" destOrd="0" parTransId="{D0F1B00F-2005-42AA-91FE-517E59E76846}" sibTransId="{BBB8D0F3-42E3-4F6B-8B8F-8107E8A3D5B3}"/>
    <dgm:cxn modelId="{1DFA4C6B-6E1C-4091-9738-0512B15A9914}" srcId="{41FDE314-4DC2-4193-8A2B-E41318F9EC7C}" destId="{68B7955F-8BBA-4FBF-A73D-18E90BA77731}" srcOrd="0" destOrd="0" parTransId="{1B856843-5814-45CC-910A-81F374EC9D81}" sibTransId="{B5EC9D9B-CDE6-4E3B-AFC2-D80522413073}"/>
    <dgm:cxn modelId="{9BBEA94B-A993-4B7A-B074-88EF50121CD8}" type="presOf" srcId="{D8F25518-3551-477B-AE27-BE9AE4F058A2}" destId="{2EEF64EE-A712-4D9B-A0C9-21B5ED160C83}" srcOrd="0" destOrd="4" presId="urn:microsoft.com/office/officeart/2005/8/layout/hList1"/>
    <dgm:cxn modelId="{7C59584C-55D8-4AFF-BD90-9624BDEC1E83}" type="presOf" srcId="{6D4E4526-4B97-4EA7-9FC8-6F6D3C7DFA45}" destId="{D03F25D0-4A95-4BFC-B324-D038ACDCDD42}" srcOrd="0" destOrd="1" presId="urn:microsoft.com/office/officeart/2005/8/layout/hList1"/>
    <dgm:cxn modelId="{C851EA56-B3CA-4DF5-B0B8-0FCFA0604CCD}" srcId="{41FDE314-4DC2-4193-8A2B-E41318F9EC7C}" destId="{6F1F6E1F-5DC5-4323-9460-CA4077F9807A}" srcOrd="4" destOrd="0" parTransId="{F412D082-6174-4B93-959D-286E038C7629}" sibTransId="{A32964E0-97A6-406C-AA09-0365103A343E}"/>
    <dgm:cxn modelId="{355C0377-DD76-4FF9-9A1A-7809F281214B}" srcId="{C03513BE-DCFC-4C65-91C7-C55F9BEA05E1}" destId="{B93DE722-89AB-4FA9-8E0A-5A0D4C130A78}" srcOrd="2" destOrd="0" parTransId="{95F87C0E-4B4F-40B3-9060-0CBEF71CA592}" sibTransId="{9CF2F2B2-7096-4707-BD49-57C8A4696D9D}"/>
    <dgm:cxn modelId="{369E1F57-6074-4234-B9BE-C66D1D0F4FB4}" type="presOf" srcId="{8047C6FA-E4F8-42FE-B798-AE396DC28296}" destId="{AB46284A-C96F-485E-B303-6365D8E97DF8}" srcOrd="0" destOrd="0" presId="urn:microsoft.com/office/officeart/2005/8/layout/hList1"/>
    <dgm:cxn modelId="{EF613D79-53C6-4C5E-BB72-4728E30C32AF}" srcId="{71E828B3-20E4-41D9-96C5-B0454C659E45}" destId="{35700764-FCBE-4C55-A8EC-C702859E004A}" srcOrd="0" destOrd="0" parTransId="{0800954A-0FB7-47D6-9AFE-733CC2DA289C}" sibTransId="{15F608DA-C033-4FE6-AF78-AE33C01DD773}"/>
    <dgm:cxn modelId="{B250377E-E824-496F-9CAD-F585EA21F79A}" type="presOf" srcId="{35700764-FCBE-4C55-A8EC-C702859E004A}" destId="{2EEF64EE-A712-4D9B-A0C9-21B5ED160C83}" srcOrd="0" destOrd="0" presId="urn:microsoft.com/office/officeart/2005/8/layout/hList1"/>
    <dgm:cxn modelId="{E6AB4984-6515-476B-9739-F247A94DE321}" srcId="{C03513BE-DCFC-4C65-91C7-C55F9BEA05E1}" destId="{8047C6FA-E4F8-42FE-B798-AE396DC28296}" srcOrd="0" destOrd="0" parTransId="{A39DF616-B0CE-463A-967E-FC33DC6427F4}" sibTransId="{F8DAFD06-F963-47D1-99D5-AFDA12959C89}"/>
    <dgm:cxn modelId="{40DE908E-E0A4-4779-B3BB-C7CC7B5320A7}" type="presOf" srcId="{506017F3-7E30-41AB-89C9-0067D43B3B1B}" destId="{AB46284A-C96F-485E-B303-6365D8E97DF8}" srcOrd="0" destOrd="3" presId="urn:microsoft.com/office/officeart/2005/8/layout/hList1"/>
    <dgm:cxn modelId="{740B5691-3A15-46B2-BC33-DAA03B08E86C}" type="presOf" srcId="{41FDE314-4DC2-4193-8A2B-E41318F9EC7C}" destId="{366EE69A-3C3C-4A16-A28C-64F2FA118D63}" srcOrd="0" destOrd="0" presId="urn:microsoft.com/office/officeart/2005/8/layout/hList1"/>
    <dgm:cxn modelId="{18ACF492-5505-4206-9FD1-20BD8350FDEA}" type="presOf" srcId="{68B7955F-8BBA-4FBF-A73D-18E90BA77731}" destId="{8C334E37-069D-4D66-94F9-56DEDF02809A}" srcOrd="0" destOrd="0" presId="urn:microsoft.com/office/officeart/2005/8/layout/hList1"/>
    <dgm:cxn modelId="{676DE999-AE22-476F-9448-77E401C464F4}" type="presOf" srcId="{59A7B1E1-BB3A-4E04-8300-1CEB9F8E46BD}" destId="{4DD1B35F-85A1-4F19-A307-EA0EF19C7417}" srcOrd="0" destOrd="0" presId="urn:microsoft.com/office/officeart/2005/8/layout/hList1"/>
    <dgm:cxn modelId="{0741C39C-1BC0-4364-B2B5-AFFBE08C8F84}" srcId="{68B7955F-8BBA-4FBF-A73D-18E90BA77731}" destId="{429B3A5D-A0CE-4F17-A385-98349E63926F}" srcOrd="2" destOrd="0" parTransId="{24A4D586-7084-45C4-8731-4D244430B88A}" sibTransId="{FB7A103F-11AD-4268-AC80-0F82FF09DAC2}"/>
    <dgm:cxn modelId="{2A6521A0-32EC-4D55-9DCA-3B7F6A95D2F2}" srcId="{59A7B1E1-BB3A-4E04-8300-1CEB9F8E46BD}" destId="{B82CD8D1-1341-488E-9682-A3F0EE69F9A8}" srcOrd="3" destOrd="0" parTransId="{98AAD5C7-EA83-4CC0-9490-B08DB8260A30}" sibTransId="{80D05374-2383-4337-8668-FDCDF7A1001E}"/>
    <dgm:cxn modelId="{0814D9A2-A64A-44B7-BE2B-961964E4E2B6}" srcId="{6F1F6E1F-5DC5-4323-9460-CA4077F9807A}" destId="{D0AB8A4D-9528-4159-B298-2DCF53891B42}" srcOrd="2" destOrd="0" parTransId="{C01D425B-8D58-4217-A972-760399CAEBB2}" sibTransId="{0D44D19D-21EA-4D83-B9F0-BEBE4782A045}"/>
    <dgm:cxn modelId="{9E3AB2A6-6544-4F6C-B1A8-DC28C208AAAA}" srcId="{68B7955F-8BBA-4FBF-A73D-18E90BA77731}" destId="{BC30774F-A5E7-4BB2-B0CA-B649A71422C3}" srcOrd="0" destOrd="0" parTransId="{D361FFE3-E095-4F9A-BBDE-877DE3419F8D}" sibTransId="{0BE973BF-5426-401F-AE6E-5DF178FE06C7}"/>
    <dgm:cxn modelId="{2E30D0A7-C58E-4785-A0CD-AA198ACA10FF}" type="presOf" srcId="{28E82A23-B356-4439-95BA-A7A4E8B35E57}" destId="{BA9CAD78-A344-4FBC-B87F-F4CCFF6DEB70}" srcOrd="0" destOrd="2" presId="urn:microsoft.com/office/officeart/2005/8/layout/hList1"/>
    <dgm:cxn modelId="{2C37ACA9-9FEB-4D29-B770-8345445861AA}" type="presOf" srcId="{C0669302-3163-45B6-B6EB-95BD14622FF6}" destId="{E1A0D283-5B3A-450F-8C17-E5BAFDECC774}" srcOrd="0" destOrd="0" presId="urn:microsoft.com/office/officeart/2005/8/layout/hList1"/>
    <dgm:cxn modelId="{B4212FB1-8EE1-4DE6-9FA1-B4FD94396961}" type="presOf" srcId="{B82CD8D1-1341-488E-9682-A3F0EE69F9A8}" destId="{BA9CAD78-A344-4FBC-B87F-F4CCFF6DEB70}" srcOrd="0" destOrd="3" presId="urn:microsoft.com/office/officeart/2005/8/layout/hList1"/>
    <dgm:cxn modelId="{0E45A7BA-8125-4EBE-B696-B7BDA4CB33CA}" type="presOf" srcId="{EE0D1FBE-D380-42FB-B62C-2F9018538EDA}" destId="{AB46284A-C96F-485E-B303-6365D8E97DF8}" srcOrd="0" destOrd="1" presId="urn:microsoft.com/office/officeart/2005/8/layout/hList1"/>
    <dgm:cxn modelId="{B1A827BE-3181-405F-9B07-DB9BAC5041DC}" srcId="{71E828B3-20E4-41D9-96C5-B0454C659E45}" destId="{54A3B8E7-9D1F-451C-88A1-0603A5254135}" srcOrd="3" destOrd="0" parTransId="{0DCF49C4-988E-472E-A59E-E45F14A05536}" sibTransId="{E0BA8A10-7273-46B2-9425-E148DC915739}"/>
    <dgm:cxn modelId="{256ACDBE-23D4-4F40-9883-A7384A724D16}" type="presOf" srcId="{429B3A5D-A0CE-4F17-A385-98349E63926F}" destId="{D03F25D0-4A95-4BFC-B324-D038ACDCDD42}" srcOrd="0" destOrd="2" presId="urn:microsoft.com/office/officeart/2005/8/layout/hList1"/>
    <dgm:cxn modelId="{B235D9C6-81E9-42C9-9A3C-E2BAA2BD0C9E}" type="presOf" srcId="{C03513BE-DCFC-4C65-91C7-C55F9BEA05E1}" destId="{175691FF-9E62-4734-9BDF-88EFA0E1BEC1}" srcOrd="0" destOrd="0" presId="urn:microsoft.com/office/officeart/2005/8/layout/hList1"/>
    <dgm:cxn modelId="{33074CD0-3AD7-411E-9CCF-E2CC4FBF3813}" type="presOf" srcId="{5E43AA86-A585-4777-AF4E-A29274C79981}" destId="{D03F25D0-4A95-4BFC-B324-D038ACDCDD42}" srcOrd="0" destOrd="3" presId="urn:microsoft.com/office/officeart/2005/8/layout/hList1"/>
    <dgm:cxn modelId="{0CB81BD5-FA79-48D3-A3FD-FFB8356C8C96}" type="presOf" srcId="{4BC13A43-979C-490A-A398-D0A769186602}" destId="{D03F25D0-4A95-4BFC-B324-D038ACDCDD42}" srcOrd="0" destOrd="4" presId="urn:microsoft.com/office/officeart/2005/8/layout/hList1"/>
    <dgm:cxn modelId="{DCAFD5D8-997D-4EAB-97F4-D7D6A782A6FF}" type="presOf" srcId="{6F1F6E1F-5DC5-4323-9460-CA4077F9807A}" destId="{2E2CF963-1DE2-4951-94D7-616415DE7672}" srcOrd="0" destOrd="0" presId="urn:microsoft.com/office/officeart/2005/8/layout/hList1"/>
    <dgm:cxn modelId="{C18C05DA-6DF3-4A6D-A9E9-C97A8902CDE6}" srcId="{41FDE314-4DC2-4193-8A2B-E41318F9EC7C}" destId="{71E828B3-20E4-41D9-96C5-B0454C659E45}" srcOrd="2" destOrd="0" parTransId="{D5F12CEC-CE50-4DFE-A059-C7D4BA6E03A9}" sibTransId="{D5575E1E-A0D7-4A58-8547-C9ECC3275C50}"/>
    <dgm:cxn modelId="{6D6ACEDA-1DA6-4D7D-8C4D-BDD9EA85B9B5}" srcId="{71E828B3-20E4-41D9-96C5-B0454C659E45}" destId="{D8F25518-3551-477B-AE27-BE9AE4F058A2}" srcOrd="4" destOrd="0" parTransId="{B3186CD7-8859-4A5F-BC7E-2BCEC85504CC}" sibTransId="{133CB091-6DFE-46BA-BCDE-1E06AE279F1B}"/>
    <dgm:cxn modelId="{484AFDE6-DBBD-49ED-8ECC-7DAF05C4B5E4}" srcId="{6F1F6E1F-5DC5-4323-9460-CA4077F9807A}" destId="{AE30F9AA-B9F7-46E3-B38C-98753A54531B}" srcOrd="3" destOrd="0" parTransId="{CEACFA7F-48E7-42AC-B06D-A57061D482FD}" sibTransId="{5C591E1F-D3FE-4199-B566-AC13B272C5D5}"/>
    <dgm:cxn modelId="{5943AFEA-1DF1-431A-B2B7-08F7FBBEE012}" type="presOf" srcId="{2B5559A5-3C11-4DC7-B010-32AA97B067EA}" destId="{E1A0D283-5B3A-450F-8C17-E5BAFDECC774}" srcOrd="0" destOrd="1" presId="urn:microsoft.com/office/officeart/2005/8/layout/hList1"/>
    <dgm:cxn modelId="{8B6076F3-3E5B-4490-B410-091F08E90423}" type="presOf" srcId="{54A3B8E7-9D1F-451C-88A1-0603A5254135}" destId="{2EEF64EE-A712-4D9B-A0C9-21B5ED160C83}" srcOrd="0" destOrd="3" presId="urn:microsoft.com/office/officeart/2005/8/layout/hList1"/>
    <dgm:cxn modelId="{4B72C3F5-862D-425F-9DC5-C26294127D4D}" srcId="{68B7955F-8BBA-4FBF-A73D-18E90BA77731}" destId="{6D4E4526-4B97-4EA7-9FC8-6F6D3C7DFA45}" srcOrd="1" destOrd="0" parTransId="{1C87B22F-19C2-4B5B-8DC8-2AECE8EF0494}" sibTransId="{338FAB0B-084A-4A08-9E7F-44BB7903D163}"/>
    <dgm:cxn modelId="{0942E7F5-9C11-438C-9239-E00E5C4FFEBB}" srcId="{59A7B1E1-BB3A-4E04-8300-1CEB9F8E46BD}" destId="{0CECABBA-CA41-40AF-9B65-F158506F1879}" srcOrd="0" destOrd="0" parTransId="{3FC9CDC3-1847-479E-81E7-9D715A2A1E07}" sibTransId="{85209C12-4AC3-4D1D-8AFF-68B30E43827D}"/>
    <dgm:cxn modelId="{6E1DC5F6-B55A-4E27-B6A4-3846C90BEE19}" type="presOf" srcId="{BA76B9AF-651B-4920-B7AE-9AF784D2BD56}" destId="{BA9CAD78-A344-4FBC-B87F-F4CCFF6DEB70}" srcOrd="0" destOrd="1" presId="urn:microsoft.com/office/officeart/2005/8/layout/hList1"/>
    <dgm:cxn modelId="{CDDCAAF8-007A-482D-B909-5A27F40549AF}" type="presOf" srcId="{FA4ABE7F-55BD-448B-BB9C-38FC987DC318}" destId="{BA9CAD78-A344-4FBC-B87F-F4CCFF6DEB70}" srcOrd="0" destOrd="4" presId="urn:microsoft.com/office/officeart/2005/8/layout/hList1"/>
    <dgm:cxn modelId="{4D84A248-D0FB-42A1-9C2A-616B65E85FED}" type="presParOf" srcId="{366EE69A-3C3C-4A16-A28C-64F2FA118D63}" destId="{388500EB-5A70-407E-845F-ADE9E9A0656E}" srcOrd="0" destOrd="0" presId="urn:microsoft.com/office/officeart/2005/8/layout/hList1"/>
    <dgm:cxn modelId="{9407BA9E-EB62-4A7C-BDE0-1A384824BD9E}" type="presParOf" srcId="{388500EB-5A70-407E-845F-ADE9E9A0656E}" destId="{8C334E37-069D-4D66-94F9-56DEDF02809A}" srcOrd="0" destOrd="0" presId="urn:microsoft.com/office/officeart/2005/8/layout/hList1"/>
    <dgm:cxn modelId="{5CDDE2F3-E041-439E-A723-2DB19789D65A}" type="presParOf" srcId="{388500EB-5A70-407E-845F-ADE9E9A0656E}" destId="{D03F25D0-4A95-4BFC-B324-D038ACDCDD42}" srcOrd="1" destOrd="0" presId="urn:microsoft.com/office/officeart/2005/8/layout/hList1"/>
    <dgm:cxn modelId="{DDBFE97C-45CE-4E8B-B27E-3C7EB57CFE66}" type="presParOf" srcId="{366EE69A-3C3C-4A16-A28C-64F2FA118D63}" destId="{1627FA0B-A2EF-4857-874C-E6FDAF71053F}" srcOrd="1" destOrd="0" presId="urn:microsoft.com/office/officeart/2005/8/layout/hList1"/>
    <dgm:cxn modelId="{F942DFCE-B8C8-4F36-8E66-2890E3A5FE4B}" type="presParOf" srcId="{366EE69A-3C3C-4A16-A28C-64F2FA118D63}" destId="{4A24F3FE-A354-44A0-A6FE-371487D45462}" srcOrd="2" destOrd="0" presId="urn:microsoft.com/office/officeart/2005/8/layout/hList1"/>
    <dgm:cxn modelId="{9E101196-5978-47DE-B35D-E76F649E4CD7}" type="presParOf" srcId="{4A24F3FE-A354-44A0-A6FE-371487D45462}" destId="{4DD1B35F-85A1-4F19-A307-EA0EF19C7417}" srcOrd="0" destOrd="0" presId="urn:microsoft.com/office/officeart/2005/8/layout/hList1"/>
    <dgm:cxn modelId="{D23AD029-BC05-4193-8051-FD5FFC42A2BB}" type="presParOf" srcId="{4A24F3FE-A354-44A0-A6FE-371487D45462}" destId="{BA9CAD78-A344-4FBC-B87F-F4CCFF6DEB70}" srcOrd="1" destOrd="0" presId="urn:microsoft.com/office/officeart/2005/8/layout/hList1"/>
    <dgm:cxn modelId="{8764FF94-B609-4180-A586-DAA68D05E5C7}" type="presParOf" srcId="{366EE69A-3C3C-4A16-A28C-64F2FA118D63}" destId="{5B9B8A9A-4DF3-4FAA-A002-2091A675D145}" srcOrd="3" destOrd="0" presId="urn:microsoft.com/office/officeart/2005/8/layout/hList1"/>
    <dgm:cxn modelId="{B116A7AB-E41C-4453-9D43-4193B72365B4}" type="presParOf" srcId="{366EE69A-3C3C-4A16-A28C-64F2FA118D63}" destId="{27917C97-7496-4856-944D-6C106E3C56F9}" srcOrd="4" destOrd="0" presId="urn:microsoft.com/office/officeart/2005/8/layout/hList1"/>
    <dgm:cxn modelId="{B5CE1D48-FB31-4D15-8D30-D1CB5840A423}" type="presParOf" srcId="{27917C97-7496-4856-944D-6C106E3C56F9}" destId="{F25FE9B8-75F9-4830-87BB-8DE7E18FDD23}" srcOrd="0" destOrd="0" presId="urn:microsoft.com/office/officeart/2005/8/layout/hList1"/>
    <dgm:cxn modelId="{2EA8D78D-F729-4528-8C72-BF4D45A9C023}" type="presParOf" srcId="{27917C97-7496-4856-944D-6C106E3C56F9}" destId="{2EEF64EE-A712-4D9B-A0C9-21B5ED160C83}" srcOrd="1" destOrd="0" presId="urn:microsoft.com/office/officeart/2005/8/layout/hList1"/>
    <dgm:cxn modelId="{44209F4B-898F-4F1B-BD47-AAA6D8B911B8}" type="presParOf" srcId="{366EE69A-3C3C-4A16-A28C-64F2FA118D63}" destId="{B9E96C79-F0DB-4493-B032-E7D49EB2898E}" srcOrd="5" destOrd="0" presId="urn:microsoft.com/office/officeart/2005/8/layout/hList1"/>
    <dgm:cxn modelId="{94632F21-CEB0-460B-BA0D-350178958F01}" type="presParOf" srcId="{366EE69A-3C3C-4A16-A28C-64F2FA118D63}" destId="{FD8776E6-2815-4AE9-9BA9-1CD065A8FFB8}" srcOrd="6" destOrd="0" presId="urn:microsoft.com/office/officeart/2005/8/layout/hList1"/>
    <dgm:cxn modelId="{A093C8E2-7CCD-46D0-A9BA-D2FF20378303}" type="presParOf" srcId="{FD8776E6-2815-4AE9-9BA9-1CD065A8FFB8}" destId="{175691FF-9E62-4734-9BDF-88EFA0E1BEC1}" srcOrd="0" destOrd="0" presId="urn:microsoft.com/office/officeart/2005/8/layout/hList1"/>
    <dgm:cxn modelId="{5997A8C0-8AAA-4525-B5D4-774FD42165BA}" type="presParOf" srcId="{FD8776E6-2815-4AE9-9BA9-1CD065A8FFB8}" destId="{AB46284A-C96F-485E-B303-6365D8E97DF8}" srcOrd="1" destOrd="0" presId="urn:microsoft.com/office/officeart/2005/8/layout/hList1"/>
    <dgm:cxn modelId="{D25CA010-C074-4218-AD21-CE7485789D0F}" type="presParOf" srcId="{366EE69A-3C3C-4A16-A28C-64F2FA118D63}" destId="{C9163A5F-8472-440E-89C3-0B0441EB3A1F}" srcOrd="7" destOrd="0" presId="urn:microsoft.com/office/officeart/2005/8/layout/hList1"/>
    <dgm:cxn modelId="{F477D353-317D-475D-A45F-8DC71FF152CA}" type="presParOf" srcId="{366EE69A-3C3C-4A16-A28C-64F2FA118D63}" destId="{FCF86547-9E9D-40A2-8049-DF5AE7CA120F}" srcOrd="8" destOrd="0" presId="urn:microsoft.com/office/officeart/2005/8/layout/hList1"/>
    <dgm:cxn modelId="{732AC2A1-77CA-44F9-A9F9-35DFA107D7AB}" type="presParOf" srcId="{FCF86547-9E9D-40A2-8049-DF5AE7CA120F}" destId="{2E2CF963-1DE2-4951-94D7-616415DE7672}" srcOrd="0" destOrd="0" presId="urn:microsoft.com/office/officeart/2005/8/layout/hList1"/>
    <dgm:cxn modelId="{440011DB-AA10-4FDE-A735-209C97AD4A38}" type="presParOf" srcId="{FCF86547-9E9D-40A2-8049-DF5AE7CA120F}" destId="{E1A0D283-5B3A-450F-8C17-E5BAFDECC77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56E885-645F-4ACD-B237-A6FA950DBAF6}"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MY"/>
        </a:p>
      </dgm:t>
    </dgm:pt>
    <dgm:pt modelId="{3F017CC1-89D9-4828-91DC-70337555F31D}">
      <dgm:prSet phldrT="[Text]"/>
      <dgm:spPr/>
      <dgm:t>
        <a:bodyPr/>
        <a:lstStyle/>
        <a:p>
          <a:pPr>
            <a:buFont typeface="+mj-lt"/>
            <a:buAutoNum type="arabicPeriod"/>
          </a:pPr>
          <a:r>
            <a:rPr lang="en-US" b="1" dirty="0"/>
            <a:t>Transnational Crime and International Cooperation</a:t>
          </a:r>
          <a:endParaRPr lang="en-MY" dirty="0"/>
        </a:p>
      </dgm:t>
    </dgm:pt>
    <dgm:pt modelId="{5C1518AC-31D0-4C05-B65E-341E0B638EC3}" type="parTrans" cxnId="{08BC12D1-AADD-48B4-87F2-2D4621D1E80F}">
      <dgm:prSet/>
      <dgm:spPr/>
      <dgm:t>
        <a:bodyPr/>
        <a:lstStyle/>
        <a:p>
          <a:endParaRPr lang="en-MY"/>
        </a:p>
      </dgm:t>
    </dgm:pt>
    <dgm:pt modelId="{FC4D91CD-E04E-41C8-BFD1-CB878FDB2BF3}" type="sibTrans" cxnId="{08BC12D1-AADD-48B4-87F2-2D4621D1E80F}">
      <dgm:prSet/>
      <dgm:spPr/>
      <dgm:t>
        <a:bodyPr/>
        <a:lstStyle/>
        <a:p>
          <a:endParaRPr lang="en-MY"/>
        </a:p>
      </dgm:t>
    </dgm:pt>
    <dgm:pt modelId="{5C1D85FF-195D-451D-B83D-592217EEDB27}">
      <dgm:prSet/>
      <dgm:spPr/>
      <dgm:t>
        <a:bodyPr/>
        <a:lstStyle/>
        <a:p>
          <a:pPr>
            <a:buFont typeface="+mj-lt"/>
            <a:buAutoNum type="arabicPeriod"/>
          </a:pPr>
          <a:r>
            <a:rPr lang="en-US" b="1" dirty="0"/>
            <a:t>Evolving Criminal Tactics</a:t>
          </a:r>
          <a:r>
            <a:rPr lang="en-US" dirty="0"/>
            <a:t>: Adapting to evolving tactics used by transnational criminals.</a:t>
          </a:r>
        </a:p>
      </dgm:t>
    </dgm:pt>
    <dgm:pt modelId="{4A66081C-28BC-4449-AC9F-2A1323CB5D5C}" type="parTrans" cxnId="{1B00D483-1C4F-4E2C-A30C-DF50DFA0BD9B}">
      <dgm:prSet/>
      <dgm:spPr/>
      <dgm:t>
        <a:bodyPr/>
        <a:lstStyle/>
        <a:p>
          <a:endParaRPr lang="en-MY"/>
        </a:p>
      </dgm:t>
    </dgm:pt>
    <dgm:pt modelId="{DB317DA9-9881-4D63-9BB5-13FDEEA1EDDA}" type="sibTrans" cxnId="{1B00D483-1C4F-4E2C-A30C-DF50DFA0BD9B}">
      <dgm:prSet/>
      <dgm:spPr/>
      <dgm:t>
        <a:bodyPr/>
        <a:lstStyle/>
        <a:p>
          <a:endParaRPr lang="en-MY"/>
        </a:p>
      </dgm:t>
    </dgm:pt>
    <dgm:pt modelId="{FB69A358-D406-4B48-A0F4-5C1ECFB50F0C}">
      <dgm:prSet/>
      <dgm:spPr/>
      <dgm:t>
        <a:bodyPr/>
        <a:lstStyle/>
        <a:p>
          <a:pPr>
            <a:buFont typeface="+mj-lt"/>
            <a:buAutoNum type="arabicPeriod"/>
          </a:pPr>
          <a:r>
            <a:rPr lang="en-US" b="1"/>
            <a:t>Cyber-Enabled Crime</a:t>
          </a:r>
          <a:r>
            <a:rPr lang="en-US"/>
            <a:t>: Addressing the rise of cyber-enabled transnational crime.</a:t>
          </a:r>
        </a:p>
      </dgm:t>
    </dgm:pt>
    <dgm:pt modelId="{4D843060-D2D7-43DB-B6C9-CD10685CF9A3}" type="parTrans" cxnId="{151920FC-7739-48F9-9DF5-9406461769BE}">
      <dgm:prSet/>
      <dgm:spPr/>
      <dgm:t>
        <a:bodyPr/>
        <a:lstStyle/>
        <a:p>
          <a:endParaRPr lang="en-MY"/>
        </a:p>
      </dgm:t>
    </dgm:pt>
    <dgm:pt modelId="{E3E2BD26-374B-47A8-8C5B-C79D6EC77F5E}" type="sibTrans" cxnId="{151920FC-7739-48F9-9DF5-9406461769BE}">
      <dgm:prSet/>
      <dgm:spPr/>
      <dgm:t>
        <a:bodyPr/>
        <a:lstStyle/>
        <a:p>
          <a:endParaRPr lang="en-MY"/>
        </a:p>
      </dgm:t>
    </dgm:pt>
    <dgm:pt modelId="{C2A33843-E868-45F4-8561-A9E5FC7715E6}">
      <dgm:prSet/>
      <dgm:spPr/>
      <dgm:t>
        <a:bodyPr/>
        <a:lstStyle/>
        <a:p>
          <a:pPr>
            <a:buFont typeface="+mj-lt"/>
            <a:buAutoNum type="arabicPeriod"/>
          </a:pPr>
          <a:r>
            <a:rPr lang="en-MY" b="1" dirty="0"/>
            <a:t>International Relations</a:t>
          </a:r>
          <a:r>
            <a:rPr lang="en-MY" dirty="0"/>
            <a:t>: Navigating international relations and diplomacy in crime management.</a:t>
          </a:r>
        </a:p>
      </dgm:t>
    </dgm:pt>
    <dgm:pt modelId="{C270FAA6-7083-4D73-B4ED-1E42F1ADEA98}" type="parTrans" cxnId="{8ED6F771-55D6-46D6-B9B4-28985CC780C1}">
      <dgm:prSet/>
      <dgm:spPr/>
      <dgm:t>
        <a:bodyPr/>
        <a:lstStyle/>
        <a:p>
          <a:endParaRPr lang="en-MY"/>
        </a:p>
      </dgm:t>
    </dgm:pt>
    <dgm:pt modelId="{149D37C8-8DA3-494B-9873-AAE0598E3602}" type="sibTrans" cxnId="{8ED6F771-55D6-46D6-B9B4-28985CC780C1}">
      <dgm:prSet/>
      <dgm:spPr/>
      <dgm:t>
        <a:bodyPr/>
        <a:lstStyle/>
        <a:p>
          <a:endParaRPr lang="en-MY"/>
        </a:p>
      </dgm:t>
    </dgm:pt>
    <dgm:pt modelId="{1DB1F1A0-CC6B-426A-8AA3-D72459DF53DB}">
      <dgm:prSet/>
      <dgm:spPr/>
      <dgm:t>
        <a:bodyPr/>
        <a:lstStyle/>
        <a:p>
          <a:pPr>
            <a:buFont typeface="+mj-lt"/>
            <a:buAutoNum type="arabicPeriod"/>
          </a:pPr>
          <a:r>
            <a:rPr lang="en-US" b="1"/>
            <a:t>Policy Development</a:t>
          </a:r>
          <a:r>
            <a:rPr lang="en-US"/>
            <a:t>: Developing policies to address emerging transnational crime trends.</a:t>
          </a:r>
        </a:p>
      </dgm:t>
    </dgm:pt>
    <dgm:pt modelId="{EE560ECA-642C-464D-AD57-01EDF1AFE2DD}" type="parTrans" cxnId="{06463928-D52B-402B-A895-82CF3CE8BAFC}">
      <dgm:prSet/>
      <dgm:spPr/>
      <dgm:t>
        <a:bodyPr/>
        <a:lstStyle/>
        <a:p>
          <a:endParaRPr lang="en-MY"/>
        </a:p>
      </dgm:t>
    </dgm:pt>
    <dgm:pt modelId="{6A7804D4-363B-4901-BEF7-56716EE1C532}" type="sibTrans" cxnId="{06463928-D52B-402B-A895-82CF3CE8BAFC}">
      <dgm:prSet/>
      <dgm:spPr/>
      <dgm:t>
        <a:bodyPr/>
        <a:lstStyle/>
        <a:p>
          <a:endParaRPr lang="en-MY"/>
        </a:p>
      </dgm:t>
    </dgm:pt>
    <dgm:pt modelId="{3349D1B3-5F1D-488D-BE07-0227F7D62F93}">
      <dgm:prSet/>
      <dgm:spPr/>
      <dgm:t>
        <a:bodyPr/>
        <a:lstStyle/>
        <a:p>
          <a:pPr>
            <a:buFont typeface="+mj-lt"/>
            <a:buAutoNum type="arabicPeriod"/>
          </a:pPr>
          <a:r>
            <a:rPr lang="en-US" b="1" dirty="0"/>
            <a:t>Global Cooperation</a:t>
          </a:r>
          <a:r>
            <a:rPr lang="en-US" dirty="0"/>
            <a:t>: Enhancing global cooperation to combat transnational crime.</a:t>
          </a:r>
        </a:p>
      </dgm:t>
    </dgm:pt>
    <dgm:pt modelId="{092721F2-56EE-464D-8A6E-A4C4631AF8D9}" type="parTrans" cxnId="{B3AF5F83-E8B1-4154-B5A7-338842226BF8}">
      <dgm:prSet/>
      <dgm:spPr/>
      <dgm:t>
        <a:bodyPr/>
        <a:lstStyle/>
        <a:p>
          <a:endParaRPr lang="en-MY"/>
        </a:p>
      </dgm:t>
    </dgm:pt>
    <dgm:pt modelId="{8C6F9D95-7B12-4B52-9924-8AFD8957085C}" type="sibTrans" cxnId="{B3AF5F83-E8B1-4154-B5A7-338842226BF8}">
      <dgm:prSet/>
      <dgm:spPr/>
      <dgm:t>
        <a:bodyPr/>
        <a:lstStyle/>
        <a:p>
          <a:endParaRPr lang="en-MY"/>
        </a:p>
      </dgm:t>
    </dgm:pt>
    <dgm:pt modelId="{F93C6FD7-3D5C-49BF-B478-E2BF04BA2FF4}">
      <dgm:prSet/>
      <dgm:spPr/>
      <dgm:t>
        <a:bodyPr/>
        <a:lstStyle/>
        <a:p>
          <a:pPr>
            <a:buFont typeface="+mj-lt"/>
            <a:buAutoNum type="arabicPeriod"/>
          </a:pPr>
          <a:r>
            <a:rPr lang="en-MY" b="1" dirty="0"/>
            <a:t>Cybercrime</a:t>
          </a:r>
          <a:endParaRPr lang="en-MY" dirty="0"/>
        </a:p>
      </dgm:t>
    </dgm:pt>
    <dgm:pt modelId="{9049BFDE-2A8F-4F43-95E8-97541C143C5A}" type="parTrans" cxnId="{309FCAD2-3464-48D3-A07B-07092F43360D}">
      <dgm:prSet/>
      <dgm:spPr/>
      <dgm:t>
        <a:bodyPr/>
        <a:lstStyle/>
        <a:p>
          <a:endParaRPr lang="en-MY"/>
        </a:p>
      </dgm:t>
    </dgm:pt>
    <dgm:pt modelId="{858808C6-338C-4A34-8A27-26A45450B81E}" type="sibTrans" cxnId="{309FCAD2-3464-48D3-A07B-07092F43360D}">
      <dgm:prSet/>
      <dgm:spPr/>
      <dgm:t>
        <a:bodyPr/>
        <a:lstStyle/>
        <a:p>
          <a:endParaRPr lang="en-MY"/>
        </a:p>
      </dgm:t>
    </dgm:pt>
    <dgm:pt modelId="{7346D94B-B95A-4AA3-B56C-0B842BB17CE4}">
      <dgm:prSet/>
      <dgm:spPr/>
      <dgm:t>
        <a:bodyPr/>
        <a:lstStyle/>
        <a:p>
          <a:pPr>
            <a:buFont typeface="+mj-lt"/>
            <a:buAutoNum type="arabicPeriod"/>
          </a:pPr>
          <a:r>
            <a:rPr lang="en-US" b="1" dirty="0"/>
            <a:t>Ransomware</a:t>
          </a:r>
          <a:r>
            <a:rPr lang="en-US" dirty="0"/>
            <a:t>: Addressing the rise of ransomware attacks.</a:t>
          </a:r>
        </a:p>
      </dgm:t>
    </dgm:pt>
    <dgm:pt modelId="{FF6DD0B5-74E0-408B-A57B-2E2B72CE8EDF}" type="parTrans" cxnId="{18D30AC0-B164-466D-BF75-93CA994AF338}">
      <dgm:prSet/>
      <dgm:spPr/>
      <dgm:t>
        <a:bodyPr/>
        <a:lstStyle/>
        <a:p>
          <a:endParaRPr lang="en-MY"/>
        </a:p>
      </dgm:t>
    </dgm:pt>
    <dgm:pt modelId="{7ACDEC6E-93DD-4315-9EA7-AD8DF1B6E7ED}" type="sibTrans" cxnId="{18D30AC0-B164-466D-BF75-93CA994AF338}">
      <dgm:prSet/>
      <dgm:spPr/>
      <dgm:t>
        <a:bodyPr/>
        <a:lstStyle/>
        <a:p>
          <a:endParaRPr lang="en-MY"/>
        </a:p>
      </dgm:t>
    </dgm:pt>
    <dgm:pt modelId="{553C5191-E5A3-4F2A-8678-AA4C6508205A}">
      <dgm:prSet/>
      <dgm:spPr/>
      <dgm:t>
        <a:bodyPr/>
        <a:lstStyle/>
        <a:p>
          <a:pPr>
            <a:buFont typeface="+mj-lt"/>
            <a:buAutoNum type="arabicPeriod"/>
          </a:pPr>
          <a:r>
            <a:rPr lang="en-US" b="1"/>
            <a:t>Phishing</a:t>
          </a:r>
          <a:r>
            <a:rPr lang="en-US"/>
            <a:t>: Combating the prevalence of phishing attacks.</a:t>
          </a:r>
        </a:p>
      </dgm:t>
    </dgm:pt>
    <dgm:pt modelId="{8077FC6E-9AC9-4264-BB7B-7EC7C01B7846}" type="parTrans" cxnId="{7918070F-7C7C-4CE0-B319-C88C039EFCBE}">
      <dgm:prSet/>
      <dgm:spPr/>
      <dgm:t>
        <a:bodyPr/>
        <a:lstStyle/>
        <a:p>
          <a:endParaRPr lang="en-MY"/>
        </a:p>
      </dgm:t>
    </dgm:pt>
    <dgm:pt modelId="{E331C517-B0E2-45B9-B644-489E0F3C1264}" type="sibTrans" cxnId="{7918070F-7C7C-4CE0-B319-C88C039EFCBE}">
      <dgm:prSet/>
      <dgm:spPr/>
      <dgm:t>
        <a:bodyPr/>
        <a:lstStyle/>
        <a:p>
          <a:endParaRPr lang="en-MY"/>
        </a:p>
      </dgm:t>
    </dgm:pt>
    <dgm:pt modelId="{F46F410E-4D7B-4A34-B194-B338C3A0614B}">
      <dgm:prSet/>
      <dgm:spPr/>
      <dgm:t>
        <a:bodyPr/>
        <a:lstStyle/>
        <a:p>
          <a:pPr>
            <a:buFont typeface="+mj-lt"/>
            <a:buAutoNum type="arabicPeriod"/>
          </a:pPr>
          <a:r>
            <a:rPr lang="en-MY" b="1"/>
            <a:t>Cyber Espionage</a:t>
          </a:r>
          <a:r>
            <a:rPr lang="en-MY"/>
            <a:t>: Protecting against cyber espionage targeting sensitive information.</a:t>
          </a:r>
        </a:p>
      </dgm:t>
    </dgm:pt>
    <dgm:pt modelId="{E9778579-7A84-4EB8-80AD-AFFED62E4C70}" type="parTrans" cxnId="{124344E1-8918-4052-80FF-150207A99412}">
      <dgm:prSet/>
      <dgm:spPr/>
      <dgm:t>
        <a:bodyPr/>
        <a:lstStyle/>
        <a:p>
          <a:endParaRPr lang="en-MY"/>
        </a:p>
      </dgm:t>
    </dgm:pt>
    <dgm:pt modelId="{676D8AEF-DB34-41D9-8B64-73ECDD5A3823}" type="sibTrans" cxnId="{124344E1-8918-4052-80FF-150207A99412}">
      <dgm:prSet/>
      <dgm:spPr/>
      <dgm:t>
        <a:bodyPr/>
        <a:lstStyle/>
        <a:p>
          <a:endParaRPr lang="en-MY"/>
        </a:p>
      </dgm:t>
    </dgm:pt>
    <dgm:pt modelId="{FDD76A36-70B2-410A-B9E4-6149A26EEBA0}">
      <dgm:prSet/>
      <dgm:spPr/>
      <dgm:t>
        <a:bodyPr/>
        <a:lstStyle/>
        <a:p>
          <a:pPr>
            <a:buFont typeface="+mj-lt"/>
            <a:buAutoNum type="arabicPeriod"/>
          </a:pPr>
          <a:r>
            <a:rPr lang="en-US" b="1"/>
            <a:t>Technological Advancements</a:t>
          </a:r>
          <a:r>
            <a:rPr lang="en-US"/>
            <a:t>: Keeping pace with technological advancements in cybercrime.</a:t>
          </a:r>
        </a:p>
      </dgm:t>
    </dgm:pt>
    <dgm:pt modelId="{7F4F7342-9876-49D8-8997-8A44FB1AD755}" type="parTrans" cxnId="{13895744-4E64-48CA-832B-F9505FE6512A}">
      <dgm:prSet/>
      <dgm:spPr/>
      <dgm:t>
        <a:bodyPr/>
        <a:lstStyle/>
        <a:p>
          <a:endParaRPr lang="en-MY"/>
        </a:p>
      </dgm:t>
    </dgm:pt>
    <dgm:pt modelId="{CE3316C9-DB87-48EA-80F5-6F714530FCAF}" type="sibTrans" cxnId="{13895744-4E64-48CA-832B-F9505FE6512A}">
      <dgm:prSet/>
      <dgm:spPr/>
      <dgm:t>
        <a:bodyPr/>
        <a:lstStyle/>
        <a:p>
          <a:endParaRPr lang="en-MY"/>
        </a:p>
      </dgm:t>
    </dgm:pt>
    <dgm:pt modelId="{0DB0030D-5975-4695-84D3-146DAA1D9164}">
      <dgm:prSet/>
      <dgm:spPr/>
      <dgm:t>
        <a:bodyPr/>
        <a:lstStyle/>
        <a:p>
          <a:pPr>
            <a:buFont typeface="+mj-lt"/>
            <a:buAutoNum type="arabicPeriod"/>
          </a:pPr>
          <a:r>
            <a:rPr lang="en-US" b="1"/>
            <a:t>Policy Development</a:t>
          </a:r>
          <a:r>
            <a:rPr lang="en-US"/>
            <a:t>: Developing policies to address emerging cyber threats.</a:t>
          </a:r>
        </a:p>
      </dgm:t>
    </dgm:pt>
    <dgm:pt modelId="{0C3C216B-7476-4473-9707-A37C6A7826B9}" type="parTrans" cxnId="{1D984F7F-24E5-4A32-A3D0-25C6EC96A8EF}">
      <dgm:prSet/>
      <dgm:spPr/>
      <dgm:t>
        <a:bodyPr/>
        <a:lstStyle/>
        <a:p>
          <a:endParaRPr lang="en-MY"/>
        </a:p>
      </dgm:t>
    </dgm:pt>
    <dgm:pt modelId="{1B8194CB-208B-48B9-B611-BE0391F2EBE9}" type="sibTrans" cxnId="{1D984F7F-24E5-4A32-A3D0-25C6EC96A8EF}">
      <dgm:prSet/>
      <dgm:spPr/>
      <dgm:t>
        <a:bodyPr/>
        <a:lstStyle/>
        <a:p>
          <a:endParaRPr lang="en-MY"/>
        </a:p>
      </dgm:t>
    </dgm:pt>
    <dgm:pt modelId="{E393A0DC-1F34-4B5D-9082-B25B92CD5BF7}">
      <dgm:prSet/>
      <dgm:spPr/>
      <dgm:t>
        <a:bodyPr/>
        <a:lstStyle/>
        <a:p>
          <a:pPr>
            <a:buFont typeface="+mj-lt"/>
            <a:buAutoNum type="arabicPeriod"/>
          </a:pPr>
          <a:r>
            <a:rPr lang="en-MY" b="1"/>
            <a:t>Social Issues and Crime</a:t>
          </a:r>
          <a:endParaRPr lang="en-MY"/>
        </a:p>
      </dgm:t>
    </dgm:pt>
    <dgm:pt modelId="{854BF71C-6007-4C82-B5A9-D628B430C6FC}" type="parTrans" cxnId="{71ABD17B-24BA-46BE-9130-77687DAE5DFA}">
      <dgm:prSet/>
      <dgm:spPr/>
      <dgm:t>
        <a:bodyPr/>
        <a:lstStyle/>
        <a:p>
          <a:endParaRPr lang="en-MY"/>
        </a:p>
      </dgm:t>
    </dgm:pt>
    <dgm:pt modelId="{48AB3064-B481-4162-A28B-00667AFAB232}" type="sibTrans" cxnId="{71ABD17B-24BA-46BE-9130-77687DAE5DFA}">
      <dgm:prSet/>
      <dgm:spPr/>
      <dgm:t>
        <a:bodyPr/>
        <a:lstStyle/>
        <a:p>
          <a:endParaRPr lang="en-MY"/>
        </a:p>
      </dgm:t>
    </dgm:pt>
    <dgm:pt modelId="{14D094F6-3698-4CCB-8809-25891E0721E2}">
      <dgm:prSet/>
      <dgm:spPr/>
      <dgm:t>
        <a:bodyPr/>
        <a:lstStyle/>
        <a:p>
          <a:pPr>
            <a:buFont typeface="+mj-lt"/>
            <a:buAutoNum type="arabicPeriod"/>
          </a:pPr>
          <a:r>
            <a:rPr lang="en-US" b="1" dirty="0"/>
            <a:t>Changing Demographics</a:t>
          </a:r>
          <a:r>
            <a:rPr lang="en-US" dirty="0"/>
            <a:t>: Adapting to changing demographics and their impact on crime.</a:t>
          </a:r>
        </a:p>
      </dgm:t>
    </dgm:pt>
    <dgm:pt modelId="{7458FF82-687E-4D88-9E15-BB35C0C8E3B2}" type="parTrans" cxnId="{2DCD36AE-32CF-4042-9CB1-3C371A51A5AD}">
      <dgm:prSet/>
      <dgm:spPr/>
      <dgm:t>
        <a:bodyPr/>
        <a:lstStyle/>
        <a:p>
          <a:endParaRPr lang="en-MY"/>
        </a:p>
      </dgm:t>
    </dgm:pt>
    <dgm:pt modelId="{999C59F5-E29C-46DE-AB2E-0440419A5655}" type="sibTrans" cxnId="{2DCD36AE-32CF-4042-9CB1-3C371A51A5AD}">
      <dgm:prSet/>
      <dgm:spPr/>
      <dgm:t>
        <a:bodyPr/>
        <a:lstStyle/>
        <a:p>
          <a:endParaRPr lang="en-MY"/>
        </a:p>
      </dgm:t>
    </dgm:pt>
    <dgm:pt modelId="{F165FC06-01A1-4D07-8DC4-9973793DC72A}">
      <dgm:prSet/>
      <dgm:spPr/>
      <dgm:t>
        <a:bodyPr/>
        <a:lstStyle/>
        <a:p>
          <a:pPr>
            <a:buFont typeface="+mj-lt"/>
            <a:buAutoNum type="arabicPeriod"/>
          </a:pPr>
          <a:r>
            <a:rPr lang="en-US" b="1"/>
            <a:t>Urbanization</a:t>
          </a:r>
          <a:r>
            <a:rPr lang="en-US"/>
            <a:t>: Addressing the impact of urbanization on crime rates.</a:t>
          </a:r>
        </a:p>
      </dgm:t>
    </dgm:pt>
    <dgm:pt modelId="{11E93648-1E60-4950-9674-AD7DAD467EB0}" type="parTrans" cxnId="{AE692959-4F1C-4985-95D2-9F5DC16BA67C}">
      <dgm:prSet/>
      <dgm:spPr/>
      <dgm:t>
        <a:bodyPr/>
        <a:lstStyle/>
        <a:p>
          <a:endParaRPr lang="en-MY"/>
        </a:p>
      </dgm:t>
    </dgm:pt>
    <dgm:pt modelId="{58220B75-3F54-468C-A643-C2CA47F417B9}" type="sibTrans" cxnId="{AE692959-4F1C-4985-95D2-9F5DC16BA67C}">
      <dgm:prSet/>
      <dgm:spPr/>
      <dgm:t>
        <a:bodyPr/>
        <a:lstStyle/>
        <a:p>
          <a:endParaRPr lang="en-MY"/>
        </a:p>
      </dgm:t>
    </dgm:pt>
    <dgm:pt modelId="{03EFCADE-55A1-40A6-8076-2B11E7F7653C}">
      <dgm:prSet/>
      <dgm:spPr/>
      <dgm:t>
        <a:bodyPr/>
        <a:lstStyle/>
        <a:p>
          <a:pPr>
            <a:buFont typeface="+mj-lt"/>
            <a:buAutoNum type="arabicPeriod"/>
          </a:pPr>
          <a:r>
            <a:rPr lang="en-US" b="1"/>
            <a:t>Technological Impact</a:t>
          </a:r>
          <a:r>
            <a:rPr lang="en-US"/>
            <a:t>: Understanding the impact of technology on social issues and crime.</a:t>
          </a:r>
        </a:p>
      </dgm:t>
    </dgm:pt>
    <dgm:pt modelId="{A2D9BB60-F53F-4A6E-8C72-13AFBD26FB5E}" type="parTrans" cxnId="{7F170DB5-DCDB-4C26-BA24-EBAB4F0CD1D1}">
      <dgm:prSet/>
      <dgm:spPr/>
      <dgm:t>
        <a:bodyPr/>
        <a:lstStyle/>
        <a:p>
          <a:endParaRPr lang="en-MY"/>
        </a:p>
      </dgm:t>
    </dgm:pt>
    <dgm:pt modelId="{76786629-4E28-4C84-9A9D-7513D43448BC}" type="sibTrans" cxnId="{7F170DB5-DCDB-4C26-BA24-EBAB4F0CD1D1}">
      <dgm:prSet/>
      <dgm:spPr/>
      <dgm:t>
        <a:bodyPr/>
        <a:lstStyle/>
        <a:p>
          <a:endParaRPr lang="en-MY"/>
        </a:p>
      </dgm:t>
    </dgm:pt>
    <dgm:pt modelId="{0AE88023-4AED-4F2A-970A-2A2ADAD6B3C1}">
      <dgm:prSet/>
      <dgm:spPr/>
      <dgm:t>
        <a:bodyPr/>
        <a:lstStyle/>
        <a:p>
          <a:pPr>
            <a:buFont typeface="+mj-lt"/>
            <a:buAutoNum type="arabicPeriod"/>
          </a:pPr>
          <a:r>
            <a:rPr lang="en-US" b="1"/>
            <a:t>Policy Development</a:t>
          </a:r>
          <a:r>
            <a:rPr lang="en-US"/>
            <a:t>: Developing policies to address emerging social issues.</a:t>
          </a:r>
        </a:p>
      </dgm:t>
    </dgm:pt>
    <dgm:pt modelId="{E649EC0F-7305-422F-A4CB-28827252C8E1}" type="parTrans" cxnId="{3DDC4917-A2EC-4AD5-8D98-08F31E6040BA}">
      <dgm:prSet/>
      <dgm:spPr/>
      <dgm:t>
        <a:bodyPr/>
        <a:lstStyle/>
        <a:p>
          <a:endParaRPr lang="en-MY"/>
        </a:p>
      </dgm:t>
    </dgm:pt>
    <dgm:pt modelId="{A4BF8D20-29CC-4CAC-B7D7-B9C2A2898D82}" type="sibTrans" cxnId="{3DDC4917-A2EC-4AD5-8D98-08F31E6040BA}">
      <dgm:prSet/>
      <dgm:spPr/>
      <dgm:t>
        <a:bodyPr/>
        <a:lstStyle/>
        <a:p>
          <a:endParaRPr lang="en-MY"/>
        </a:p>
      </dgm:t>
    </dgm:pt>
    <dgm:pt modelId="{733EC691-2465-4112-B9CE-D9E01D0B8E01}">
      <dgm:prSet/>
      <dgm:spPr/>
      <dgm:t>
        <a:bodyPr/>
        <a:lstStyle/>
        <a:p>
          <a:pPr>
            <a:buFont typeface="+mj-lt"/>
            <a:buAutoNum type="arabicPeriod"/>
          </a:pPr>
          <a:r>
            <a:rPr lang="en-US" b="1" dirty="0"/>
            <a:t>Global Trends</a:t>
          </a:r>
          <a:r>
            <a:rPr lang="en-US" dirty="0"/>
            <a:t>: Adapting to global trends and their impact on local crime.</a:t>
          </a:r>
        </a:p>
      </dgm:t>
    </dgm:pt>
    <dgm:pt modelId="{53F114CD-B1DE-4EE6-965B-CDFE34F29FF9}" type="parTrans" cxnId="{2DD1DADA-8B4C-4DE0-AB72-C08563B7E52B}">
      <dgm:prSet/>
      <dgm:spPr/>
      <dgm:t>
        <a:bodyPr/>
        <a:lstStyle/>
        <a:p>
          <a:endParaRPr lang="en-MY"/>
        </a:p>
      </dgm:t>
    </dgm:pt>
    <dgm:pt modelId="{E08C8C23-87B6-49EA-BE51-D27BA6663976}" type="sibTrans" cxnId="{2DD1DADA-8B4C-4DE0-AB72-C08563B7E52B}">
      <dgm:prSet/>
      <dgm:spPr/>
      <dgm:t>
        <a:bodyPr/>
        <a:lstStyle/>
        <a:p>
          <a:endParaRPr lang="en-MY"/>
        </a:p>
      </dgm:t>
    </dgm:pt>
    <dgm:pt modelId="{686F86AF-D7B2-40FD-8FD8-206D29EF83B7}">
      <dgm:prSet/>
      <dgm:spPr/>
      <dgm:t>
        <a:bodyPr/>
        <a:lstStyle/>
        <a:p>
          <a:pPr>
            <a:buFont typeface="+mj-lt"/>
            <a:buAutoNum type="arabicPeriod"/>
          </a:pPr>
          <a:endParaRPr lang="en-US" dirty="0"/>
        </a:p>
      </dgm:t>
    </dgm:pt>
    <dgm:pt modelId="{76162C52-E375-412A-BC02-3AECAF7FFD07}" type="parTrans" cxnId="{3B20A247-A412-4A6F-BF39-0D253BEEC656}">
      <dgm:prSet/>
      <dgm:spPr/>
      <dgm:t>
        <a:bodyPr/>
        <a:lstStyle/>
        <a:p>
          <a:endParaRPr lang="en-MY"/>
        </a:p>
      </dgm:t>
    </dgm:pt>
    <dgm:pt modelId="{F5B565C4-AAD1-492B-950A-0EAD11DF6FCC}" type="sibTrans" cxnId="{3B20A247-A412-4A6F-BF39-0D253BEEC656}">
      <dgm:prSet/>
      <dgm:spPr/>
      <dgm:t>
        <a:bodyPr/>
        <a:lstStyle/>
        <a:p>
          <a:endParaRPr lang="en-MY"/>
        </a:p>
      </dgm:t>
    </dgm:pt>
    <dgm:pt modelId="{68AD51D7-FDDD-4A34-9E1A-5109F1A650C5}">
      <dgm:prSet/>
      <dgm:spPr/>
      <dgm:t>
        <a:bodyPr/>
        <a:lstStyle/>
        <a:p>
          <a:pPr>
            <a:buFont typeface="+mj-lt"/>
            <a:buAutoNum type="arabicPeriod"/>
          </a:pPr>
          <a:endParaRPr lang="en-US" dirty="0"/>
        </a:p>
      </dgm:t>
    </dgm:pt>
    <dgm:pt modelId="{039F009B-9486-4F20-A42D-A668A2AA05B0}" type="parTrans" cxnId="{803D9730-374D-4DB8-9C78-26A9A334B67D}">
      <dgm:prSet/>
      <dgm:spPr/>
      <dgm:t>
        <a:bodyPr/>
        <a:lstStyle/>
        <a:p>
          <a:endParaRPr lang="en-MY"/>
        </a:p>
      </dgm:t>
    </dgm:pt>
    <dgm:pt modelId="{5A0FDDED-3C03-4483-9F3A-4D75B2A1C6A4}" type="sibTrans" cxnId="{803D9730-374D-4DB8-9C78-26A9A334B67D}">
      <dgm:prSet/>
      <dgm:spPr/>
      <dgm:t>
        <a:bodyPr/>
        <a:lstStyle/>
        <a:p>
          <a:endParaRPr lang="en-MY"/>
        </a:p>
      </dgm:t>
    </dgm:pt>
    <dgm:pt modelId="{35B2BA52-5C04-4F51-B922-AB87E6C89A62}">
      <dgm:prSet/>
      <dgm:spPr/>
      <dgm:t>
        <a:bodyPr/>
        <a:lstStyle/>
        <a:p>
          <a:pPr>
            <a:buFont typeface="+mj-lt"/>
            <a:buAutoNum type="arabicPeriod"/>
          </a:pPr>
          <a:endParaRPr lang="en-US" dirty="0"/>
        </a:p>
      </dgm:t>
    </dgm:pt>
    <dgm:pt modelId="{FD0DF880-7A0A-4027-AB3D-86EB7D5B7A9D}" type="parTrans" cxnId="{21BE588E-FD15-4B07-8BB6-830395747006}">
      <dgm:prSet/>
      <dgm:spPr/>
      <dgm:t>
        <a:bodyPr/>
        <a:lstStyle/>
        <a:p>
          <a:endParaRPr lang="en-MY"/>
        </a:p>
      </dgm:t>
    </dgm:pt>
    <dgm:pt modelId="{2027DCE3-9591-4CD8-98EC-5B8CB3999011}" type="sibTrans" cxnId="{21BE588E-FD15-4B07-8BB6-830395747006}">
      <dgm:prSet/>
      <dgm:spPr/>
      <dgm:t>
        <a:bodyPr/>
        <a:lstStyle/>
        <a:p>
          <a:endParaRPr lang="en-MY"/>
        </a:p>
      </dgm:t>
    </dgm:pt>
    <dgm:pt modelId="{0C290743-D31E-457B-9D43-A1665EDFC628}" type="pres">
      <dgm:prSet presAssocID="{1E56E885-645F-4ACD-B237-A6FA950DBAF6}" presName="Name0" presStyleCnt="0">
        <dgm:presLayoutVars>
          <dgm:chMax/>
          <dgm:chPref val="3"/>
          <dgm:dir/>
          <dgm:animOne val="branch"/>
          <dgm:animLvl val="lvl"/>
        </dgm:presLayoutVars>
      </dgm:prSet>
      <dgm:spPr/>
    </dgm:pt>
    <dgm:pt modelId="{2A67280C-1D85-4594-A065-E524B8EA8545}" type="pres">
      <dgm:prSet presAssocID="{3F017CC1-89D9-4828-91DC-70337555F31D}" presName="composite" presStyleCnt="0"/>
      <dgm:spPr/>
    </dgm:pt>
    <dgm:pt modelId="{0D6E39F2-9BEB-49C5-8C43-71C3A20D21C2}" type="pres">
      <dgm:prSet presAssocID="{3F017CC1-89D9-4828-91DC-70337555F31D}" presName="FirstChild" presStyleLbl="revTx" presStyleIdx="0" presStyleCnt="6">
        <dgm:presLayoutVars>
          <dgm:chMax val="0"/>
          <dgm:chPref val="0"/>
          <dgm:bulletEnabled val="1"/>
        </dgm:presLayoutVars>
      </dgm:prSet>
      <dgm:spPr/>
    </dgm:pt>
    <dgm:pt modelId="{65DC3C71-655A-4F79-B7D8-81C3A9CADD74}" type="pres">
      <dgm:prSet presAssocID="{3F017CC1-89D9-4828-91DC-70337555F31D}" presName="Parent" presStyleLbl="alignNode1" presStyleIdx="0" presStyleCnt="3">
        <dgm:presLayoutVars>
          <dgm:chMax val="3"/>
          <dgm:chPref val="3"/>
          <dgm:bulletEnabled val="1"/>
        </dgm:presLayoutVars>
      </dgm:prSet>
      <dgm:spPr/>
    </dgm:pt>
    <dgm:pt modelId="{93E9BAF6-71E1-4815-B27A-DAF4D09F6750}" type="pres">
      <dgm:prSet presAssocID="{3F017CC1-89D9-4828-91DC-70337555F31D}" presName="Accent" presStyleLbl="parChTrans1D1" presStyleIdx="0" presStyleCnt="3"/>
      <dgm:spPr/>
    </dgm:pt>
    <dgm:pt modelId="{864B2D42-8A7D-44C0-B16D-E4B1FFFC1B8D}" type="pres">
      <dgm:prSet presAssocID="{3F017CC1-89D9-4828-91DC-70337555F31D}" presName="Child" presStyleLbl="revTx" presStyleIdx="1" presStyleCnt="6">
        <dgm:presLayoutVars>
          <dgm:chMax val="0"/>
          <dgm:chPref val="0"/>
          <dgm:bulletEnabled val="1"/>
        </dgm:presLayoutVars>
      </dgm:prSet>
      <dgm:spPr/>
    </dgm:pt>
    <dgm:pt modelId="{0323F262-05EB-4B7E-BF79-B4BCB2E44971}" type="pres">
      <dgm:prSet presAssocID="{FC4D91CD-E04E-41C8-BFD1-CB878FDB2BF3}" presName="sibTrans" presStyleCnt="0"/>
      <dgm:spPr/>
    </dgm:pt>
    <dgm:pt modelId="{376C0EFA-A1E5-49C8-A3FF-1C8DB6ABE6D1}" type="pres">
      <dgm:prSet presAssocID="{F93C6FD7-3D5C-49BF-B478-E2BF04BA2FF4}" presName="composite" presStyleCnt="0"/>
      <dgm:spPr/>
    </dgm:pt>
    <dgm:pt modelId="{4898C818-F7A1-4606-86EB-C273D6AFFFBA}" type="pres">
      <dgm:prSet presAssocID="{F93C6FD7-3D5C-49BF-B478-E2BF04BA2FF4}" presName="FirstChild" presStyleLbl="revTx" presStyleIdx="2" presStyleCnt="6">
        <dgm:presLayoutVars>
          <dgm:chMax val="0"/>
          <dgm:chPref val="0"/>
          <dgm:bulletEnabled val="1"/>
        </dgm:presLayoutVars>
      </dgm:prSet>
      <dgm:spPr/>
    </dgm:pt>
    <dgm:pt modelId="{CC550CE3-D2D6-4DF6-9F79-217BE5E3CDE7}" type="pres">
      <dgm:prSet presAssocID="{F93C6FD7-3D5C-49BF-B478-E2BF04BA2FF4}" presName="Parent" presStyleLbl="alignNode1" presStyleIdx="1" presStyleCnt="3">
        <dgm:presLayoutVars>
          <dgm:chMax val="3"/>
          <dgm:chPref val="3"/>
          <dgm:bulletEnabled val="1"/>
        </dgm:presLayoutVars>
      </dgm:prSet>
      <dgm:spPr/>
    </dgm:pt>
    <dgm:pt modelId="{B4451111-F879-46A6-B88D-D9846D8F994F}" type="pres">
      <dgm:prSet presAssocID="{F93C6FD7-3D5C-49BF-B478-E2BF04BA2FF4}" presName="Accent" presStyleLbl="parChTrans1D1" presStyleIdx="1" presStyleCnt="3"/>
      <dgm:spPr/>
    </dgm:pt>
    <dgm:pt modelId="{802009B3-7B6E-45B9-BE3E-C32421E6E964}" type="pres">
      <dgm:prSet presAssocID="{F93C6FD7-3D5C-49BF-B478-E2BF04BA2FF4}" presName="Child" presStyleLbl="revTx" presStyleIdx="3" presStyleCnt="6">
        <dgm:presLayoutVars>
          <dgm:chMax val="0"/>
          <dgm:chPref val="0"/>
          <dgm:bulletEnabled val="1"/>
        </dgm:presLayoutVars>
      </dgm:prSet>
      <dgm:spPr/>
    </dgm:pt>
    <dgm:pt modelId="{32B4699E-FD58-4CB4-AF27-E391BA4486E7}" type="pres">
      <dgm:prSet presAssocID="{858808C6-338C-4A34-8A27-26A45450B81E}" presName="sibTrans" presStyleCnt="0"/>
      <dgm:spPr/>
    </dgm:pt>
    <dgm:pt modelId="{A07E4DA2-087D-4FF9-A2AB-8FAF1C8428BE}" type="pres">
      <dgm:prSet presAssocID="{E393A0DC-1F34-4B5D-9082-B25B92CD5BF7}" presName="composite" presStyleCnt="0"/>
      <dgm:spPr/>
    </dgm:pt>
    <dgm:pt modelId="{9F6F97EF-7797-4581-BDB1-99EF8428F3A3}" type="pres">
      <dgm:prSet presAssocID="{E393A0DC-1F34-4B5D-9082-B25B92CD5BF7}" presName="FirstChild" presStyleLbl="revTx" presStyleIdx="4" presStyleCnt="6">
        <dgm:presLayoutVars>
          <dgm:chMax val="0"/>
          <dgm:chPref val="0"/>
          <dgm:bulletEnabled val="1"/>
        </dgm:presLayoutVars>
      </dgm:prSet>
      <dgm:spPr/>
    </dgm:pt>
    <dgm:pt modelId="{6872D29C-DEEC-49E4-AC47-4D918C969333}" type="pres">
      <dgm:prSet presAssocID="{E393A0DC-1F34-4B5D-9082-B25B92CD5BF7}" presName="Parent" presStyleLbl="alignNode1" presStyleIdx="2" presStyleCnt="3">
        <dgm:presLayoutVars>
          <dgm:chMax val="3"/>
          <dgm:chPref val="3"/>
          <dgm:bulletEnabled val="1"/>
        </dgm:presLayoutVars>
      </dgm:prSet>
      <dgm:spPr/>
    </dgm:pt>
    <dgm:pt modelId="{3537A1F0-BCED-40CB-B740-B1C190CC474E}" type="pres">
      <dgm:prSet presAssocID="{E393A0DC-1F34-4B5D-9082-B25B92CD5BF7}" presName="Accent" presStyleLbl="parChTrans1D1" presStyleIdx="2" presStyleCnt="3"/>
      <dgm:spPr/>
    </dgm:pt>
    <dgm:pt modelId="{6F5D37A8-6BF3-4AE5-8EB0-43291F56B4CE}" type="pres">
      <dgm:prSet presAssocID="{E393A0DC-1F34-4B5D-9082-B25B92CD5BF7}" presName="Child" presStyleLbl="revTx" presStyleIdx="5" presStyleCnt="6">
        <dgm:presLayoutVars>
          <dgm:chMax val="0"/>
          <dgm:chPref val="0"/>
          <dgm:bulletEnabled val="1"/>
        </dgm:presLayoutVars>
      </dgm:prSet>
      <dgm:spPr/>
    </dgm:pt>
  </dgm:ptLst>
  <dgm:cxnLst>
    <dgm:cxn modelId="{7918070F-7C7C-4CE0-B319-C88C039EFCBE}" srcId="{F93C6FD7-3D5C-49BF-B478-E2BF04BA2FF4}" destId="{553C5191-E5A3-4F2A-8678-AA4C6508205A}" srcOrd="2" destOrd="0" parTransId="{8077FC6E-9AC9-4264-BB7B-7EC7C01B7846}" sibTransId="{E331C517-B0E2-45B9-B644-489E0F3C1264}"/>
    <dgm:cxn modelId="{3DDC4917-A2EC-4AD5-8D98-08F31E6040BA}" srcId="{E393A0DC-1F34-4B5D-9082-B25B92CD5BF7}" destId="{0AE88023-4AED-4F2A-970A-2A2ADAD6B3C1}" srcOrd="4" destOrd="0" parTransId="{E649EC0F-7305-422F-A4CB-28827252C8E1}" sibTransId="{A4BF8D20-29CC-4CAC-B7D7-B9C2A2898D82}"/>
    <dgm:cxn modelId="{BA6AA226-A195-450D-80B2-60A180A6E658}" type="presOf" srcId="{1E56E885-645F-4ACD-B237-A6FA950DBAF6}" destId="{0C290743-D31E-457B-9D43-A1665EDFC628}" srcOrd="0" destOrd="0" presId="urn:microsoft.com/office/officeart/2011/layout/TabList"/>
    <dgm:cxn modelId="{01F30C28-30E1-48D6-9ACD-0C1D687F5D43}" type="presOf" srcId="{F93C6FD7-3D5C-49BF-B478-E2BF04BA2FF4}" destId="{CC550CE3-D2D6-4DF6-9F79-217BE5E3CDE7}" srcOrd="0" destOrd="0" presId="urn:microsoft.com/office/officeart/2011/layout/TabList"/>
    <dgm:cxn modelId="{06463928-D52B-402B-A895-82CF3CE8BAFC}" srcId="{3F017CC1-89D9-4828-91DC-70337555F31D}" destId="{1DB1F1A0-CC6B-426A-8AA3-D72459DF53DB}" srcOrd="4" destOrd="0" parTransId="{EE560ECA-642C-464D-AD57-01EDF1AFE2DD}" sibTransId="{6A7804D4-363B-4901-BEF7-56716EE1C532}"/>
    <dgm:cxn modelId="{6BD0802F-C802-458D-AA70-2C8817BB1927}" type="presOf" srcId="{0AE88023-4AED-4F2A-970A-2A2ADAD6B3C1}" destId="{6F5D37A8-6BF3-4AE5-8EB0-43291F56B4CE}" srcOrd="0" destOrd="3" presId="urn:microsoft.com/office/officeart/2011/layout/TabList"/>
    <dgm:cxn modelId="{803D9730-374D-4DB8-9C78-26A9A334B67D}" srcId="{F93C6FD7-3D5C-49BF-B478-E2BF04BA2FF4}" destId="{68AD51D7-FDDD-4A34-9E1A-5109F1A650C5}" srcOrd="0" destOrd="0" parTransId="{039F009B-9486-4F20-A42D-A668A2AA05B0}" sibTransId="{5A0FDDED-3C03-4483-9F3A-4D75B2A1C6A4}"/>
    <dgm:cxn modelId="{7F12D337-A84A-4B91-952B-23367EE3396A}" type="presOf" srcId="{1DB1F1A0-CC6B-426A-8AA3-D72459DF53DB}" destId="{864B2D42-8A7D-44C0-B16D-E4B1FFFC1B8D}" srcOrd="0" destOrd="3" presId="urn:microsoft.com/office/officeart/2011/layout/TabList"/>
    <dgm:cxn modelId="{EDAF0A3B-646F-4B7F-A3F2-371B5DBBDA8D}" type="presOf" srcId="{3F017CC1-89D9-4828-91DC-70337555F31D}" destId="{65DC3C71-655A-4F79-B7D8-81C3A9CADD74}" srcOrd="0" destOrd="0" presId="urn:microsoft.com/office/officeart/2011/layout/TabList"/>
    <dgm:cxn modelId="{BCB2525D-5583-4BEA-B393-663E1AE6EF24}" type="presOf" srcId="{35B2BA52-5C04-4F51-B922-AB87E6C89A62}" destId="{9F6F97EF-7797-4581-BDB1-99EF8428F3A3}" srcOrd="0" destOrd="0" presId="urn:microsoft.com/office/officeart/2011/layout/TabList"/>
    <dgm:cxn modelId="{13895744-4E64-48CA-832B-F9505FE6512A}" srcId="{F93C6FD7-3D5C-49BF-B478-E2BF04BA2FF4}" destId="{FDD76A36-70B2-410A-B9E4-6149A26EEBA0}" srcOrd="4" destOrd="0" parTransId="{7F4F7342-9876-49D8-8997-8A44FB1AD755}" sibTransId="{CE3316C9-DB87-48EA-80F5-6F714530FCAF}"/>
    <dgm:cxn modelId="{3B20A247-A412-4A6F-BF39-0D253BEEC656}" srcId="{3F017CC1-89D9-4828-91DC-70337555F31D}" destId="{686F86AF-D7B2-40FD-8FD8-206D29EF83B7}" srcOrd="0" destOrd="0" parTransId="{76162C52-E375-412A-BC02-3AECAF7FFD07}" sibTransId="{F5B565C4-AAD1-492B-950A-0EAD11DF6FCC}"/>
    <dgm:cxn modelId="{D8FCF247-E9F2-460C-96FA-C82BFEF758B1}" type="presOf" srcId="{5C1D85FF-195D-451D-B83D-592217EEDB27}" destId="{864B2D42-8A7D-44C0-B16D-E4B1FFFC1B8D}" srcOrd="0" destOrd="0" presId="urn:microsoft.com/office/officeart/2011/layout/TabList"/>
    <dgm:cxn modelId="{F5178570-AE63-4805-B343-7E8B8AA0BFB2}" type="presOf" srcId="{F46F410E-4D7B-4A34-B194-B338C3A0614B}" destId="{802009B3-7B6E-45B9-BE3E-C32421E6E964}" srcOrd="0" destOrd="2" presId="urn:microsoft.com/office/officeart/2011/layout/TabList"/>
    <dgm:cxn modelId="{8ED6F771-55D6-46D6-B9B4-28985CC780C1}" srcId="{3F017CC1-89D9-4828-91DC-70337555F31D}" destId="{C2A33843-E868-45F4-8561-A9E5FC7715E6}" srcOrd="3" destOrd="0" parTransId="{C270FAA6-7083-4D73-B4ED-1E42F1ADEA98}" sibTransId="{149D37C8-8DA3-494B-9873-AAE0598E3602}"/>
    <dgm:cxn modelId="{C7755F52-2AED-4046-86E3-0E9DC3B89C99}" type="presOf" srcId="{03EFCADE-55A1-40A6-8076-2B11E7F7653C}" destId="{6F5D37A8-6BF3-4AE5-8EB0-43291F56B4CE}" srcOrd="0" destOrd="2" presId="urn:microsoft.com/office/officeart/2011/layout/TabList"/>
    <dgm:cxn modelId="{BC70ED54-6EEE-4B06-ABA0-92ED148471C5}" type="presOf" srcId="{F165FC06-01A1-4D07-8DC4-9973793DC72A}" destId="{6F5D37A8-6BF3-4AE5-8EB0-43291F56B4CE}" srcOrd="0" destOrd="1" presId="urn:microsoft.com/office/officeart/2011/layout/TabList"/>
    <dgm:cxn modelId="{AE692959-4F1C-4985-95D2-9F5DC16BA67C}" srcId="{E393A0DC-1F34-4B5D-9082-B25B92CD5BF7}" destId="{F165FC06-01A1-4D07-8DC4-9973793DC72A}" srcOrd="2" destOrd="0" parTransId="{11E93648-1E60-4950-9674-AD7DAD467EB0}" sibTransId="{58220B75-3F54-468C-A643-C2CA47F417B9}"/>
    <dgm:cxn modelId="{71ABD17B-24BA-46BE-9130-77687DAE5DFA}" srcId="{1E56E885-645F-4ACD-B237-A6FA950DBAF6}" destId="{E393A0DC-1F34-4B5D-9082-B25B92CD5BF7}" srcOrd="2" destOrd="0" parTransId="{854BF71C-6007-4C82-B5A9-D628B430C6FC}" sibTransId="{48AB3064-B481-4162-A28B-00667AFAB232}"/>
    <dgm:cxn modelId="{1D984F7F-24E5-4A32-A3D0-25C6EC96A8EF}" srcId="{F93C6FD7-3D5C-49BF-B478-E2BF04BA2FF4}" destId="{0DB0030D-5975-4695-84D3-146DAA1D9164}" srcOrd="5" destOrd="0" parTransId="{0C3C216B-7476-4473-9707-A37C6A7826B9}" sibTransId="{1B8194CB-208B-48B9-B611-BE0391F2EBE9}"/>
    <dgm:cxn modelId="{3BAB7D7F-FCA3-4DC4-A058-431323136A1C}" type="presOf" srcId="{3349D1B3-5F1D-488D-BE07-0227F7D62F93}" destId="{864B2D42-8A7D-44C0-B16D-E4B1FFFC1B8D}" srcOrd="0" destOrd="4" presId="urn:microsoft.com/office/officeart/2011/layout/TabList"/>
    <dgm:cxn modelId="{ACC7EB80-EF24-4EE1-98DF-688180BA4B25}" type="presOf" srcId="{C2A33843-E868-45F4-8561-A9E5FC7715E6}" destId="{864B2D42-8A7D-44C0-B16D-E4B1FFFC1B8D}" srcOrd="0" destOrd="2" presId="urn:microsoft.com/office/officeart/2011/layout/TabList"/>
    <dgm:cxn modelId="{B3AF5F83-E8B1-4154-B5A7-338842226BF8}" srcId="{3F017CC1-89D9-4828-91DC-70337555F31D}" destId="{3349D1B3-5F1D-488D-BE07-0227F7D62F93}" srcOrd="5" destOrd="0" parTransId="{092721F2-56EE-464D-8A6E-A4C4631AF8D9}" sibTransId="{8C6F9D95-7B12-4B52-9924-8AFD8957085C}"/>
    <dgm:cxn modelId="{1B00D483-1C4F-4E2C-A30C-DF50DFA0BD9B}" srcId="{3F017CC1-89D9-4828-91DC-70337555F31D}" destId="{5C1D85FF-195D-451D-B83D-592217EEDB27}" srcOrd="1" destOrd="0" parTransId="{4A66081C-28BC-4449-AC9F-2A1323CB5D5C}" sibTransId="{DB317DA9-9881-4D63-9BB5-13FDEEA1EDDA}"/>
    <dgm:cxn modelId="{1CD8818A-92C3-42F2-8576-549A020D64A0}" type="presOf" srcId="{0DB0030D-5975-4695-84D3-146DAA1D9164}" destId="{802009B3-7B6E-45B9-BE3E-C32421E6E964}" srcOrd="0" destOrd="4" presId="urn:microsoft.com/office/officeart/2011/layout/TabList"/>
    <dgm:cxn modelId="{21BE588E-FD15-4B07-8BB6-830395747006}" srcId="{E393A0DC-1F34-4B5D-9082-B25B92CD5BF7}" destId="{35B2BA52-5C04-4F51-B922-AB87E6C89A62}" srcOrd="0" destOrd="0" parTransId="{FD0DF880-7A0A-4027-AB3D-86EB7D5B7A9D}" sibTransId="{2027DCE3-9591-4CD8-98EC-5B8CB3999011}"/>
    <dgm:cxn modelId="{2DCD36AE-32CF-4042-9CB1-3C371A51A5AD}" srcId="{E393A0DC-1F34-4B5D-9082-B25B92CD5BF7}" destId="{14D094F6-3698-4CCB-8809-25891E0721E2}" srcOrd="1" destOrd="0" parTransId="{7458FF82-687E-4D88-9E15-BB35C0C8E3B2}" sibTransId="{999C59F5-E29C-46DE-AB2E-0440419A5655}"/>
    <dgm:cxn modelId="{7F170DB5-DCDB-4C26-BA24-EBAB4F0CD1D1}" srcId="{E393A0DC-1F34-4B5D-9082-B25B92CD5BF7}" destId="{03EFCADE-55A1-40A6-8076-2B11E7F7653C}" srcOrd="3" destOrd="0" parTransId="{A2D9BB60-F53F-4A6E-8C72-13AFBD26FB5E}" sibTransId="{76786629-4E28-4C84-9A9D-7513D43448BC}"/>
    <dgm:cxn modelId="{D319EAB6-37BF-4098-BCA5-E5AAFBBD707A}" type="presOf" srcId="{14D094F6-3698-4CCB-8809-25891E0721E2}" destId="{6F5D37A8-6BF3-4AE5-8EB0-43291F56B4CE}" srcOrd="0" destOrd="0" presId="urn:microsoft.com/office/officeart/2011/layout/TabList"/>
    <dgm:cxn modelId="{18D30AC0-B164-466D-BF75-93CA994AF338}" srcId="{F93C6FD7-3D5C-49BF-B478-E2BF04BA2FF4}" destId="{7346D94B-B95A-4AA3-B56C-0B842BB17CE4}" srcOrd="1" destOrd="0" parTransId="{FF6DD0B5-74E0-408B-A57B-2E2B72CE8EDF}" sibTransId="{7ACDEC6E-93DD-4315-9EA7-AD8DF1B6E7ED}"/>
    <dgm:cxn modelId="{045256C7-6206-425D-BF91-48EEBC1A19AB}" type="presOf" srcId="{FDD76A36-70B2-410A-B9E4-6149A26EEBA0}" destId="{802009B3-7B6E-45B9-BE3E-C32421E6E964}" srcOrd="0" destOrd="3" presId="urn:microsoft.com/office/officeart/2011/layout/TabList"/>
    <dgm:cxn modelId="{A1EC4BCC-CD01-4145-9E97-BF5432FAD175}" type="presOf" srcId="{553C5191-E5A3-4F2A-8678-AA4C6508205A}" destId="{802009B3-7B6E-45B9-BE3E-C32421E6E964}" srcOrd="0" destOrd="1" presId="urn:microsoft.com/office/officeart/2011/layout/TabList"/>
    <dgm:cxn modelId="{08BC12D1-AADD-48B4-87F2-2D4621D1E80F}" srcId="{1E56E885-645F-4ACD-B237-A6FA950DBAF6}" destId="{3F017CC1-89D9-4828-91DC-70337555F31D}" srcOrd="0" destOrd="0" parTransId="{5C1518AC-31D0-4C05-B65E-341E0B638EC3}" sibTransId="{FC4D91CD-E04E-41C8-BFD1-CB878FDB2BF3}"/>
    <dgm:cxn modelId="{309FCAD2-3464-48D3-A07B-07092F43360D}" srcId="{1E56E885-645F-4ACD-B237-A6FA950DBAF6}" destId="{F93C6FD7-3D5C-49BF-B478-E2BF04BA2FF4}" srcOrd="1" destOrd="0" parTransId="{9049BFDE-2A8F-4F43-95E8-97541C143C5A}" sibTransId="{858808C6-338C-4A34-8A27-26A45450B81E}"/>
    <dgm:cxn modelId="{2DD1DADA-8B4C-4DE0-AB72-C08563B7E52B}" srcId="{E393A0DC-1F34-4B5D-9082-B25B92CD5BF7}" destId="{733EC691-2465-4112-B9CE-D9E01D0B8E01}" srcOrd="5" destOrd="0" parTransId="{53F114CD-B1DE-4EE6-965B-CDFE34F29FF9}" sibTransId="{E08C8C23-87B6-49EA-BE51-D27BA6663976}"/>
    <dgm:cxn modelId="{D30C1CDB-C9F1-4FAD-B9AC-6993C2DC016D}" type="presOf" srcId="{68AD51D7-FDDD-4A34-9E1A-5109F1A650C5}" destId="{4898C818-F7A1-4606-86EB-C273D6AFFFBA}" srcOrd="0" destOrd="0" presId="urn:microsoft.com/office/officeart/2011/layout/TabList"/>
    <dgm:cxn modelId="{EA9B0EDF-9521-4124-A2AC-B1747D956F73}" type="presOf" srcId="{686F86AF-D7B2-40FD-8FD8-206D29EF83B7}" destId="{0D6E39F2-9BEB-49C5-8C43-71C3A20D21C2}" srcOrd="0" destOrd="0" presId="urn:microsoft.com/office/officeart/2011/layout/TabList"/>
    <dgm:cxn modelId="{124344E1-8918-4052-80FF-150207A99412}" srcId="{F93C6FD7-3D5C-49BF-B478-E2BF04BA2FF4}" destId="{F46F410E-4D7B-4A34-B194-B338C3A0614B}" srcOrd="3" destOrd="0" parTransId="{E9778579-7A84-4EB8-80AD-AFFED62E4C70}" sibTransId="{676D8AEF-DB34-41D9-8B64-73ECDD5A3823}"/>
    <dgm:cxn modelId="{185EEBE7-6059-4331-9959-F679DA25A84F}" type="presOf" srcId="{FB69A358-D406-4B48-A0F4-5C1ECFB50F0C}" destId="{864B2D42-8A7D-44C0-B16D-E4B1FFFC1B8D}" srcOrd="0" destOrd="1" presId="urn:microsoft.com/office/officeart/2011/layout/TabList"/>
    <dgm:cxn modelId="{C15110EE-2A9E-4CAB-B720-F040383A49DF}" type="presOf" srcId="{E393A0DC-1F34-4B5D-9082-B25B92CD5BF7}" destId="{6872D29C-DEEC-49E4-AC47-4D918C969333}" srcOrd="0" destOrd="0" presId="urn:microsoft.com/office/officeart/2011/layout/TabList"/>
    <dgm:cxn modelId="{323A45F0-0801-43E5-9EC9-AEC862FDED9F}" type="presOf" srcId="{7346D94B-B95A-4AA3-B56C-0B842BB17CE4}" destId="{802009B3-7B6E-45B9-BE3E-C32421E6E964}" srcOrd="0" destOrd="0" presId="urn:microsoft.com/office/officeart/2011/layout/TabList"/>
    <dgm:cxn modelId="{FE90E0F1-2D3D-47EB-9CBB-34D82C374A4D}" type="presOf" srcId="{733EC691-2465-4112-B9CE-D9E01D0B8E01}" destId="{6F5D37A8-6BF3-4AE5-8EB0-43291F56B4CE}" srcOrd="0" destOrd="4" presId="urn:microsoft.com/office/officeart/2011/layout/TabList"/>
    <dgm:cxn modelId="{151920FC-7739-48F9-9DF5-9406461769BE}" srcId="{3F017CC1-89D9-4828-91DC-70337555F31D}" destId="{FB69A358-D406-4B48-A0F4-5C1ECFB50F0C}" srcOrd="2" destOrd="0" parTransId="{4D843060-D2D7-43DB-B6C9-CD10685CF9A3}" sibTransId="{E3E2BD26-374B-47A8-8C5B-C79D6EC77F5E}"/>
    <dgm:cxn modelId="{95405070-25F5-4D53-8FD2-D292F04B8C6E}" type="presParOf" srcId="{0C290743-D31E-457B-9D43-A1665EDFC628}" destId="{2A67280C-1D85-4594-A065-E524B8EA8545}" srcOrd="0" destOrd="0" presId="urn:microsoft.com/office/officeart/2011/layout/TabList"/>
    <dgm:cxn modelId="{B61FE0AE-317F-4270-85AD-C96F9A071EB9}" type="presParOf" srcId="{2A67280C-1D85-4594-A065-E524B8EA8545}" destId="{0D6E39F2-9BEB-49C5-8C43-71C3A20D21C2}" srcOrd="0" destOrd="0" presId="urn:microsoft.com/office/officeart/2011/layout/TabList"/>
    <dgm:cxn modelId="{F0593683-B526-427D-823E-D4E99463E680}" type="presParOf" srcId="{2A67280C-1D85-4594-A065-E524B8EA8545}" destId="{65DC3C71-655A-4F79-B7D8-81C3A9CADD74}" srcOrd="1" destOrd="0" presId="urn:microsoft.com/office/officeart/2011/layout/TabList"/>
    <dgm:cxn modelId="{8B40D7CC-8BA2-4EFD-8D5B-5712184840D5}" type="presParOf" srcId="{2A67280C-1D85-4594-A065-E524B8EA8545}" destId="{93E9BAF6-71E1-4815-B27A-DAF4D09F6750}" srcOrd="2" destOrd="0" presId="urn:microsoft.com/office/officeart/2011/layout/TabList"/>
    <dgm:cxn modelId="{73AB4F05-7392-4C64-A0B2-6A137300465E}" type="presParOf" srcId="{0C290743-D31E-457B-9D43-A1665EDFC628}" destId="{864B2D42-8A7D-44C0-B16D-E4B1FFFC1B8D}" srcOrd="1" destOrd="0" presId="urn:microsoft.com/office/officeart/2011/layout/TabList"/>
    <dgm:cxn modelId="{726C3B0A-B00E-4D85-9D07-23D93C4DFEA0}" type="presParOf" srcId="{0C290743-D31E-457B-9D43-A1665EDFC628}" destId="{0323F262-05EB-4B7E-BF79-B4BCB2E44971}" srcOrd="2" destOrd="0" presId="urn:microsoft.com/office/officeart/2011/layout/TabList"/>
    <dgm:cxn modelId="{A412E58D-80EA-4EBB-8079-2E13766A5D0F}" type="presParOf" srcId="{0C290743-D31E-457B-9D43-A1665EDFC628}" destId="{376C0EFA-A1E5-49C8-A3FF-1C8DB6ABE6D1}" srcOrd="3" destOrd="0" presId="urn:microsoft.com/office/officeart/2011/layout/TabList"/>
    <dgm:cxn modelId="{D7D0FD67-63FE-4D2D-8426-B27FAD812251}" type="presParOf" srcId="{376C0EFA-A1E5-49C8-A3FF-1C8DB6ABE6D1}" destId="{4898C818-F7A1-4606-86EB-C273D6AFFFBA}" srcOrd="0" destOrd="0" presId="urn:microsoft.com/office/officeart/2011/layout/TabList"/>
    <dgm:cxn modelId="{106A0BDC-43D6-4531-A656-612C3FB54B6C}" type="presParOf" srcId="{376C0EFA-A1E5-49C8-A3FF-1C8DB6ABE6D1}" destId="{CC550CE3-D2D6-4DF6-9F79-217BE5E3CDE7}" srcOrd="1" destOrd="0" presId="urn:microsoft.com/office/officeart/2011/layout/TabList"/>
    <dgm:cxn modelId="{8CD9E591-5382-4324-B6F5-17C9C002D526}" type="presParOf" srcId="{376C0EFA-A1E5-49C8-A3FF-1C8DB6ABE6D1}" destId="{B4451111-F879-46A6-B88D-D9846D8F994F}" srcOrd="2" destOrd="0" presId="urn:microsoft.com/office/officeart/2011/layout/TabList"/>
    <dgm:cxn modelId="{B29AEE13-8BE9-43DB-970C-53F35672C9AF}" type="presParOf" srcId="{0C290743-D31E-457B-9D43-A1665EDFC628}" destId="{802009B3-7B6E-45B9-BE3E-C32421E6E964}" srcOrd="4" destOrd="0" presId="urn:microsoft.com/office/officeart/2011/layout/TabList"/>
    <dgm:cxn modelId="{33ADA6BC-4680-447B-B85D-C3860B9C1FBB}" type="presParOf" srcId="{0C290743-D31E-457B-9D43-A1665EDFC628}" destId="{32B4699E-FD58-4CB4-AF27-E391BA4486E7}" srcOrd="5" destOrd="0" presId="urn:microsoft.com/office/officeart/2011/layout/TabList"/>
    <dgm:cxn modelId="{5CCEA051-61B8-47F0-AFE5-0879B6394CC0}" type="presParOf" srcId="{0C290743-D31E-457B-9D43-A1665EDFC628}" destId="{A07E4DA2-087D-4FF9-A2AB-8FAF1C8428BE}" srcOrd="6" destOrd="0" presId="urn:microsoft.com/office/officeart/2011/layout/TabList"/>
    <dgm:cxn modelId="{E32FB4A7-3B43-4095-B200-48E4513865CD}" type="presParOf" srcId="{A07E4DA2-087D-4FF9-A2AB-8FAF1C8428BE}" destId="{9F6F97EF-7797-4581-BDB1-99EF8428F3A3}" srcOrd="0" destOrd="0" presId="urn:microsoft.com/office/officeart/2011/layout/TabList"/>
    <dgm:cxn modelId="{DAA6605E-553B-4817-B88A-546EB8E6DAD2}" type="presParOf" srcId="{A07E4DA2-087D-4FF9-A2AB-8FAF1C8428BE}" destId="{6872D29C-DEEC-49E4-AC47-4D918C969333}" srcOrd="1" destOrd="0" presId="urn:microsoft.com/office/officeart/2011/layout/TabList"/>
    <dgm:cxn modelId="{D9D3BAA4-4828-4BA0-82E3-8808DB400023}" type="presParOf" srcId="{A07E4DA2-087D-4FF9-A2AB-8FAF1C8428BE}" destId="{3537A1F0-BCED-40CB-B740-B1C190CC474E}" srcOrd="2" destOrd="0" presId="urn:microsoft.com/office/officeart/2011/layout/TabList"/>
    <dgm:cxn modelId="{77D40D4D-8163-4CBD-9551-B3A757368747}" type="presParOf" srcId="{0C290743-D31E-457B-9D43-A1665EDFC628}" destId="{6F5D37A8-6BF3-4AE5-8EB0-43291F56B4CE}"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56E885-645F-4ACD-B237-A6FA950DBAF6}"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MY"/>
        </a:p>
      </dgm:t>
    </dgm:pt>
    <dgm:pt modelId="{61588AA1-F5B1-4A66-B250-1370012A173D}">
      <dgm:prSet/>
      <dgm:spPr/>
      <dgm:t>
        <a:bodyPr/>
        <a:lstStyle/>
        <a:p>
          <a:pPr>
            <a:buFont typeface="+mj-lt"/>
            <a:buAutoNum type="arabicPeriod"/>
          </a:pPr>
          <a:r>
            <a:rPr lang="en-US" b="1"/>
            <a:t>Public Safety and Community Engagement</a:t>
          </a:r>
          <a:endParaRPr lang="en-US"/>
        </a:p>
      </dgm:t>
    </dgm:pt>
    <dgm:pt modelId="{BD339D51-8388-4866-9773-A9E11F2D32B7}" type="parTrans" cxnId="{708A89AB-0367-452B-8B9F-132BCECDDCF7}">
      <dgm:prSet/>
      <dgm:spPr/>
      <dgm:t>
        <a:bodyPr/>
        <a:lstStyle/>
        <a:p>
          <a:endParaRPr lang="en-MY"/>
        </a:p>
      </dgm:t>
    </dgm:pt>
    <dgm:pt modelId="{03D7EF91-5D93-4A76-9DE1-2784DDC21AA7}" type="sibTrans" cxnId="{708A89AB-0367-452B-8B9F-132BCECDDCF7}">
      <dgm:prSet/>
      <dgm:spPr/>
      <dgm:t>
        <a:bodyPr/>
        <a:lstStyle/>
        <a:p>
          <a:endParaRPr lang="en-MY"/>
        </a:p>
      </dgm:t>
    </dgm:pt>
    <dgm:pt modelId="{E669A61B-79C5-44CF-91E2-E6D9E9D4DEC9}">
      <dgm:prSet/>
      <dgm:spPr/>
      <dgm:t>
        <a:bodyPr/>
        <a:lstStyle/>
        <a:p>
          <a:pPr>
            <a:buFont typeface="+mj-lt"/>
            <a:buAutoNum type="arabicPeriod"/>
          </a:pPr>
          <a:r>
            <a:rPr lang="en-US" b="1" dirty="0"/>
            <a:t>Technological Integration</a:t>
          </a:r>
          <a:r>
            <a:rPr lang="en-US" dirty="0"/>
            <a:t>: Integrating technology into community policing efforts.</a:t>
          </a:r>
        </a:p>
      </dgm:t>
    </dgm:pt>
    <dgm:pt modelId="{0BC938B4-79A8-41EB-9845-4AB7EF983E7F}" type="parTrans" cxnId="{B1EFD9DE-CBA2-4D95-B1DE-E0F6DB2739EC}">
      <dgm:prSet/>
      <dgm:spPr/>
      <dgm:t>
        <a:bodyPr/>
        <a:lstStyle/>
        <a:p>
          <a:endParaRPr lang="en-MY"/>
        </a:p>
      </dgm:t>
    </dgm:pt>
    <dgm:pt modelId="{9883379C-C43B-4A8B-8D4F-1864A5BC7FB1}" type="sibTrans" cxnId="{B1EFD9DE-CBA2-4D95-B1DE-E0F6DB2739EC}">
      <dgm:prSet/>
      <dgm:spPr/>
      <dgm:t>
        <a:bodyPr/>
        <a:lstStyle/>
        <a:p>
          <a:endParaRPr lang="en-MY"/>
        </a:p>
      </dgm:t>
    </dgm:pt>
    <dgm:pt modelId="{06CE245C-812D-4F0D-9F88-9F52619DA51A}">
      <dgm:prSet/>
      <dgm:spPr/>
      <dgm:t>
        <a:bodyPr/>
        <a:lstStyle/>
        <a:p>
          <a:pPr>
            <a:buFont typeface="+mj-lt"/>
            <a:buAutoNum type="arabicPeriod"/>
          </a:pPr>
          <a:r>
            <a:rPr lang="en-US" b="1" dirty="0"/>
            <a:t>Changing Crime Patterns</a:t>
          </a:r>
          <a:r>
            <a:rPr lang="en-US" dirty="0"/>
            <a:t>: Adapting to changing crime patterns and their impact on public safety.</a:t>
          </a:r>
        </a:p>
      </dgm:t>
    </dgm:pt>
    <dgm:pt modelId="{395CCC2F-CC49-43F7-823F-3C2C38A7B7F5}" type="parTrans" cxnId="{5D28E2C8-CA1E-4BD4-AD73-7556290EF60E}">
      <dgm:prSet/>
      <dgm:spPr/>
      <dgm:t>
        <a:bodyPr/>
        <a:lstStyle/>
        <a:p>
          <a:endParaRPr lang="en-MY"/>
        </a:p>
      </dgm:t>
    </dgm:pt>
    <dgm:pt modelId="{D23FA93A-BF10-4AA3-892B-6D748C0EBF8F}" type="sibTrans" cxnId="{5D28E2C8-CA1E-4BD4-AD73-7556290EF60E}">
      <dgm:prSet/>
      <dgm:spPr/>
      <dgm:t>
        <a:bodyPr/>
        <a:lstStyle/>
        <a:p>
          <a:endParaRPr lang="en-MY"/>
        </a:p>
      </dgm:t>
    </dgm:pt>
    <dgm:pt modelId="{12BE664F-53A2-4509-A85F-E5E9309B83D8}">
      <dgm:prSet/>
      <dgm:spPr/>
      <dgm:t>
        <a:bodyPr/>
        <a:lstStyle/>
        <a:p>
          <a:pPr>
            <a:buFont typeface="+mj-lt"/>
            <a:buAutoNum type="arabicPeriod"/>
          </a:pPr>
          <a:r>
            <a:rPr lang="en-US" b="1"/>
            <a:t>Policy Development</a:t>
          </a:r>
          <a:r>
            <a:rPr lang="en-US"/>
            <a:t>: Developing policies to address emerging public safety challenges.</a:t>
          </a:r>
        </a:p>
      </dgm:t>
    </dgm:pt>
    <dgm:pt modelId="{D2CD37D1-8463-4F71-94A3-F1DE12950E6B}" type="parTrans" cxnId="{73E73EE6-C54E-4B6A-97A8-B3C51391C4FA}">
      <dgm:prSet/>
      <dgm:spPr/>
      <dgm:t>
        <a:bodyPr/>
        <a:lstStyle/>
        <a:p>
          <a:endParaRPr lang="en-MY"/>
        </a:p>
      </dgm:t>
    </dgm:pt>
    <dgm:pt modelId="{48D91CBB-9980-4B91-B2BB-569525F027C6}" type="sibTrans" cxnId="{73E73EE6-C54E-4B6A-97A8-B3C51391C4FA}">
      <dgm:prSet/>
      <dgm:spPr/>
      <dgm:t>
        <a:bodyPr/>
        <a:lstStyle/>
        <a:p>
          <a:endParaRPr lang="en-MY"/>
        </a:p>
      </dgm:t>
    </dgm:pt>
    <dgm:pt modelId="{3850805D-4433-4BBB-B08F-4EB0B0C92508}">
      <dgm:prSet/>
      <dgm:spPr/>
      <dgm:t>
        <a:bodyPr/>
        <a:lstStyle/>
        <a:p>
          <a:pPr>
            <a:buFont typeface="+mj-lt"/>
            <a:buAutoNum type="arabicPeriod"/>
          </a:pPr>
          <a:r>
            <a:rPr lang="en-US" b="1"/>
            <a:t>Global Trends</a:t>
          </a:r>
          <a:r>
            <a:rPr lang="en-US"/>
            <a:t>: Adapting to global trends and their impact on local public safety.</a:t>
          </a:r>
        </a:p>
      </dgm:t>
    </dgm:pt>
    <dgm:pt modelId="{A1DFA267-5925-49C6-8638-6333C037AB41}" type="parTrans" cxnId="{4891BB05-D17B-470D-9C4D-F8B799AAD3BF}">
      <dgm:prSet/>
      <dgm:spPr/>
      <dgm:t>
        <a:bodyPr/>
        <a:lstStyle/>
        <a:p>
          <a:endParaRPr lang="en-MY"/>
        </a:p>
      </dgm:t>
    </dgm:pt>
    <dgm:pt modelId="{FC0BCA0E-DFEE-49D1-B2CC-36885F650847}" type="sibTrans" cxnId="{4891BB05-D17B-470D-9C4D-F8B799AAD3BF}">
      <dgm:prSet/>
      <dgm:spPr/>
      <dgm:t>
        <a:bodyPr/>
        <a:lstStyle/>
        <a:p>
          <a:endParaRPr lang="en-MY"/>
        </a:p>
      </dgm:t>
    </dgm:pt>
    <dgm:pt modelId="{4A756E51-7EA8-4CD6-A5DF-426EFE029284}">
      <dgm:prSet/>
      <dgm:spPr/>
      <dgm:t>
        <a:bodyPr/>
        <a:lstStyle/>
        <a:p>
          <a:pPr>
            <a:buFont typeface="+mj-lt"/>
            <a:buAutoNum type="arabicPeriod"/>
          </a:pPr>
          <a:r>
            <a:rPr lang="en-US" b="1"/>
            <a:t>Community Resilience</a:t>
          </a:r>
          <a:r>
            <a:rPr lang="en-US"/>
            <a:t>: Building community resilience to withstand and recover from crime.</a:t>
          </a:r>
        </a:p>
      </dgm:t>
    </dgm:pt>
    <dgm:pt modelId="{79B7FC2A-B510-4381-8DAE-8E0A0845697A}" type="parTrans" cxnId="{D3462931-669C-44DE-BCCB-D9452A3C92D2}">
      <dgm:prSet/>
      <dgm:spPr/>
      <dgm:t>
        <a:bodyPr/>
        <a:lstStyle/>
        <a:p>
          <a:endParaRPr lang="en-MY"/>
        </a:p>
      </dgm:t>
    </dgm:pt>
    <dgm:pt modelId="{E8798BCC-AA8C-41E1-A5C5-8C740239CCBD}" type="sibTrans" cxnId="{D3462931-669C-44DE-BCCB-D9452A3C92D2}">
      <dgm:prSet/>
      <dgm:spPr/>
      <dgm:t>
        <a:bodyPr/>
        <a:lstStyle/>
        <a:p>
          <a:endParaRPr lang="en-MY"/>
        </a:p>
      </dgm:t>
    </dgm:pt>
    <dgm:pt modelId="{57773631-8357-44C1-BAA1-7A1298451BD6}">
      <dgm:prSet/>
      <dgm:spPr/>
      <dgm:t>
        <a:bodyPr/>
        <a:lstStyle/>
        <a:p>
          <a:pPr>
            <a:buFont typeface="+mj-lt"/>
            <a:buAutoNum type="arabicPeriod"/>
          </a:pPr>
          <a:r>
            <a:rPr lang="en-MY" b="1"/>
            <a:t>Crime Statistics and Resilience</a:t>
          </a:r>
          <a:endParaRPr lang="en-MY"/>
        </a:p>
      </dgm:t>
    </dgm:pt>
    <dgm:pt modelId="{0B8C8C3D-D616-40E6-BA9D-03872003276C}" type="parTrans" cxnId="{2B0607FA-96B4-4250-8BFD-E681F9848DF0}">
      <dgm:prSet/>
      <dgm:spPr/>
      <dgm:t>
        <a:bodyPr/>
        <a:lstStyle/>
        <a:p>
          <a:endParaRPr lang="en-MY"/>
        </a:p>
      </dgm:t>
    </dgm:pt>
    <dgm:pt modelId="{9BF94321-2BEE-414C-BB2E-54D0F980ECC9}" type="sibTrans" cxnId="{2B0607FA-96B4-4250-8BFD-E681F9848DF0}">
      <dgm:prSet/>
      <dgm:spPr/>
      <dgm:t>
        <a:bodyPr/>
        <a:lstStyle/>
        <a:p>
          <a:endParaRPr lang="en-MY"/>
        </a:p>
      </dgm:t>
    </dgm:pt>
    <dgm:pt modelId="{257CF79C-EB58-4132-9675-D646A3B9898F}">
      <dgm:prSet/>
      <dgm:spPr/>
      <dgm:t>
        <a:bodyPr/>
        <a:lstStyle/>
        <a:p>
          <a:pPr>
            <a:buFont typeface="+mj-lt"/>
            <a:buAutoNum type="arabicPeriod"/>
          </a:pPr>
          <a:r>
            <a:rPr lang="en-US" b="1" dirty="0"/>
            <a:t>Crime Index Monitoring</a:t>
          </a:r>
          <a:r>
            <a:rPr lang="en-US" dirty="0"/>
            <a:t>: Regularly monitoring and analyzing crime statistics to identify trends and areas for targeted interventions.</a:t>
          </a:r>
        </a:p>
      </dgm:t>
    </dgm:pt>
    <dgm:pt modelId="{6F827E88-4E07-43C4-B688-826FEC7D1E62}" type="parTrans" cxnId="{5E483C53-EA2C-43D2-8CDA-4F5FB107F117}">
      <dgm:prSet/>
      <dgm:spPr/>
      <dgm:t>
        <a:bodyPr/>
        <a:lstStyle/>
        <a:p>
          <a:endParaRPr lang="en-MY"/>
        </a:p>
      </dgm:t>
    </dgm:pt>
    <dgm:pt modelId="{AD889EC0-3DE6-41B9-B0A0-545086CCA283}" type="sibTrans" cxnId="{5E483C53-EA2C-43D2-8CDA-4F5FB107F117}">
      <dgm:prSet/>
      <dgm:spPr/>
      <dgm:t>
        <a:bodyPr/>
        <a:lstStyle/>
        <a:p>
          <a:endParaRPr lang="en-MY"/>
        </a:p>
      </dgm:t>
    </dgm:pt>
    <dgm:pt modelId="{4EEF9B09-8E89-4D47-9CAD-F6A2393FE25C}">
      <dgm:prSet/>
      <dgm:spPr/>
      <dgm:t>
        <a:bodyPr/>
        <a:lstStyle/>
        <a:p>
          <a:pPr>
            <a:buFont typeface="+mj-lt"/>
            <a:buAutoNum type="arabicPeriod"/>
          </a:pPr>
          <a:r>
            <a:rPr lang="en-US" b="1"/>
            <a:t>Resilience Building</a:t>
          </a:r>
          <a:r>
            <a:rPr lang="en-US"/>
            <a:t>: Enhancing societal resilience against crime through community programs and support services.</a:t>
          </a:r>
        </a:p>
      </dgm:t>
    </dgm:pt>
    <dgm:pt modelId="{ACEB062B-954C-438A-9EA4-AE13504A6C8A}" type="parTrans" cxnId="{58ED96F8-BC25-429E-814B-1A27569F5184}">
      <dgm:prSet/>
      <dgm:spPr/>
      <dgm:t>
        <a:bodyPr/>
        <a:lstStyle/>
        <a:p>
          <a:endParaRPr lang="en-MY"/>
        </a:p>
      </dgm:t>
    </dgm:pt>
    <dgm:pt modelId="{458D3D45-3648-418D-BB41-215998256EB9}" type="sibTrans" cxnId="{58ED96F8-BC25-429E-814B-1A27569F5184}">
      <dgm:prSet/>
      <dgm:spPr/>
      <dgm:t>
        <a:bodyPr/>
        <a:lstStyle/>
        <a:p>
          <a:endParaRPr lang="en-MY"/>
        </a:p>
      </dgm:t>
    </dgm:pt>
    <dgm:pt modelId="{912840EE-CE88-4680-96C2-75A7B1947D8F}">
      <dgm:prSet/>
      <dgm:spPr/>
      <dgm:t>
        <a:bodyPr/>
        <a:lstStyle/>
        <a:p>
          <a:pPr>
            <a:buFont typeface="+mj-lt"/>
            <a:buAutoNum type="arabicPeriod"/>
          </a:pPr>
          <a:r>
            <a:rPr lang="en-US" b="1"/>
            <a:t>Policy Development</a:t>
          </a:r>
          <a:r>
            <a:rPr lang="en-US"/>
            <a:t>: Developing and implementing policies based on crime</a:t>
          </a:r>
        </a:p>
      </dgm:t>
    </dgm:pt>
    <dgm:pt modelId="{57467B5A-324E-4C2C-BD30-172671973CDD}" type="parTrans" cxnId="{F6E50BF6-B6A6-4914-913A-CA54891C2423}">
      <dgm:prSet/>
      <dgm:spPr/>
      <dgm:t>
        <a:bodyPr/>
        <a:lstStyle/>
        <a:p>
          <a:endParaRPr lang="en-MY"/>
        </a:p>
      </dgm:t>
    </dgm:pt>
    <dgm:pt modelId="{70C951FD-D88F-4313-B5C7-0AA2FD57C4EF}" type="sibTrans" cxnId="{F6E50BF6-B6A6-4914-913A-CA54891C2423}">
      <dgm:prSet/>
      <dgm:spPr/>
      <dgm:t>
        <a:bodyPr/>
        <a:lstStyle/>
        <a:p>
          <a:endParaRPr lang="en-MY"/>
        </a:p>
      </dgm:t>
    </dgm:pt>
    <dgm:pt modelId="{19406FF4-FF6D-4FA1-8F23-FB8564EC2D82}">
      <dgm:prSet/>
      <dgm:spPr/>
      <dgm:t>
        <a:bodyPr/>
        <a:lstStyle/>
        <a:p>
          <a:pPr>
            <a:buFont typeface="+mj-lt"/>
            <a:buAutoNum type="arabicPeriod"/>
          </a:pPr>
          <a:endParaRPr lang="en-US" dirty="0"/>
        </a:p>
      </dgm:t>
    </dgm:pt>
    <dgm:pt modelId="{783462EE-9FF1-4035-BC88-D10E27C268C4}" type="parTrans" cxnId="{10E5B029-E268-454B-BB59-0134140120E4}">
      <dgm:prSet/>
      <dgm:spPr/>
      <dgm:t>
        <a:bodyPr/>
        <a:lstStyle/>
        <a:p>
          <a:endParaRPr lang="en-MY"/>
        </a:p>
      </dgm:t>
    </dgm:pt>
    <dgm:pt modelId="{0D62BAE2-AF86-4BD5-A337-B9E4FAB472B9}" type="sibTrans" cxnId="{10E5B029-E268-454B-BB59-0134140120E4}">
      <dgm:prSet/>
      <dgm:spPr/>
      <dgm:t>
        <a:bodyPr/>
        <a:lstStyle/>
        <a:p>
          <a:endParaRPr lang="en-MY"/>
        </a:p>
      </dgm:t>
    </dgm:pt>
    <dgm:pt modelId="{4DE0F48D-2894-4730-885B-3177163268B5}">
      <dgm:prSet/>
      <dgm:spPr/>
      <dgm:t>
        <a:bodyPr/>
        <a:lstStyle/>
        <a:p>
          <a:pPr>
            <a:buFont typeface="+mj-lt"/>
            <a:buAutoNum type="arabicPeriod"/>
          </a:pPr>
          <a:endParaRPr lang="en-US" dirty="0"/>
        </a:p>
      </dgm:t>
    </dgm:pt>
    <dgm:pt modelId="{9588A759-9184-4E10-B45C-323A42D92576}" type="parTrans" cxnId="{F4DA6F6E-9F26-4CFF-BCB0-06ACB91EC27A}">
      <dgm:prSet/>
      <dgm:spPr/>
      <dgm:t>
        <a:bodyPr/>
        <a:lstStyle/>
        <a:p>
          <a:endParaRPr lang="en-MY"/>
        </a:p>
      </dgm:t>
    </dgm:pt>
    <dgm:pt modelId="{1E6549E3-2B41-413E-A5B8-AF7314026C60}" type="sibTrans" cxnId="{F4DA6F6E-9F26-4CFF-BCB0-06ACB91EC27A}">
      <dgm:prSet/>
      <dgm:spPr/>
      <dgm:t>
        <a:bodyPr/>
        <a:lstStyle/>
        <a:p>
          <a:endParaRPr lang="en-MY"/>
        </a:p>
      </dgm:t>
    </dgm:pt>
    <dgm:pt modelId="{0C290743-D31E-457B-9D43-A1665EDFC628}" type="pres">
      <dgm:prSet presAssocID="{1E56E885-645F-4ACD-B237-A6FA950DBAF6}" presName="Name0" presStyleCnt="0">
        <dgm:presLayoutVars>
          <dgm:chMax/>
          <dgm:chPref val="3"/>
          <dgm:dir/>
          <dgm:animOne val="branch"/>
          <dgm:animLvl val="lvl"/>
        </dgm:presLayoutVars>
      </dgm:prSet>
      <dgm:spPr/>
    </dgm:pt>
    <dgm:pt modelId="{15CC2FAB-B646-4CDB-ACB4-BED4301F19CD}" type="pres">
      <dgm:prSet presAssocID="{61588AA1-F5B1-4A66-B250-1370012A173D}" presName="composite" presStyleCnt="0"/>
      <dgm:spPr/>
    </dgm:pt>
    <dgm:pt modelId="{58500BED-C84D-4F23-AFFD-1F7C3386DE6C}" type="pres">
      <dgm:prSet presAssocID="{61588AA1-F5B1-4A66-B250-1370012A173D}" presName="FirstChild" presStyleLbl="revTx" presStyleIdx="0" presStyleCnt="4">
        <dgm:presLayoutVars>
          <dgm:chMax val="0"/>
          <dgm:chPref val="0"/>
          <dgm:bulletEnabled val="1"/>
        </dgm:presLayoutVars>
      </dgm:prSet>
      <dgm:spPr/>
    </dgm:pt>
    <dgm:pt modelId="{CBF4130F-DA0B-4A24-9D0B-0CAC37A678C3}" type="pres">
      <dgm:prSet presAssocID="{61588AA1-F5B1-4A66-B250-1370012A173D}" presName="Parent" presStyleLbl="alignNode1" presStyleIdx="0" presStyleCnt="2">
        <dgm:presLayoutVars>
          <dgm:chMax val="3"/>
          <dgm:chPref val="3"/>
          <dgm:bulletEnabled val="1"/>
        </dgm:presLayoutVars>
      </dgm:prSet>
      <dgm:spPr/>
    </dgm:pt>
    <dgm:pt modelId="{DA5F469A-A62D-4BF0-82C4-13C221AF9BAC}" type="pres">
      <dgm:prSet presAssocID="{61588AA1-F5B1-4A66-B250-1370012A173D}" presName="Accent" presStyleLbl="parChTrans1D1" presStyleIdx="0" presStyleCnt="2"/>
      <dgm:spPr/>
    </dgm:pt>
    <dgm:pt modelId="{B6D8B54E-46CB-4120-9A65-597548337BD5}" type="pres">
      <dgm:prSet presAssocID="{61588AA1-F5B1-4A66-B250-1370012A173D}" presName="Child" presStyleLbl="revTx" presStyleIdx="1" presStyleCnt="4">
        <dgm:presLayoutVars>
          <dgm:chMax val="0"/>
          <dgm:chPref val="0"/>
          <dgm:bulletEnabled val="1"/>
        </dgm:presLayoutVars>
      </dgm:prSet>
      <dgm:spPr/>
    </dgm:pt>
    <dgm:pt modelId="{D9445A0A-B215-4F43-AB28-865B12DE24A4}" type="pres">
      <dgm:prSet presAssocID="{03D7EF91-5D93-4A76-9DE1-2784DDC21AA7}" presName="sibTrans" presStyleCnt="0"/>
      <dgm:spPr/>
    </dgm:pt>
    <dgm:pt modelId="{9D808FA7-0AC3-4EF2-A59A-F1AAFD473CA8}" type="pres">
      <dgm:prSet presAssocID="{57773631-8357-44C1-BAA1-7A1298451BD6}" presName="composite" presStyleCnt="0"/>
      <dgm:spPr/>
    </dgm:pt>
    <dgm:pt modelId="{DE4FEAC5-72CF-42FD-8E11-97FFFD55A4CC}" type="pres">
      <dgm:prSet presAssocID="{57773631-8357-44C1-BAA1-7A1298451BD6}" presName="FirstChild" presStyleLbl="revTx" presStyleIdx="2" presStyleCnt="4">
        <dgm:presLayoutVars>
          <dgm:chMax val="0"/>
          <dgm:chPref val="0"/>
          <dgm:bulletEnabled val="1"/>
        </dgm:presLayoutVars>
      </dgm:prSet>
      <dgm:spPr/>
    </dgm:pt>
    <dgm:pt modelId="{695462F7-C073-4958-925B-1D8FDF0E0960}" type="pres">
      <dgm:prSet presAssocID="{57773631-8357-44C1-BAA1-7A1298451BD6}" presName="Parent" presStyleLbl="alignNode1" presStyleIdx="1" presStyleCnt="2">
        <dgm:presLayoutVars>
          <dgm:chMax val="3"/>
          <dgm:chPref val="3"/>
          <dgm:bulletEnabled val="1"/>
        </dgm:presLayoutVars>
      </dgm:prSet>
      <dgm:spPr/>
    </dgm:pt>
    <dgm:pt modelId="{1C60ABA9-236B-47E4-BD41-DB97174773BC}" type="pres">
      <dgm:prSet presAssocID="{57773631-8357-44C1-BAA1-7A1298451BD6}" presName="Accent" presStyleLbl="parChTrans1D1" presStyleIdx="1" presStyleCnt="2"/>
      <dgm:spPr/>
    </dgm:pt>
    <dgm:pt modelId="{5E4BD39E-CE5F-4BC2-A64D-C2378721D508}" type="pres">
      <dgm:prSet presAssocID="{57773631-8357-44C1-BAA1-7A1298451BD6}" presName="Child" presStyleLbl="revTx" presStyleIdx="3" presStyleCnt="4">
        <dgm:presLayoutVars>
          <dgm:chMax val="0"/>
          <dgm:chPref val="0"/>
          <dgm:bulletEnabled val="1"/>
        </dgm:presLayoutVars>
      </dgm:prSet>
      <dgm:spPr/>
    </dgm:pt>
  </dgm:ptLst>
  <dgm:cxnLst>
    <dgm:cxn modelId="{4891BB05-D17B-470D-9C4D-F8B799AAD3BF}" srcId="{61588AA1-F5B1-4A66-B250-1370012A173D}" destId="{3850805D-4433-4BBB-B08F-4EB0B0C92508}" srcOrd="4" destOrd="0" parTransId="{A1DFA267-5925-49C6-8638-6333C037AB41}" sibTransId="{FC0BCA0E-DFEE-49D1-B2CC-36885F650847}"/>
    <dgm:cxn modelId="{3BC91B10-0ED1-45D3-8966-48DC2A6C0F93}" type="presOf" srcId="{06CE245C-812D-4F0D-9F88-9F52619DA51A}" destId="{B6D8B54E-46CB-4120-9A65-597548337BD5}" srcOrd="0" destOrd="1" presId="urn:microsoft.com/office/officeart/2011/layout/TabList"/>
    <dgm:cxn modelId="{DAA35117-E066-4832-8721-B1136D91CA01}" type="presOf" srcId="{E669A61B-79C5-44CF-91E2-E6D9E9D4DEC9}" destId="{B6D8B54E-46CB-4120-9A65-597548337BD5}" srcOrd="0" destOrd="0" presId="urn:microsoft.com/office/officeart/2011/layout/TabList"/>
    <dgm:cxn modelId="{BA6AA226-A195-450D-80B2-60A180A6E658}" type="presOf" srcId="{1E56E885-645F-4ACD-B237-A6FA950DBAF6}" destId="{0C290743-D31E-457B-9D43-A1665EDFC628}" srcOrd="0" destOrd="0" presId="urn:microsoft.com/office/officeart/2011/layout/TabList"/>
    <dgm:cxn modelId="{10E5B029-E268-454B-BB59-0134140120E4}" srcId="{61588AA1-F5B1-4A66-B250-1370012A173D}" destId="{19406FF4-FF6D-4FA1-8F23-FB8564EC2D82}" srcOrd="0" destOrd="0" parTransId="{783462EE-9FF1-4035-BC88-D10E27C268C4}" sibTransId="{0D62BAE2-AF86-4BD5-A337-B9E4FAB472B9}"/>
    <dgm:cxn modelId="{D3462931-669C-44DE-BCCB-D9452A3C92D2}" srcId="{61588AA1-F5B1-4A66-B250-1370012A173D}" destId="{4A756E51-7EA8-4CD6-A5DF-426EFE029284}" srcOrd="5" destOrd="0" parTransId="{79B7FC2A-B510-4381-8DAE-8E0A0845697A}" sibTransId="{E8798BCC-AA8C-41E1-A5C5-8C740239CCBD}"/>
    <dgm:cxn modelId="{8CB0D932-21DF-4AF5-B917-04BEC6D38ACB}" type="presOf" srcId="{257CF79C-EB58-4132-9675-D646A3B9898F}" destId="{5E4BD39E-CE5F-4BC2-A64D-C2378721D508}" srcOrd="0" destOrd="0" presId="urn:microsoft.com/office/officeart/2011/layout/TabList"/>
    <dgm:cxn modelId="{04D1046B-C3A9-42D5-B4DF-CFEF3F58B12A}" type="presOf" srcId="{12BE664F-53A2-4509-A85F-E5E9309B83D8}" destId="{B6D8B54E-46CB-4120-9A65-597548337BD5}" srcOrd="0" destOrd="2" presId="urn:microsoft.com/office/officeart/2011/layout/TabList"/>
    <dgm:cxn modelId="{F3A55E4C-34D4-4353-BAA5-521AA4AA2F79}" type="presOf" srcId="{4EEF9B09-8E89-4D47-9CAD-F6A2393FE25C}" destId="{5E4BD39E-CE5F-4BC2-A64D-C2378721D508}" srcOrd="0" destOrd="1" presId="urn:microsoft.com/office/officeart/2011/layout/TabList"/>
    <dgm:cxn modelId="{F4DA6F6E-9F26-4CFF-BCB0-06ACB91EC27A}" srcId="{57773631-8357-44C1-BAA1-7A1298451BD6}" destId="{4DE0F48D-2894-4730-885B-3177163268B5}" srcOrd="0" destOrd="0" parTransId="{9588A759-9184-4E10-B45C-323A42D92576}" sibTransId="{1E6549E3-2B41-413E-A5B8-AF7314026C60}"/>
    <dgm:cxn modelId="{7F08BB6F-83BA-4E41-9710-E83539198C13}" type="presOf" srcId="{4A756E51-7EA8-4CD6-A5DF-426EFE029284}" destId="{B6D8B54E-46CB-4120-9A65-597548337BD5}" srcOrd="0" destOrd="4" presId="urn:microsoft.com/office/officeart/2011/layout/TabList"/>
    <dgm:cxn modelId="{916FB571-5FBF-41C2-BCC9-EE158948AB01}" type="presOf" srcId="{3850805D-4433-4BBB-B08F-4EB0B0C92508}" destId="{B6D8B54E-46CB-4120-9A65-597548337BD5}" srcOrd="0" destOrd="3" presId="urn:microsoft.com/office/officeart/2011/layout/TabList"/>
    <dgm:cxn modelId="{37687452-B32A-4B8B-A631-DBDC5BBF3293}" type="presOf" srcId="{57773631-8357-44C1-BAA1-7A1298451BD6}" destId="{695462F7-C073-4958-925B-1D8FDF0E0960}" srcOrd="0" destOrd="0" presId="urn:microsoft.com/office/officeart/2011/layout/TabList"/>
    <dgm:cxn modelId="{5E483C53-EA2C-43D2-8CDA-4F5FB107F117}" srcId="{57773631-8357-44C1-BAA1-7A1298451BD6}" destId="{257CF79C-EB58-4132-9675-D646A3B9898F}" srcOrd="1" destOrd="0" parTransId="{6F827E88-4E07-43C4-B688-826FEC7D1E62}" sibTransId="{AD889EC0-3DE6-41B9-B0A0-545086CCA283}"/>
    <dgm:cxn modelId="{A2BC779E-88EB-4C0C-B486-CDBED9B062F4}" type="presOf" srcId="{912840EE-CE88-4680-96C2-75A7B1947D8F}" destId="{5E4BD39E-CE5F-4BC2-A64D-C2378721D508}" srcOrd="0" destOrd="2" presId="urn:microsoft.com/office/officeart/2011/layout/TabList"/>
    <dgm:cxn modelId="{708A89AB-0367-452B-8B9F-132BCECDDCF7}" srcId="{1E56E885-645F-4ACD-B237-A6FA950DBAF6}" destId="{61588AA1-F5B1-4A66-B250-1370012A173D}" srcOrd="0" destOrd="0" parTransId="{BD339D51-8388-4866-9773-A9E11F2D32B7}" sibTransId="{03D7EF91-5D93-4A76-9DE1-2784DDC21AA7}"/>
    <dgm:cxn modelId="{ED80A1C0-08E3-4AE6-876E-F2F5E8762715}" type="presOf" srcId="{19406FF4-FF6D-4FA1-8F23-FB8564EC2D82}" destId="{58500BED-C84D-4F23-AFFD-1F7C3386DE6C}" srcOrd="0" destOrd="0" presId="urn:microsoft.com/office/officeart/2011/layout/TabList"/>
    <dgm:cxn modelId="{5D28E2C8-CA1E-4BD4-AD73-7556290EF60E}" srcId="{61588AA1-F5B1-4A66-B250-1370012A173D}" destId="{06CE245C-812D-4F0D-9F88-9F52619DA51A}" srcOrd="2" destOrd="0" parTransId="{395CCC2F-CC49-43F7-823F-3C2C38A7B7F5}" sibTransId="{D23FA93A-BF10-4AA3-892B-6D748C0EBF8F}"/>
    <dgm:cxn modelId="{E7D4F7D2-6B22-4FD2-8C15-904581ED3592}" type="presOf" srcId="{4DE0F48D-2894-4730-885B-3177163268B5}" destId="{DE4FEAC5-72CF-42FD-8E11-97FFFD55A4CC}" srcOrd="0" destOrd="0" presId="urn:microsoft.com/office/officeart/2011/layout/TabList"/>
    <dgm:cxn modelId="{B1EFD9DE-CBA2-4D95-B1DE-E0F6DB2739EC}" srcId="{61588AA1-F5B1-4A66-B250-1370012A173D}" destId="{E669A61B-79C5-44CF-91E2-E6D9E9D4DEC9}" srcOrd="1" destOrd="0" parTransId="{0BC938B4-79A8-41EB-9845-4AB7EF983E7F}" sibTransId="{9883379C-C43B-4A8B-8D4F-1864A5BC7FB1}"/>
    <dgm:cxn modelId="{73E73EE6-C54E-4B6A-97A8-B3C51391C4FA}" srcId="{61588AA1-F5B1-4A66-B250-1370012A173D}" destId="{12BE664F-53A2-4509-A85F-E5E9309B83D8}" srcOrd="3" destOrd="0" parTransId="{D2CD37D1-8463-4F71-94A3-F1DE12950E6B}" sibTransId="{48D91CBB-9980-4B91-B2BB-569525F027C6}"/>
    <dgm:cxn modelId="{F6E50BF6-B6A6-4914-913A-CA54891C2423}" srcId="{57773631-8357-44C1-BAA1-7A1298451BD6}" destId="{912840EE-CE88-4680-96C2-75A7B1947D8F}" srcOrd="3" destOrd="0" parTransId="{57467B5A-324E-4C2C-BD30-172671973CDD}" sibTransId="{70C951FD-D88F-4313-B5C7-0AA2FD57C4EF}"/>
    <dgm:cxn modelId="{58ED96F8-BC25-429E-814B-1A27569F5184}" srcId="{57773631-8357-44C1-BAA1-7A1298451BD6}" destId="{4EEF9B09-8E89-4D47-9CAD-F6A2393FE25C}" srcOrd="2" destOrd="0" parTransId="{ACEB062B-954C-438A-9EA4-AE13504A6C8A}" sibTransId="{458D3D45-3648-418D-BB41-215998256EB9}"/>
    <dgm:cxn modelId="{2B0607FA-96B4-4250-8BFD-E681F9848DF0}" srcId="{1E56E885-645F-4ACD-B237-A6FA950DBAF6}" destId="{57773631-8357-44C1-BAA1-7A1298451BD6}" srcOrd="1" destOrd="0" parTransId="{0B8C8C3D-D616-40E6-BA9D-03872003276C}" sibTransId="{9BF94321-2BEE-414C-BB2E-54D0F980ECC9}"/>
    <dgm:cxn modelId="{C9D56FFF-DA1C-41C1-995F-6905A3AD2F22}" type="presOf" srcId="{61588AA1-F5B1-4A66-B250-1370012A173D}" destId="{CBF4130F-DA0B-4A24-9D0B-0CAC37A678C3}" srcOrd="0" destOrd="0" presId="urn:microsoft.com/office/officeart/2011/layout/TabList"/>
    <dgm:cxn modelId="{4FCB5AE7-9698-43C0-844C-CA0D2B7DBD30}" type="presParOf" srcId="{0C290743-D31E-457B-9D43-A1665EDFC628}" destId="{15CC2FAB-B646-4CDB-ACB4-BED4301F19CD}" srcOrd="0" destOrd="0" presId="urn:microsoft.com/office/officeart/2011/layout/TabList"/>
    <dgm:cxn modelId="{4F24FE5B-2C25-4D7B-895E-E4C7640966BD}" type="presParOf" srcId="{15CC2FAB-B646-4CDB-ACB4-BED4301F19CD}" destId="{58500BED-C84D-4F23-AFFD-1F7C3386DE6C}" srcOrd="0" destOrd="0" presId="urn:microsoft.com/office/officeart/2011/layout/TabList"/>
    <dgm:cxn modelId="{3892618A-5AFA-44EC-AA86-C4613FAA2F0D}" type="presParOf" srcId="{15CC2FAB-B646-4CDB-ACB4-BED4301F19CD}" destId="{CBF4130F-DA0B-4A24-9D0B-0CAC37A678C3}" srcOrd="1" destOrd="0" presId="urn:microsoft.com/office/officeart/2011/layout/TabList"/>
    <dgm:cxn modelId="{9B6D81DF-C2D1-43F9-B918-0E72F9F913E1}" type="presParOf" srcId="{15CC2FAB-B646-4CDB-ACB4-BED4301F19CD}" destId="{DA5F469A-A62D-4BF0-82C4-13C221AF9BAC}" srcOrd="2" destOrd="0" presId="urn:microsoft.com/office/officeart/2011/layout/TabList"/>
    <dgm:cxn modelId="{18E497D5-1F08-45D5-B2B2-4A79356B2E95}" type="presParOf" srcId="{0C290743-D31E-457B-9D43-A1665EDFC628}" destId="{B6D8B54E-46CB-4120-9A65-597548337BD5}" srcOrd="1" destOrd="0" presId="urn:microsoft.com/office/officeart/2011/layout/TabList"/>
    <dgm:cxn modelId="{1B60FE1E-E83F-4808-B433-C445BA4383FD}" type="presParOf" srcId="{0C290743-D31E-457B-9D43-A1665EDFC628}" destId="{D9445A0A-B215-4F43-AB28-865B12DE24A4}" srcOrd="2" destOrd="0" presId="urn:microsoft.com/office/officeart/2011/layout/TabList"/>
    <dgm:cxn modelId="{ABB4B002-F54C-42D9-A857-84B724ACB941}" type="presParOf" srcId="{0C290743-D31E-457B-9D43-A1665EDFC628}" destId="{9D808FA7-0AC3-4EF2-A59A-F1AAFD473CA8}" srcOrd="3" destOrd="0" presId="urn:microsoft.com/office/officeart/2011/layout/TabList"/>
    <dgm:cxn modelId="{CD32AFC3-D3B3-4996-BA1F-77E382AC5590}" type="presParOf" srcId="{9D808FA7-0AC3-4EF2-A59A-F1AAFD473CA8}" destId="{DE4FEAC5-72CF-42FD-8E11-97FFFD55A4CC}" srcOrd="0" destOrd="0" presId="urn:microsoft.com/office/officeart/2011/layout/TabList"/>
    <dgm:cxn modelId="{E66E333E-0EEA-4834-8D9D-8C0049BAFDC6}" type="presParOf" srcId="{9D808FA7-0AC3-4EF2-A59A-F1AAFD473CA8}" destId="{695462F7-C073-4958-925B-1D8FDF0E0960}" srcOrd="1" destOrd="0" presId="urn:microsoft.com/office/officeart/2011/layout/TabList"/>
    <dgm:cxn modelId="{9D57604C-7BD6-4EA0-B51C-561594B2E04E}" type="presParOf" srcId="{9D808FA7-0AC3-4EF2-A59A-F1AAFD473CA8}" destId="{1C60ABA9-236B-47E4-BD41-DB97174773BC}" srcOrd="2" destOrd="0" presId="urn:microsoft.com/office/officeart/2011/layout/TabList"/>
    <dgm:cxn modelId="{FDF105C3-E766-4417-AE95-A4224F9814E1}" type="presParOf" srcId="{0C290743-D31E-457B-9D43-A1665EDFC628}" destId="{5E4BD39E-CE5F-4BC2-A64D-C2378721D508}" srcOrd="4" destOrd="0" presId="urn:microsoft.com/office/officeart/2011/layout/Tab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74C88-B06B-4F62-A283-38272CAC596D}">
      <dsp:nvSpPr>
        <dsp:cNvPr id="0" name=""/>
        <dsp:cNvSpPr/>
      </dsp:nvSpPr>
      <dsp:spPr>
        <a:xfrm>
          <a:off x="641746" y="2741"/>
          <a:ext cx="2932658" cy="17595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MY" sz="2700" b="1" i="0" kern="1200" dirty="0"/>
            <a:t>Transnational Crime</a:t>
          </a:r>
          <a:endParaRPr lang="en-MY" sz="2700" kern="1200" dirty="0"/>
        </a:p>
      </dsp:txBody>
      <dsp:txXfrm>
        <a:off x="641746" y="2741"/>
        <a:ext cx="2932658" cy="1759594"/>
      </dsp:txXfrm>
    </dsp:sp>
    <dsp:sp modelId="{8FD21D0B-F0D5-49CE-831C-382875B12A05}">
      <dsp:nvSpPr>
        <dsp:cNvPr id="0" name=""/>
        <dsp:cNvSpPr/>
      </dsp:nvSpPr>
      <dsp:spPr>
        <a:xfrm>
          <a:off x="3867670" y="2741"/>
          <a:ext cx="2932658" cy="17595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en-MY" sz="2700" b="1" i="0" kern="1200" dirty="0"/>
            <a:t>Cybercrime</a:t>
          </a:r>
          <a:endParaRPr lang="en-MY" sz="2700" kern="1200" dirty="0"/>
        </a:p>
      </dsp:txBody>
      <dsp:txXfrm>
        <a:off x="3867670" y="2741"/>
        <a:ext cx="2932658" cy="1759594"/>
      </dsp:txXfrm>
    </dsp:sp>
    <dsp:sp modelId="{D87B2EB7-D4AB-4DB9-87F6-F3380EE5DBB6}">
      <dsp:nvSpPr>
        <dsp:cNvPr id="0" name=""/>
        <dsp:cNvSpPr/>
      </dsp:nvSpPr>
      <dsp:spPr>
        <a:xfrm>
          <a:off x="7093594" y="2741"/>
          <a:ext cx="2932658" cy="17595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en-MY" sz="2700" b="1" i="0" kern="1200" dirty="0"/>
            <a:t>Social Issues</a:t>
          </a:r>
          <a:endParaRPr lang="en-MY" sz="2700" kern="1200" dirty="0"/>
        </a:p>
      </dsp:txBody>
      <dsp:txXfrm>
        <a:off x="7093594" y="2741"/>
        <a:ext cx="2932658" cy="1759594"/>
      </dsp:txXfrm>
    </dsp:sp>
    <dsp:sp modelId="{67E39386-5701-48CF-8231-0E41EE5FE08D}">
      <dsp:nvSpPr>
        <dsp:cNvPr id="0" name=""/>
        <dsp:cNvSpPr/>
      </dsp:nvSpPr>
      <dsp:spPr>
        <a:xfrm>
          <a:off x="2254708" y="2055601"/>
          <a:ext cx="2932658" cy="17595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i="0" kern="1200" dirty="0"/>
            <a:t>Public Safety and Community Engagement</a:t>
          </a:r>
          <a:endParaRPr lang="en-MY" sz="2700" kern="1200" dirty="0"/>
        </a:p>
      </dsp:txBody>
      <dsp:txXfrm>
        <a:off x="2254708" y="2055601"/>
        <a:ext cx="2932658" cy="1759594"/>
      </dsp:txXfrm>
    </dsp:sp>
    <dsp:sp modelId="{91F8DAC1-AFC6-4887-B9AC-594B20208828}">
      <dsp:nvSpPr>
        <dsp:cNvPr id="0" name=""/>
        <dsp:cNvSpPr/>
      </dsp:nvSpPr>
      <dsp:spPr>
        <a:xfrm>
          <a:off x="5480632" y="2055601"/>
          <a:ext cx="2932658" cy="17595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MY" sz="2700" b="1" i="0" kern="1200" dirty="0"/>
            <a:t>Crime Statistics and Resilience</a:t>
          </a:r>
          <a:endParaRPr lang="en-MY" sz="2700" kern="1200" dirty="0"/>
        </a:p>
      </dsp:txBody>
      <dsp:txXfrm>
        <a:off x="5480632" y="2055601"/>
        <a:ext cx="2932658" cy="17595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19430-B5C0-48A0-A710-017921D99CA6}">
      <dsp:nvSpPr>
        <dsp:cNvPr id="0" name=""/>
        <dsp:cNvSpPr/>
      </dsp:nvSpPr>
      <dsp:spPr>
        <a:xfrm rot="5400000">
          <a:off x="6409663" y="-3045295"/>
          <a:ext cx="586858" cy="68275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1430" rIns="22860" bIns="11430" numCol="1" spcCol="1270" anchor="ctr" anchorCtr="0">
          <a:noAutofit/>
        </a:bodyPr>
        <a:lstStyle/>
        <a:p>
          <a:pPr marL="57150" lvl="1" indent="-57150" algn="l" defTabSz="266700">
            <a:lnSpc>
              <a:spcPct val="90000"/>
            </a:lnSpc>
            <a:spcBef>
              <a:spcPct val="0"/>
            </a:spcBef>
            <a:spcAft>
              <a:spcPct val="15000"/>
            </a:spcAft>
            <a:buFont typeface="+mj-lt"/>
            <a:buAutoNum type="arabicPeriod"/>
          </a:pPr>
          <a:r>
            <a:rPr lang="en-US" sz="600" b="1" kern="1200"/>
            <a:t>Human Trafficking</a:t>
          </a:r>
          <a:r>
            <a:rPr lang="en-US" sz="600" kern="1200"/>
            <a:t>: Identifying </a:t>
          </a:r>
          <a:r>
            <a:rPr lang="en-US" sz="600" kern="1200" dirty="0"/>
            <a:t>and dismantling trafficking networks that operate across borders.</a:t>
          </a:r>
        </a:p>
        <a:p>
          <a:pPr marL="57150" lvl="1" indent="-57150" algn="l" defTabSz="266700">
            <a:lnSpc>
              <a:spcPct val="90000"/>
            </a:lnSpc>
            <a:spcBef>
              <a:spcPct val="0"/>
            </a:spcBef>
            <a:spcAft>
              <a:spcPct val="15000"/>
            </a:spcAft>
            <a:buFont typeface="+mj-lt"/>
            <a:buAutoNum type="arabicPeriod"/>
          </a:pPr>
          <a:r>
            <a:rPr lang="en-US" sz="600" b="1" kern="1200"/>
            <a:t>Drug Smuggling</a:t>
          </a:r>
          <a:r>
            <a:rPr lang="en-US" sz="600" kern="1200"/>
            <a:t>: Coordinated </a:t>
          </a:r>
          <a:r>
            <a:rPr lang="en-US" sz="600" kern="1200" dirty="0"/>
            <a:t>efforts with neighboring countries to intercept drug shipments.</a:t>
          </a:r>
        </a:p>
        <a:p>
          <a:pPr marL="57150" lvl="1" indent="-57150" algn="l" defTabSz="266700">
            <a:lnSpc>
              <a:spcPct val="90000"/>
            </a:lnSpc>
            <a:spcBef>
              <a:spcPct val="0"/>
            </a:spcBef>
            <a:spcAft>
              <a:spcPct val="15000"/>
            </a:spcAft>
            <a:buFont typeface="+mj-lt"/>
            <a:buAutoNum type="arabicPeriod"/>
          </a:pPr>
          <a:r>
            <a:rPr lang="en-US" sz="600" b="1" kern="1200" dirty="0"/>
            <a:t>Illegal Wildlife Trade</a:t>
          </a:r>
          <a:r>
            <a:rPr lang="en-US" sz="600" kern="1200" dirty="0"/>
            <a:t>: Combating the smuggling of endangered species through international cooperation.</a:t>
          </a:r>
        </a:p>
        <a:p>
          <a:pPr marL="57150" lvl="1" indent="-57150" algn="l" defTabSz="266700">
            <a:lnSpc>
              <a:spcPct val="90000"/>
            </a:lnSpc>
            <a:spcBef>
              <a:spcPct val="0"/>
            </a:spcBef>
            <a:spcAft>
              <a:spcPct val="15000"/>
            </a:spcAft>
            <a:buFont typeface="+mj-lt"/>
            <a:buAutoNum type="arabicPeriod"/>
          </a:pPr>
          <a:r>
            <a:rPr lang="en-US" sz="600" b="1" kern="1200" dirty="0"/>
            <a:t>Money Laundering</a:t>
          </a:r>
          <a:r>
            <a:rPr lang="en-US" sz="600" kern="1200" dirty="0"/>
            <a:t>: Strengthening financial regulations and international cooperation to track and prevent illicit financial flows.</a:t>
          </a:r>
        </a:p>
        <a:p>
          <a:pPr marL="57150" lvl="1" indent="-57150" algn="l" defTabSz="266700">
            <a:lnSpc>
              <a:spcPct val="90000"/>
            </a:lnSpc>
            <a:spcBef>
              <a:spcPct val="0"/>
            </a:spcBef>
            <a:spcAft>
              <a:spcPct val="15000"/>
            </a:spcAft>
            <a:buFont typeface="+mj-lt"/>
            <a:buAutoNum type="arabicPeriod"/>
          </a:pPr>
          <a:r>
            <a:rPr lang="en-US" sz="600" b="1" kern="1200" dirty="0"/>
            <a:t>Terrorism</a:t>
          </a:r>
          <a:r>
            <a:rPr lang="en-US" sz="600" kern="1200" dirty="0"/>
            <a:t>: Robust intelligence sharing and collaboration with international agencies to prevent and respond to potential attacks.</a:t>
          </a:r>
        </a:p>
      </dsp:txBody>
      <dsp:txXfrm rot="-5400000">
        <a:off x="3289332" y="103684"/>
        <a:ext cx="6798872" cy="529562"/>
      </dsp:txXfrm>
    </dsp:sp>
    <dsp:sp modelId="{0D88CD5A-703D-4BAC-BE21-5407B4278C81}">
      <dsp:nvSpPr>
        <dsp:cNvPr id="0" name=""/>
        <dsp:cNvSpPr/>
      </dsp:nvSpPr>
      <dsp:spPr>
        <a:xfrm>
          <a:off x="551147" y="1677"/>
          <a:ext cx="2738185" cy="7335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Font typeface="+mj-lt"/>
            <a:buNone/>
          </a:pPr>
          <a:r>
            <a:rPr lang="en-US" sz="1500" b="1" kern="1200" dirty="0"/>
            <a:t>Transnational Crime and International Cooperation</a:t>
          </a:r>
          <a:endParaRPr lang="en-MY" sz="1500" kern="1200" dirty="0"/>
        </a:p>
      </dsp:txBody>
      <dsp:txXfrm>
        <a:off x="586957" y="37487"/>
        <a:ext cx="2666565" cy="661953"/>
      </dsp:txXfrm>
    </dsp:sp>
    <dsp:sp modelId="{F95CE9C6-7C97-4478-BAA1-8C5F577D6773}">
      <dsp:nvSpPr>
        <dsp:cNvPr id="0" name=""/>
        <dsp:cNvSpPr/>
      </dsp:nvSpPr>
      <dsp:spPr>
        <a:xfrm rot="5400000">
          <a:off x="6394378" y="-2275043"/>
          <a:ext cx="586858" cy="68275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1430" rIns="22860" bIns="11430" numCol="1" spcCol="1270" anchor="ctr" anchorCtr="0">
          <a:noAutofit/>
        </a:bodyPr>
        <a:lstStyle/>
        <a:p>
          <a:pPr marL="57150" lvl="1" indent="-57150" algn="l" defTabSz="266700">
            <a:lnSpc>
              <a:spcPct val="90000"/>
            </a:lnSpc>
            <a:spcBef>
              <a:spcPct val="0"/>
            </a:spcBef>
            <a:spcAft>
              <a:spcPct val="15000"/>
            </a:spcAft>
            <a:buFont typeface="+mj-lt"/>
            <a:buAutoNum type="arabicPeriod"/>
          </a:pPr>
          <a:r>
            <a:rPr lang="en-US" sz="600" b="1" kern="1200"/>
            <a:t>Cybersecurity Infrastructure</a:t>
          </a:r>
          <a:r>
            <a:rPr lang="en-US" sz="600" kern="1200"/>
            <a:t>: Building robust cybersecurity infrastructure to protect against cyber threats.</a:t>
          </a:r>
        </a:p>
        <a:p>
          <a:pPr marL="57150" lvl="1" indent="-57150" algn="l" defTabSz="266700">
            <a:lnSpc>
              <a:spcPct val="90000"/>
            </a:lnSpc>
            <a:spcBef>
              <a:spcPct val="0"/>
            </a:spcBef>
            <a:spcAft>
              <a:spcPct val="15000"/>
            </a:spcAft>
            <a:buFont typeface="+mj-lt"/>
            <a:buAutoNum type="arabicPeriod"/>
          </a:pPr>
          <a:r>
            <a:rPr lang="en-US" sz="600" b="1" kern="1200"/>
            <a:t>Legal Frameworks</a:t>
          </a:r>
          <a:r>
            <a:rPr lang="en-US" sz="600" kern="1200"/>
            <a:t>: Strengthening legal frameworks to address cybercrime.</a:t>
          </a:r>
        </a:p>
        <a:p>
          <a:pPr marL="57150" lvl="1" indent="-57150" algn="l" defTabSz="266700">
            <a:lnSpc>
              <a:spcPct val="90000"/>
            </a:lnSpc>
            <a:spcBef>
              <a:spcPct val="0"/>
            </a:spcBef>
            <a:spcAft>
              <a:spcPct val="15000"/>
            </a:spcAft>
            <a:buFont typeface="+mj-lt"/>
            <a:buAutoNum type="arabicPeriod"/>
          </a:pPr>
          <a:r>
            <a:rPr lang="en-MY" sz="600" b="1" kern="1200"/>
            <a:t>International Cooperation</a:t>
          </a:r>
          <a:r>
            <a:rPr lang="en-MY" sz="600" kern="1200"/>
            <a:t>: Enhancing international cooperation to combat cybercrime.</a:t>
          </a:r>
        </a:p>
        <a:p>
          <a:pPr marL="57150" lvl="1" indent="-57150" algn="l" defTabSz="266700">
            <a:lnSpc>
              <a:spcPct val="90000"/>
            </a:lnSpc>
            <a:spcBef>
              <a:spcPct val="0"/>
            </a:spcBef>
            <a:spcAft>
              <a:spcPct val="15000"/>
            </a:spcAft>
            <a:buFont typeface="+mj-lt"/>
            <a:buAutoNum type="arabicPeriod"/>
          </a:pPr>
          <a:r>
            <a:rPr lang="en-US" sz="600" b="1" kern="1200"/>
            <a:t>Resource Allocation</a:t>
          </a:r>
          <a:r>
            <a:rPr lang="en-US" sz="600" kern="1200"/>
            <a:t>: Allocating resources for cybersecurity initiatives.</a:t>
          </a:r>
        </a:p>
        <a:p>
          <a:pPr marL="57150" lvl="1" indent="-57150" algn="l" defTabSz="266700">
            <a:lnSpc>
              <a:spcPct val="90000"/>
            </a:lnSpc>
            <a:spcBef>
              <a:spcPct val="0"/>
            </a:spcBef>
            <a:spcAft>
              <a:spcPct val="15000"/>
            </a:spcAft>
            <a:buFont typeface="+mj-lt"/>
            <a:buAutoNum type="arabicPeriod"/>
          </a:pPr>
          <a:r>
            <a:rPr lang="en-US" sz="600" b="1" kern="1200"/>
            <a:t>Public-Private Partnerships</a:t>
          </a:r>
          <a:r>
            <a:rPr lang="en-US" sz="600" kern="1200"/>
            <a:t>: Developing public-private partnerships to enhance cybersecurity.</a:t>
          </a:r>
        </a:p>
      </dsp:txBody>
      <dsp:txXfrm rot="-5400000">
        <a:off x="3274047" y="873936"/>
        <a:ext cx="6798872" cy="529562"/>
      </dsp:txXfrm>
    </dsp:sp>
    <dsp:sp modelId="{6A17ED29-AA4F-44B8-BA42-0CB00E8731EC}">
      <dsp:nvSpPr>
        <dsp:cNvPr id="0" name=""/>
        <dsp:cNvSpPr/>
      </dsp:nvSpPr>
      <dsp:spPr>
        <a:xfrm>
          <a:off x="551147" y="771930"/>
          <a:ext cx="2722900" cy="7335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Font typeface="+mj-lt"/>
            <a:buNone/>
          </a:pPr>
          <a:r>
            <a:rPr lang="en-MY" sz="1500" b="1" kern="1200"/>
            <a:t>Cybercrime</a:t>
          </a:r>
          <a:endParaRPr lang="en-MY" sz="1500" kern="1200"/>
        </a:p>
      </dsp:txBody>
      <dsp:txXfrm>
        <a:off x="586957" y="807740"/>
        <a:ext cx="2651280" cy="661953"/>
      </dsp:txXfrm>
    </dsp:sp>
    <dsp:sp modelId="{210FBD42-09E9-4224-9902-595D3AED55C2}">
      <dsp:nvSpPr>
        <dsp:cNvPr id="0" name=""/>
        <dsp:cNvSpPr/>
      </dsp:nvSpPr>
      <dsp:spPr>
        <a:xfrm rot="5400000">
          <a:off x="6384200" y="-1504791"/>
          <a:ext cx="586858" cy="68275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1430" rIns="22860" bIns="11430" numCol="1" spcCol="1270" anchor="ctr" anchorCtr="0">
          <a:noAutofit/>
        </a:bodyPr>
        <a:lstStyle/>
        <a:p>
          <a:pPr marL="57150" lvl="1" indent="-57150" algn="l" defTabSz="266700">
            <a:lnSpc>
              <a:spcPct val="90000"/>
            </a:lnSpc>
            <a:spcBef>
              <a:spcPct val="0"/>
            </a:spcBef>
            <a:spcAft>
              <a:spcPct val="15000"/>
            </a:spcAft>
            <a:buFont typeface="+mj-lt"/>
            <a:buAutoNum type="arabicPeriod"/>
          </a:pPr>
          <a:r>
            <a:rPr lang="en-US" sz="600" b="1" kern="1200"/>
            <a:t>Labor Laws</a:t>
          </a:r>
          <a:r>
            <a:rPr lang="en-US" sz="600" kern="1200"/>
            <a:t>: Strengthening labor laws to address forced labor and unpaid wages.</a:t>
          </a:r>
        </a:p>
        <a:p>
          <a:pPr marL="57150" lvl="1" indent="-57150" algn="l" defTabSz="266700">
            <a:lnSpc>
              <a:spcPct val="90000"/>
            </a:lnSpc>
            <a:spcBef>
              <a:spcPct val="0"/>
            </a:spcBef>
            <a:spcAft>
              <a:spcPct val="15000"/>
            </a:spcAft>
            <a:buFont typeface="+mj-lt"/>
            <a:buAutoNum type="arabicPeriod"/>
          </a:pPr>
          <a:r>
            <a:rPr lang="en-US" sz="600" b="1" kern="1200"/>
            <a:t>Law Enforcement</a:t>
          </a:r>
          <a:r>
            <a:rPr lang="en-US" sz="600" kern="1200"/>
            <a:t>: Enhancing law enforcement capabilities to address violent crimes.</a:t>
          </a:r>
        </a:p>
        <a:p>
          <a:pPr marL="57150" lvl="1" indent="-57150" algn="l" defTabSz="266700">
            <a:lnSpc>
              <a:spcPct val="90000"/>
            </a:lnSpc>
            <a:spcBef>
              <a:spcPct val="0"/>
            </a:spcBef>
            <a:spcAft>
              <a:spcPct val="15000"/>
            </a:spcAft>
            <a:buFont typeface="+mj-lt"/>
            <a:buAutoNum type="arabicPeriod"/>
          </a:pPr>
          <a:r>
            <a:rPr lang="en-US" sz="600" b="1" kern="1200"/>
            <a:t>Legal Frameworks</a:t>
          </a:r>
          <a:r>
            <a:rPr lang="en-US" sz="600" kern="1200"/>
            <a:t>: Developing legal frameworks to address domestic violence and youth crime.</a:t>
          </a:r>
        </a:p>
        <a:p>
          <a:pPr marL="57150" lvl="1" indent="-57150" algn="l" defTabSz="266700">
            <a:lnSpc>
              <a:spcPct val="90000"/>
            </a:lnSpc>
            <a:spcBef>
              <a:spcPct val="0"/>
            </a:spcBef>
            <a:spcAft>
              <a:spcPct val="15000"/>
            </a:spcAft>
            <a:buFont typeface="+mj-lt"/>
            <a:buAutoNum type="arabicPeriod"/>
          </a:pPr>
          <a:r>
            <a:rPr lang="en-US" sz="600" b="1" kern="1200"/>
            <a:t>Resource Allocation</a:t>
          </a:r>
          <a:r>
            <a:rPr lang="en-US" sz="600" kern="1200"/>
            <a:t>: Allocating resources to address social issues contributing to crime.</a:t>
          </a:r>
        </a:p>
        <a:p>
          <a:pPr marL="57150" lvl="1" indent="-57150" algn="l" defTabSz="266700">
            <a:lnSpc>
              <a:spcPct val="90000"/>
            </a:lnSpc>
            <a:spcBef>
              <a:spcPct val="0"/>
            </a:spcBef>
            <a:spcAft>
              <a:spcPct val="15000"/>
            </a:spcAft>
            <a:buFont typeface="+mj-lt"/>
            <a:buAutoNum type="arabicPeriod"/>
          </a:pPr>
          <a:r>
            <a:rPr lang="en-US" sz="600" b="1" kern="1200"/>
            <a:t>Community Programs</a:t>
          </a:r>
          <a:r>
            <a:rPr lang="en-US" sz="600" kern="1200"/>
            <a:t>: Implementing community programs to address the root causes of crime.</a:t>
          </a:r>
        </a:p>
      </dsp:txBody>
      <dsp:txXfrm rot="-5400000">
        <a:off x="3263869" y="1644188"/>
        <a:ext cx="6798872" cy="529562"/>
      </dsp:txXfrm>
    </dsp:sp>
    <dsp:sp modelId="{FB3E9AA3-F25F-4231-8348-52EAA507D851}">
      <dsp:nvSpPr>
        <dsp:cNvPr id="0" name=""/>
        <dsp:cNvSpPr/>
      </dsp:nvSpPr>
      <dsp:spPr>
        <a:xfrm>
          <a:off x="551147" y="1542182"/>
          <a:ext cx="2712723" cy="7335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Font typeface="+mj-lt"/>
            <a:buNone/>
          </a:pPr>
          <a:r>
            <a:rPr lang="en-MY" sz="1500" b="1" kern="1200"/>
            <a:t>Social Issues and Crime</a:t>
          </a:r>
          <a:endParaRPr lang="en-MY" sz="1500" kern="1200"/>
        </a:p>
      </dsp:txBody>
      <dsp:txXfrm>
        <a:off x="586957" y="1577992"/>
        <a:ext cx="2641103" cy="661953"/>
      </dsp:txXfrm>
    </dsp:sp>
    <dsp:sp modelId="{1F7C7678-5C06-4009-AC0F-22FB9A8D5C75}">
      <dsp:nvSpPr>
        <dsp:cNvPr id="0" name=""/>
        <dsp:cNvSpPr/>
      </dsp:nvSpPr>
      <dsp:spPr>
        <a:xfrm rot="5400000">
          <a:off x="6409663" y="-734538"/>
          <a:ext cx="586858" cy="68275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1430" rIns="22860" bIns="11430" numCol="1" spcCol="1270" anchor="ctr" anchorCtr="0">
          <a:noAutofit/>
        </a:bodyPr>
        <a:lstStyle/>
        <a:p>
          <a:pPr marL="57150" lvl="1" indent="-57150" algn="l" defTabSz="266700">
            <a:lnSpc>
              <a:spcPct val="90000"/>
            </a:lnSpc>
            <a:spcBef>
              <a:spcPct val="0"/>
            </a:spcBef>
            <a:spcAft>
              <a:spcPct val="15000"/>
            </a:spcAft>
            <a:buFont typeface="+mj-lt"/>
            <a:buAutoNum type="arabicPeriod"/>
          </a:pPr>
          <a:r>
            <a:rPr lang="en-US" sz="600" b="1" kern="1200"/>
            <a:t>Community Policing</a:t>
          </a:r>
          <a:r>
            <a:rPr lang="en-US" sz="600" kern="1200"/>
            <a:t>: Building trust between the police and the community.</a:t>
          </a:r>
        </a:p>
        <a:p>
          <a:pPr marL="57150" lvl="1" indent="-57150" algn="l" defTabSz="266700">
            <a:lnSpc>
              <a:spcPct val="90000"/>
            </a:lnSpc>
            <a:spcBef>
              <a:spcPct val="0"/>
            </a:spcBef>
            <a:spcAft>
              <a:spcPct val="15000"/>
            </a:spcAft>
            <a:buFont typeface="+mj-lt"/>
            <a:buAutoNum type="arabicPeriod"/>
          </a:pPr>
          <a:r>
            <a:rPr lang="en-US" sz="600" b="1" kern="1200"/>
            <a:t>Resource Allocation</a:t>
          </a:r>
          <a:r>
            <a:rPr lang="en-US" sz="600" kern="1200"/>
            <a:t>: Allocating resources for community policing initiatives.</a:t>
          </a:r>
        </a:p>
        <a:p>
          <a:pPr marL="57150" lvl="1" indent="-57150" algn="l" defTabSz="266700">
            <a:lnSpc>
              <a:spcPct val="90000"/>
            </a:lnSpc>
            <a:spcBef>
              <a:spcPct val="0"/>
            </a:spcBef>
            <a:spcAft>
              <a:spcPct val="15000"/>
            </a:spcAft>
            <a:buFont typeface="+mj-lt"/>
            <a:buAutoNum type="arabicPeriod"/>
          </a:pPr>
          <a:r>
            <a:rPr lang="en-US" sz="600" b="1" kern="1200"/>
            <a:t>Legal Frameworks</a:t>
          </a:r>
          <a:r>
            <a:rPr lang="en-US" sz="600" kern="1200"/>
            <a:t>: Developing legal frameworks to support community engagement.</a:t>
          </a:r>
        </a:p>
        <a:p>
          <a:pPr marL="57150" lvl="1" indent="-57150" algn="l" defTabSz="266700">
            <a:lnSpc>
              <a:spcPct val="90000"/>
            </a:lnSpc>
            <a:spcBef>
              <a:spcPct val="0"/>
            </a:spcBef>
            <a:spcAft>
              <a:spcPct val="15000"/>
            </a:spcAft>
            <a:buFont typeface="+mj-lt"/>
            <a:buAutoNum type="arabicPeriod"/>
          </a:pPr>
          <a:r>
            <a:rPr lang="en-US" sz="600" b="1" kern="1200"/>
            <a:t>Infrastructure</a:t>
          </a:r>
          <a:r>
            <a:rPr lang="en-US" sz="600" kern="1200"/>
            <a:t>: Building infrastructure to support public safety initiatives.</a:t>
          </a:r>
        </a:p>
        <a:p>
          <a:pPr marL="57150" lvl="1" indent="-57150" algn="l" defTabSz="266700">
            <a:lnSpc>
              <a:spcPct val="90000"/>
            </a:lnSpc>
            <a:spcBef>
              <a:spcPct val="0"/>
            </a:spcBef>
            <a:spcAft>
              <a:spcPct val="15000"/>
            </a:spcAft>
            <a:buFont typeface="+mj-lt"/>
            <a:buAutoNum type="arabicPeriod"/>
          </a:pPr>
          <a:r>
            <a:rPr lang="en-US" sz="600" b="1" kern="1200"/>
            <a:t>Public-Private Partnerships</a:t>
          </a:r>
          <a:r>
            <a:rPr lang="en-US" sz="600" kern="1200"/>
            <a:t>: Developing partnerships to enhance public safety.</a:t>
          </a:r>
        </a:p>
      </dsp:txBody>
      <dsp:txXfrm rot="-5400000">
        <a:off x="3289332" y="2414441"/>
        <a:ext cx="6798872" cy="529562"/>
      </dsp:txXfrm>
    </dsp:sp>
    <dsp:sp modelId="{3B29B338-F14D-4F99-B7C2-F8394AC68F9C}">
      <dsp:nvSpPr>
        <dsp:cNvPr id="0" name=""/>
        <dsp:cNvSpPr/>
      </dsp:nvSpPr>
      <dsp:spPr>
        <a:xfrm>
          <a:off x="551147" y="2312434"/>
          <a:ext cx="2738185" cy="7335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Font typeface="+mj-lt"/>
            <a:buNone/>
          </a:pPr>
          <a:r>
            <a:rPr lang="en-US" sz="1500" b="1" kern="1200" dirty="0"/>
            <a:t>Public Safety and Community Engagement</a:t>
          </a:r>
          <a:endParaRPr lang="en-US" sz="1500" kern="1200" dirty="0"/>
        </a:p>
      </dsp:txBody>
      <dsp:txXfrm>
        <a:off x="586957" y="2348244"/>
        <a:ext cx="2666565" cy="661953"/>
      </dsp:txXfrm>
    </dsp:sp>
    <dsp:sp modelId="{4345F33B-D5FD-4546-8FE4-CBBA64FFC31A}">
      <dsp:nvSpPr>
        <dsp:cNvPr id="0" name=""/>
        <dsp:cNvSpPr/>
      </dsp:nvSpPr>
      <dsp:spPr>
        <a:xfrm rot="5400000">
          <a:off x="6409663" y="35713"/>
          <a:ext cx="586858" cy="68275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1430" rIns="22860" bIns="11430" numCol="1" spcCol="1270" anchor="ctr" anchorCtr="0">
          <a:noAutofit/>
        </a:bodyPr>
        <a:lstStyle/>
        <a:p>
          <a:pPr marL="57150" lvl="1" indent="-57150" algn="l" defTabSz="266700">
            <a:lnSpc>
              <a:spcPct val="90000"/>
            </a:lnSpc>
            <a:spcBef>
              <a:spcPct val="0"/>
            </a:spcBef>
            <a:spcAft>
              <a:spcPct val="15000"/>
            </a:spcAft>
            <a:buFont typeface="+mj-lt"/>
            <a:buAutoNum type="arabicPeriod"/>
          </a:pPr>
          <a:r>
            <a:rPr lang="en-US" sz="600" b="1" kern="1200"/>
            <a:t>Crime Index Monitoring</a:t>
          </a:r>
          <a:r>
            <a:rPr lang="en-US" sz="600" kern="1200"/>
            <a:t>: Regularly monitoring and analyzing crime statistics to identify trends and areas for targeted interventions.</a:t>
          </a:r>
        </a:p>
        <a:p>
          <a:pPr marL="57150" lvl="1" indent="-57150" algn="l" defTabSz="266700">
            <a:lnSpc>
              <a:spcPct val="90000"/>
            </a:lnSpc>
            <a:spcBef>
              <a:spcPct val="0"/>
            </a:spcBef>
            <a:spcAft>
              <a:spcPct val="15000"/>
            </a:spcAft>
            <a:buFont typeface="+mj-lt"/>
            <a:buAutoNum type="arabicPeriod"/>
          </a:pPr>
          <a:r>
            <a:rPr lang="en-US" sz="600" b="1" kern="1200"/>
            <a:t>Resilience Building</a:t>
          </a:r>
          <a:r>
            <a:rPr lang="en-US" sz="600" kern="1200"/>
            <a:t>: Enhancing societal resilience against crime through community programs and support services.</a:t>
          </a:r>
        </a:p>
        <a:p>
          <a:pPr marL="57150" lvl="1" indent="-57150" algn="l" defTabSz="266700">
            <a:lnSpc>
              <a:spcPct val="90000"/>
            </a:lnSpc>
            <a:spcBef>
              <a:spcPct val="0"/>
            </a:spcBef>
            <a:spcAft>
              <a:spcPct val="15000"/>
            </a:spcAft>
            <a:buFont typeface="+mj-lt"/>
            <a:buAutoNum type="arabicPeriod"/>
          </a:pPr>
          <a:r>
            <a:rPr lang="en-US" sz="600" b="1" kern="1200"/>
            <a:t>Policy Development</a:t>
          </a:r>
          <a:r>
            <a:rPr lang="en-US" sz="600" kern="1200"/>
            <a:t>: Developing and implementing policies based on crime data and research for more effective crime management strategies.</a:t>
          </a:r>
        </a:p>
        <a:p>
          <a:pPr marL="57150" lvl="1" indent="-57150" algn="l" defTabSz="266700">
            <a:lnSpc>
              <a:spcPct val="90000"/>
            </a:lnSpc>
            <a:spcBef>
              <a:spcPct val="0"/>
            </a:spcBef>
            <a:spcAft>
              <a:spcPct val="15000"/>
            </a:spcAft>
            <a:buFont typeface="+mj-lt"/>
            <a:buAutoNum type="arabicPeriod"/>
          </a:pPr>
          <a:r>
            <a:rPr lang="en-US" sz="600" b="1" kern="1200"/>
            <a:t>Resource Allocation</a:t>
          </a:r>
          <a:r>
            <a:rPr lang="en-US" sz="600" kern="1200"/>
            <a:t>: Allocating resources to high-crime areas and vulnerable communities to address specific challenges.</a:t>
          </a:r>
        </a:p>
        <a:p>
          <a:pPr marL="57150" lvl="1" indent="-57150" algn="l" defTabSz="266700">
            <a:lnSpc>
              <a:spcPct val="90000"/>
            </a:lnSpc>
            <a:spcBef>
              <a:spcPct val="0"/>
            </a:spcBef>
            <a:spcAft>
              <a:spcPct val="15000"/>
            </a:spcAft>
            <a:buFont typeface="+mj-lt"/>
            <a:buAutoNum type="arabicPeriod"/>
          </a:pPr>
          <a:r>
            <a:rPr lang="en-US" sz="600" b="1" kern="1200"/>
            <a:t>International Benchmarks</a:t>
          </a:r>
          <a:r>
            <a:rPr lang="en-US" sz="600" kern="1200"/>
            <a:t>: Comparing crime statistics with international benchmarks to gain insights into best practices and areas for improvement.</a:t>
          </a:r>
        </a:p>
      </dsp:txBody>
      <dsp:txXfrm rot="-5400000">
        <a:off x="3289332" y="3184692"/>
        <a:ext cx="6798872" cy="529562"/>
      </dsp:txXfrm>
    </dsp:sp>
    <dsp:sp modelId="{41285FEE-0EF9-4D1A-9311-F1D3957420B9}">
      <dsp:nvSpPr>
        <dsp:cNvPr id="0" name=""/>
        <dsp:cNvSpPr/>
      </dsp:nvSpPr>
      <dsp:spPr>
        <a:xfrm>
          <a:off x="551147" y="3082686"/>
          <a:ext cx="2738185" cy="7335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Font typeface="+mj-lt"/>
            <a:buNone/>
          </a:pPr>
          <a:r>
            <a:rPr lang="en-MY" sz="1500" b="1" kern="1200"/>
            <a:t>Crime Statistics and Resilience</a:t>
          </a:r>
          <a:endParaRPr lang="en-MY" sz="1500" kern="1200"/>
        </a:p>
      </dsp:txBody>
      <dsp:txXfrm>
        <a:off x="586957" y="3118496"/>
        <a:ext cx="2666565" cy="6619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CB202-AD36-4A6E-91EC-6FDFB2BA7C2C}">
      <dsp:nvSpPr>
        <dsp:cNvPr id="0" name=""/>
        <dsp:cNvSpPr/>
      </dsp:nvSpPr>
      <dsp:spPr>
        <a:xfrm>
          <a:off x="226555" y="1925"/>
          <a:ext cx="1988485" cy="8969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Font typeface="+mj-lt"/>
            <a:buNone/>
          </a:pPr>
          <a:r>
            <a:rPr lang="en-US" sz="1300" b="1" kern="1200" dirty="0"/>
            <a:t>Transnational Crime and International Cooperation</a:t>
          </a:r>
          <a:endParaRPr lang="en-MY" sz="1300" kern="1200" dirty="0"/>
        </a:p>
      </dsp:txBody>
      <dsp:txXfrm>
        <a:off x="675049" y="1925"/>
        <a:ext cx="1091498" cy="896987"/>
      </dsp:txXfrm>
    </dsp:sp>
    <dsp:sp modelId="{31A72B9E-ED5E-4518-907A-831D566F9876}">
      <dsp:nvSpPr>
        <dsp:cNvPr id="0" name=""/>
        <dsp:cNvSpPr/>
      </dsp:nvSpPr>
      <dsp:spPr>
        <a:xfrm>
          <a:off x="1923520" y="78169"/>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Intelligence Sharing</a:t>
          </a:r>
          <a:r>
            <a:rPr lang="en-US" sz="700" kern="1200"/>
            <a:t>: Enhancing collaboration with China and other countries for effective intelligence sharing.</a:t>
          </a:r>
        </a:p>
      </dsp:txBody>
      <dsp:txXfrm>
        <a:off x="2295770" y="78169"/>
        <a:ext cx="1116749" cy="744499"/>
      </dsp:txXfrm>
    </dsp:sp>
    <dsp:sp modelId="{FA238285-7E7D-4893-BFE2-3A4638C8A9E4}">
      <dsp:nvSpPr>
        <dsp:cNvPr id="0" name=""/>
        <dsp:cNvSpPr/>
      </dsp:nvSpPr>
      <dsp:spPr>
        <a:xfrm>
          <a:off x="3524193" y="78169"/>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dirty="0"/>
            <a:t>Coordinated Responses</a:t>
          </a:r>
          <a:r>
            <a:rPr lang="en-US" sz="700" kern="1200" dirty="0"/>
            <a:t>: Developing coordinated responses to complex criminal networks.</a:t>
          </a:r>
        </a:p>
      </dsp:txBody>
      <dsp:txXfrm>
        <a:off x="3896443" y="78169"/>
        <a:ext cx="1116749" cy="744499"/>
      </dsp:txXfrm>
    </dsp:sp>
    <dsp:sp modelId="{7F418753-82E5-4F63-93B3-8C1829E2EFA0}">
      <dsp:nvSpPr>
        <dsp:cNvPr id="0" name=""/>
        <dsp:cNvSpPr/>
      </dsp:nvSpPr>
      <dsp:spPr>
        <a:xfrm>
          <a:off x="5124867" y="78169"/>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dirty="0"/>
            <a:t>Resource Allocation</a:t>
          </a:r>
          <a:r>
            <a:rPr lang="en-US" sz="700" kern="1200" dirty="0"/>
            <a:t>: Allocating resources to combat transnational crime effectively.</a:t>
          </a:r>
        </a:p>
      </dsp:txBody>
      <dsp:txXfrm>
        <a:off x="5497117" y="78169"/>
        <a:ext cx="1116749" cy="744499"/>
      </dsp:txXfrm>
    </dsp:sp>
    <dsp:sp modelId="{09C3B549-114F-45C1-853F-800DA866DDC9}">
      <dsp:nvSpPr>
        <dsp:cNvPr id="0" name=""/>
        <dsp:cNvSpPr/>
      </dsp:nvSpPr>
      <dsp:spPr>
        <a:xfrm>
          <a:off x="6725540" y="78169"/>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Training and Capacity Building</a:t>
          </a:r>
          <a:r>
            <a:rPr lang="en-US" sz="700" kern="1200"/>
            <a:t>: Providing training for law enforcement to handle transnational crime.</a:t>
          </a:r>
        </a:p>
      </dsp:txBody>
      <dsp:txXfrm>
        <a:off x="7097790" y="78169"/>
        <a:ext cx="1116749" cy="744499"/>
      </dsp:txXfrm>
    </dsp:sp>
    <dsp:sp modelId="{4D90BF28-3FE4-4404-B338-485BCEA3DE59}">
      <dsp:nvSpPr>
        <dsp:cNvPr id="0" name=""/>
        <dsp:cNvSpPr/>
      </dsp:nvSpPr>
      <dsp:spPr>
        <a:xfrm>
          <a:off x="8326214" y="78169"/>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Technology Utilization</a:t>
          </a:r>
          <a:r>
            <a:rPr lang="en-US" sz="700" kern="1200"/>
            <a:t>: Utilizing advanced technology for tracking and preventing transnational crime.</a:t>
          </a:r>
        </a:p>
      </dsp:txBody>
      <dsp:txXfrm>
        <a:off x="8698464" y="78169"/>
        <a:ext cx="1116749" cy="744499"/>
      </dsp:txXfrm>
    </dsp:sp>
    <dsp:sp modelId="{1B3038FD-2DC9-4F5C-B3E2-92A869232E66}">
      <dsp:nvSpPr>
        <dsp:cNvPr id="0" name=""/>
        <dsp:cNvSpPr/>
      </dsp:nvSpPr>
      <dsp:spPr>
        <a:xfrm>
          <a:off x="226555" y="1024491"/>
          <a:ext cx="2166268" cy="8969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Font typeface="+mj-lt"/>
            <a:buNone/>
          </a:pPr>
          <a:r>
            <a:rPr lang="en-MY" sz="1300" b="1" kern="1200"/>
            <a:t>Cybercrime</a:t>
          </a:r>
          <a:endParaRPr lang="en-MY" sz="1300" kern="1200"/>
        </a:p>
      </dsp:txBody>
      <dsp:txXfrm>
        <a:off x="675049" y="1024491"/>
        <a:ext cx="1269281" cy="896987"/>
      </dsp:txXfrm>
    </dsp:sp>
    <dsp:sp modelId="{689BDC30-D0E3-46DC-80AB-2E935F82B528}">
      <dsp:nvSpPr>
        <dsp:cNvPr id="0" name=""/>
        <dsp:cNvSpPr/>
      </dsp:nvSpPr>
      <dsp:spPr>
        <a:xfrm>
          <a:off x="2101303" y="1100735"/>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Fraud Prevention</a:t>
          </a:r>
          <a:r>
            <a:rPr lang="en-US" sz="700" kern="1200"/>
            <a:t>: Implementing measures to prevent online fraud.</a:t>
          </a:r>
        </a:p>
      </dsp:txBody>
      <dsp:txXfrm>
        <a:off x="2473553" y="1100735"/>
        <a:ext cx="1116749" cy="744499"/>
      </dsp:txXfrm>
    </dsp:sp>
    <dsp:sp modelId="{0BA9FA9E-637F-4032-967B-9E15608DC724}">
      <dsp:nvSpPr>
        <dsp:cNvPr id="0" name=""/>
        <dsp:cNvSpPr/>
      </dsp:nvSpPr>
      <dsp:spPr>
        <a:xfrm>
          <a:off x="3701976" y="1100735"/>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Data Protection</a:t>
          </a:r>
          <a:r>
            <a:rPr lang="en-US" sz="700" kern="1200"/>
            <a:t>: Strengthening data protection laws and protocols.</a:t>
          </a:r>
        </a:p>
      </dsp:txBody>
      <dsp:txXfrm>
        <a:off x="4074226" y="1100735"/>
        <a:ext cx="1116749" cy="744499"/>
      </dsp:txXfrm>
    </dsp:sp>
    <dsp:sp modelId="{F70B1293-CABE-48A1-B0F1-723CC10DD533}">
      <dsp:nvSpPr>
        <dsp:cNvPr id="0" name=""/>
        <dsp:cNvSpPr/>
      </dsp:nvSpPr>
      <dsp:spPr>
        <a:xfrm>
          <a:off x="5302650" y="1100735"/>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MY" sz="700" b="1" kern="1200"/>
            <a:t>Incident Response</a:t>
          </a:r>
          <a:r>
            <a:rPr lang="en-MY" sz="700" kern="1200"/>
            <a:t>: Developing effective response strategies for cyber incidents.</a:t>
          </a:r>
        </a:p>
      </dsp:txBody>
      <dsp:txXfrm>
        <a:off x="5674900" y="1100735"/>
        <a:ext cx="1116749" cy="744499"/>
      </dsp:txXfrm>
    </dsp:sp>
    <dsp:sp modelId="{B2BFB55F-6AF5-4567-8685-45981FB2E6F6}">
      <dsp:nvSpPr>
        <dsp:cNvPr id="0" name=""/>
        <dsp:cNvSpPr/>
      </dsp:nvSpPr>
      <dsp:spPr>
        <a:xfrm>
          <a:off x="6903323" y="1100735"/>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Public Awareness</a:t>
          </a:r>
          <a:r>
            <a:rPr lang="en-US" sz="700" kern="1200"/>
            <a:t>: Educating the public and businesses about cybersecurity best practices.</a:t>
          </a:r>
        </a:p>
      </dsp:txBody>
      <dsp:txXfrm>
        <a:off x="7275573" y="1100735"/>
        <a:ext cx="1116749" cy="744499"/>
      </dsp:txXfrm>
    </dsp:sp>
    <dsp:sp modelId="{2575CA78-1675-4C5B-B1B9-BF9959381340}">
      <dsp:nvSpPr>
        <dsp:cNvPr id="0" name=""/>
        <dsp:cNvSpPr/>
      </dsp:nvSpPr>
      <dsp:spPr>
        <a:xfrm>
          <a:off x="8503997" y="1100735"/>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MY" sz="700" b="1" kern="1200" dirty="0"/>
            <a:t>Cyber Forensics</a:t>
          </a:r>
          <a:r>
            <a:rPr lang="en-MY" sz="700" kern="1200" dirty="0"/>
            <a:t>: Enhancing cyber forensics capabilities to investigate cybercrime.</a:t>
          </a:r>
        </a:p>
      </dsp:txBody>
      <dsp:txXfrm>
        <a:off x="8876247" y="1100735"/>
        <a:ext cx="1116749" cy="744499"/>
      </dsp:txXfrm>
    </dsp:sp>
    <dsp:sp modelId="{271F6AEA-183D-4B5A-AB37-730C030672B9}">
      <dsp:nvSpPr>
        <dsp:cNvPr id="0" name=""/>
        <dsp:cNvSpPr/>
      </dsp:nvSpPr>
      <dsp:spPr>
        <a:xfrm>
          <a:off x="226555" y="2047056"/>
          <a:ext cx="2242467" cy="8969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Font typeface="+mj-lt"/>
            <a:buNone/>
          </a:pPr>
          <a:r>
            <a:rPr lang="en-MY" sz="1300" b="1" kern="1200"/>
            <a:t>Social Issues and Crime</a:t>
          </a:r>
          <a:endParaRPr lang="en-MY" sz="1300" kern="1200"/>
        </a:p>
      </dsp:txBody>
      <dsp:txXfrm>
        <a:off x="675049" y="2047056"/>
        <a:ext cx="1345480" cy="896987"/>
      </dsp:txXfrm>
    </dsp:sp>
    <dsp:sp modelId="{16CD4440-6148-44AB-B0D7-4BCAFC2D84E9}">
      <dsp:nvSpPr>
        <dsp:cNvPr id="0" name=""/>
        <dsp:cNvSpPr/>
      </dsp:nvSpPr>
      <dsp:spPr>
        <a:xfrm>
          <a:off x="2177502" y="2123300"/>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Forced Labor</a:t>
          </a:r>
          <a:r>
            <a:rPr lang="en-US" sz="700" kern="1200"/>
            <a:t>: Strengthening enforcement mechanisms to protect workers' rights.</a:t>
          </a:r>
        </a:p>
      </dsp:txBody>
      <dsp:txXfrm>
        <a:off x="2549752" y="2123300"/>
        <a:ext cx="1116749" cy="744499"/>
      </dsp:txXfrm>
    </dsp:sp>
    <dsp:sp modelId="{A5BE9CC4-343A-42BC-9D0E-DC1E6B2716E8}">
      <dsp:nvSpPr>
        <dsp:cNvPr id="0" name=""/>
        <dsp:cNvSpPr/>
      </dsp:nvSpPr>
      <dsp:spPr>
        <a:xfrm>
          <a:off x="3778175" y="2123300"/>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Violent Crimes</a:t>
          </a:r>
          <a:r>
            <a:rPr lang="en-US" sz="700" kern="1200"/>
            <a:t>: Enhancing community policing efforts to address violent crimes.</a:t>
          </a:r>
        </a:p>
      </dsp:txBody>
      <dsp:txXfrm>
        <a:off x="4150425" y="2123300"/>
        <a:ext cx="1116749" cy="744499"/>
      </dsp:txXfrm>
    </dsp:sp>
    <dsp:sp modelId="{2AC6ACDC-733B-4950-8D88-F30E44112970}">
      <dsp:nvSpPr>
        <dsp:cNvPr id="0" name=""/>
        <dsp:cNvSpPr/>
      </dsp:nvSpPr>
      <dsp:spPr>
        <a:xfrm>
          <a:off x="5378849" y="2123300"/>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Domestic Violence</a:t>
          </a:r>
          <a:r>
            <a:rPr lang="en-US" sz="700" kern="1200"/>
            <a:t>: Providing support services for victims and implementing preventive measures.</a:t>
          </a:r>
        </a:p>
      </dsp:txBody>
      <dsp:txXfrm>
        <a:off x="5751099" y="2123300"/>
        <a:ext cx="1116749" cy="744499"/>
      </dsp:txXfrm>
    </dsp:sp>
    <dsp:sp modelId="{6427872C-A6B4-44D3-8DCA-C9EB7067446D}">
      <dsp:nvSpPr>
        <dsp:cNvPr id="0" name=""/>
        <dsp:cNvSpPr/>
      </dsp:nvSpPr>
      <dsp:spPr>
        <a:xfrm>
          <a:off x="6979522" y="2123300"/>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Youth Crime</a:t>
          </a:r>
          <a:r>
            <a:rPr lang="en-US" sz="700" kern="1200"/>
            <a:t>: Addressing the root causes of youth crime through social programs.</a:t>
          </a:r>
        </a:p>
      </dsp:txBody>
      <dsp:txXfrm>
        <a:off x="7351772" y="2123300"/>
        <a:ext cx="1116749" cy="744499"/>
      </dsp:txXfrm>
    </dsp:sp>
    <dsp:sp modelId="{B49EC5BB-2353-43F6-8FE7-A266C01C860C}">
      <dsp:nvSpPr>
        <dsp:cNvPr id="0" name=""/>
        <dsp:cNvSpPr/>
      </dsp:nvSpPr>
      <dsp:spPr>
        <a:xfrm>
          <a:off x="8580196" y="2123300"/>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Substance Abuse</a:t>
          </a:r>
          <a:r>
            <a:rPr lang="en-US" sz="700" kern="1200"/>
            <a:t>: Implementing effective rehabilitation programs and preventive measures.</a:t>
          </a:r>
        </a:p>
      </dsp:txBody>
      <dsp:txXfrm>
        <a:off x="8952446" y="2123300"/>
        <a:ext cx="1116749" cy="744499"/>
      </dsp:txXfrm>
    </dsp:sp>
    <dsp:sp modelId="{D8CD3E12-A674-4298-A908-6BFDD7511A98}">
      <dsp:nvSpPr>
        <dsp:cNvPr id="0" name=""/>
        <dsp:cNvSpPr/>
      </dsp:nvSpPr>
      <dsp:spPr>
        <a:xfrm>
          <a:off x="226555" y="3069621"/>
          <a:ext cx="2242467" cy="8969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Font typeface="+mj-lt"/>
            <a:buNone/>
          </a:pPr>
          <a:r>
            <a:rPr lang="en-US" sz="1300" b="1" kern="1200"/>
            <a:t>Public Safety and Community Engagement</a:t>
          </a:r>
          <a:endParaRPr lang="en-US" sz="1300" kern="1200"/>
        </a:p>
      </dsp:txBody>
      <dsp:txXfrm>
        <a:off x="675049" y="3069621"/>
        <a:ext cx="1345480" cy="896987"/>
      </dsp:txXfrm>
    </dsp:sp>
    <dsp:sp modelId="{E3BFE159-8E94-4657-898B-DE47F715D781}">
      <dsp:nvSpPr>
        <dsp:cNvPr id="0" name=""/>
        <dsp:cNvSpPr/>
      </dsp:nvSpPr>
      <dsp:spPr>
        <a:xfrm>
          <a:off x="2177502" y="3145865"/>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High Profile Policing (HPP)</a:t>
          </a:r>
          <a:r>
            <a:rPr lang="en-US" sz="700" kern="1200"/>
            <a:t>: Ensuring the effectiveness of the HPP program.</a:t>
          </a:r>
        </a:p>
      </dsp:txBody>
      <dsp:txXfrm>
        <a:off x="2549752" y="3145865"/>
        <a:ext cx="1116749" cy="744499"/>
      </dsp:txXfrm>
    </dsp:sp>
    <dsp:sp modelId="{B675EF53-9ABB-42E2-B0F6-7C951C2FCF06}">
      <dsp:nvSpPr>
        <dsp:cNvPr id="0" name=""/>
        <dsp:cNvSpPr/>
      </dsp:nvSpPr>
      <dsp:spPr>
        <a:xfrm>
          <a:off x="3778175" y="3145865"/>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Youth Programs</a:t>
          </a:r>
          <a:r>
            <a:rPr lang="en-US" sz="700" kern="1200"/>
            <a:t>: Implementing programs that engage youth in positive activities.</a:t>
          </a:r>
        </a:p>
      </dsp:txBody>
      <dsp:txXfrm>
        <a:off x="4150425" y="3145865"/>
        <a:ext cx="1116749" cy="744499"/>
      </dsp:txXfrm>
    </dsp:sp>
    <dsp:sp modelId="{63F22C58-17B4-4CAB-A315-E034AF085E04}">
      <dsp:nvSpPr>
        <dsp:cNvPr id="0" name=""/>
        <dsp:cNvSpPr/>
      </dsp:nvSpPr>
      <dsp:spPr>
        <a:xfrm>
          <a:off x="5378849" y="3145865"/>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Public Awareness Campaigns</a:t>
          </a:r>
          <a:r>
            <a:rPr lang="en-US" sz="700" kern="1200"/>
            <a:t>: Raising awareness about safety measures and crime prevention.</a:t>
          </a:r>
        </a:p>
      </dsp:txBody>
      <dsp:txXfrm>
        <a:off x="5751099" y="3145865"/>
        <a:ext cx="1116749" cy="744499"/>
      </dsp:txXfrm>
    </dsp:sp>
    <dsp:sp modelId="{F07CEA90-08C6-419C-B73E-F71E71ECE078}">
      <dsp:nvSpPr>
        <dsp:cNvPr id="0" name=""/>
        <dsp:cNvSpPr/>
      </dsp:nvSpPr>
      <dsp:spPr>
        <a:xfrm>
          <a:off x="6979522" y="3145865"/>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Feedback Mechanisms</a:t>
          </a:r>
          <a:r>
            <a:rPr lang="en-US" sz="700" kern="1200"/>
            <a:t>: Establishing channels for community feedback and concerns.</a:t>
          </a:r>
        </a:p>
      </dsp:txBody>
      <dsp:txXfrm>
        <a:off x="7351772" y="3145865"/>
        <a:ext cx="1116749" cy="744499"/>
      </dsp:txXfrm>
    </dsp:sp>
    <dsp:sp modelId="{8F43A33B-ED9E-49DC-A69F-81B932A415A2}">
      <dsp:nvSpPr>
        <dsp:cNvPr id="0" name=""/>
        <dsp:cNvSpPr/>
      </dsp:nvSpPr>
      <dsp:spPr>
        <a:xfrm>
          <a:off x="8580196" y="3145865"/>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Community Collaboration</a:t>
          </a:r>
          <a:r>
            <a:rPr lang="en-US" sz="700" kern="1200"/>
            <a:t>: Fostering collaboration between law enforcement and the community.</a:t>
          </a:r>
        </a:p>
      </dsp:txBody>
      <dsp:txXfrm>
        <a:off x="8952446" y="3145865"/>
        <a:ext cx="1116749" cy="744499"/>
      </dsp:txXfrm>
    </dsp:sp>
    <dsp:sp modelId="{1FF70C0B-47F6-48CB-B55F-771C2238B79B}">
      <dsp:nvSpPr>
        <dsp:cNvPr id="0" name=""/>
        <dsp:cNvSpPr/>
      </dsp:nvSpPr>
      <dsp:spPr>
        <a:xfrm>
          <a:off x="226555" y="4092187"/>
          <a:ext cx="2242467" cy="8969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Font typeface="+mj-lt"/>
            <a:buNone/>
          </a:pPr>
          <a:r>
            <a:rPr lang="en-MY" sz="1300" b="1" kern="1200"/>
            <a:t>Crime Statistics and Resilience</a:t>
          </a:r>
          <a:endParaRPr lang="en-MY" sz="1300" kern="1200"/>
        </a:p>
      </dsp:txBody>
      <dsp:txXfrm>
        <a:off x="675049" y="4092187"/>
        <a:ext cx="1345480" cy="896987"/>
      </dsp:txXfrm>
    </dsp:sp>
    <dsp:sp modelId="{3BED2232-890D-4932-BA7B-DBA40F79FE04}">
      <dsp:nvSpPr>
        <dsp:cNvPr id="0" name=""/>
        <dsp:cNvSpPr/>
      </dsp:nvSpPr>
      <dsp:spPr>
        <a:xfrm>
          <a:off x="2177502" y="4168430"/>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Crime Index Monitoring</a:t>
          </a:r>
          <a:r>
            <a:rPr lang="en-US" sz="700" kern="1200"/>
            <a:t>: Regularly monitoring and analyzing crime statistics to identify trends and areas for targeted interventions.</a:t>
          </a:r>
        </a:p>
      </dsp:txBody>
      <dsp:txXfrm>
        <a:off x="2549752" y="4168430"/>
        <a:ext cx="1116749" cy="744499"/>
      </dsp:txXfrm>
    </dsp:sp>
    <dsp:sp modelId="{E61D0482-2331-447D-BA4F-C1F01697BE38}">
      <dsp:nvSpPr>
        <dsp:cNvPr id="0" name=""/>
        <dsp:cNvSpPr/>
      </dsp:nvSpPr>
      <dsp:spPr>
        <a:xfrm>
          <a:off x="3778175" y="4168430"/>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MY" sz="700" b="1" kern="1200"/>
            <a:t>Incident Response</a:t>
          </a:r>
          <a:r>
            <a:rPr lang="en-MY" sz="700" kern="1200"/>
            <a:t>: Developing effective response strategies for crime incidents.</a:t>
          </a:r>
        </a:p>
      </dsp:txBody>
      <dsp:txXfrm>
        <a:off x="4150425" y="4168430"/>
        <a:ext cx="1116749" cy="744499"/>
      </dsp:txXfrm>
    </dsp:sp>
    <dsp:sp modelId="{B6448BB5-EE1A-4B93-8556-E2AD7F6400FC}">
      <dsp:nvSpPr>
        <dsp:cNvPr id="0" name=""/>
        <dsp:cNvSpPr/>
      </dsp:nvSpPr>
      <dsp:spPr>
        <a:xfrm>
          <a:off x="5378849" y="4168430"/>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Public Awareness</a:t>
          </a:r>
          <a:r>
            <a:rPr lang="en-US" sz="700" kern="1200"/>
            <a:t>: Raising awareness about crime statistics and resilience through public campaigns.</a:t>
          </a:r>
        </a:p>
      </dsp:txBody>
      <dsp:txXfrm>
        <a:off x="5751099" y="4168430"/>
        <a:ext cx="1116749" cy="744499"/>
      </dsp:txXfrm>
    </dsp:sp>
    <dsp:sp modelId="{2635C572-6B2F-48CD-A11E-BF24729F744B}">
      <dsp:nvSpPr>
        <dsp:cNvPr id="0" name=""/>
        <dsp:cNvSpPr/>
      </dsp:nvSpPr>
      <dsp:spPr>
        <a:xfrm>
          <a:off x="6979522" y="4168430"/>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Community Collaboration</a:t>
          </a:r>
          <a:r>
            <a:rPr lang="en-US" sz="700" kern="1200"/>
            <a:t>: Fostering collaboration between law enforcement and the community to enhance resilience.</a:t>
          </a:r>
        </a:p>
      </dsp:txBody>
      <dsp:txXfrm>
        <a:off x="7351772" y="4168430"/>
        <a:ext cx="1116749" cy="744499"/>
      </dsp:txXfrm>
    </dsp:sp>
    <dsp:sp modelId="{7E3158C4-BD8F-4178-8749-B342A5DC18F7}">
      <dsp:nvSpPr>
        <dsp:cNvPr id="0" name=""/>
        <dsp:cNvSpPr/>
      </dsp:nvSpPr>
      <dsp:spPr>
        <a:xfrm>
          <a:off x="8580196" y="4168430"/>
          <a:ext cx="1861248" cy="74449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4445" rIns="0" bIns="4445" numCol="1" spcCol="1270" anchor="ctr" anchorCtr="0">
          <a:noAutofit/>
        </a:bodyPr>
        <a:lstStyle/>
        <a:p>
          <a:pPr marL="0" lvl="0" indent="0" algn="ctr" defTabSz="311150">
            <a:lnSpc>
              <a:spcPct val="90000"/>
            </a:lnSpc>
            <a:spcBef>
              <a:spcPct val="0"/>
            </a:spcBef>
            <a:spcAft>
              <a:spcPct val="35000"/>
            </a:spcAft>
            <a:buFont typeface="+mj-lt"/>
            <a:buNone/>
          </a:pPr>
          <a:r>
            <a:rPr lang="en-US" sz="700" b="1" kern="1200"/>
            <a:t>Resource Allocation</a:t>
          </a:r>
          <a:r>
            <a:rPr lang="en-US" sz="700" kern="1200"/>
            <a:t>: Allocating resources to support crime prevention and resilience initiatives.</a:t>
          </a:r>
        </a:p>
      </dsp:txBody>
      <dsp:txXfrm>
        <a:off x="8952446" y="4168430"/>
        <a:ext cx="1116749" cy="7444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34E37-069D-4D66-94F9-56DEDF02809A}">
      <dsp:nvSpPr>
        <dsp:cNvPr id="0" name=""/>
        <dsp:cNvSpPr/>
      </dsp:nvSpPr>
      <dsp:spPr>
        <a:xfrm>
          <a:off x="5000" y="196370"/>
          <a:ext cx="1916906" cy="36280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Font typeface="+mj-lt"/>
            <a:buNone/>
          </a:pPr>
          <a:r>
            <a:rPr lang="en-US" sz="1000" b="1" kern="1200"/>
            <a:t>Transnational Crime and International Cooperation</a:t>
          </a:r>
          <a:endParaRPr lang="en-MY" sz="1000" kern="1200"/>
        </a:p>
      </dsp:txBody>
      <dsp:txXfrm>
        <a:off x="5000" y="196370"/>
        <a:ext cx="1916906" cy="362806"/>
      </dsp:txXfrm>
    </dsp:sp>
    <dsp:sp modelId="{D03F25D0-4A95-4BFC-B324-D038ACDCDD42}">
      <dsp:nvSpPr>
        <dsp:cNvPr id="0" name=""/>
        <dsp:cNvSpPr/>
      </dsp:nvSpPr>
      <dsp:spPr>
        <a:xfrm>
          <a:off x="5000" y="559177"/>
          <a:ext cx="1916906" cy="30623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US" sz="1000" b="1" kern="1200"/>
            <a:t>Legal Frameworks</a:t>
          </a:r>
          <a:r>
            <a:rPr lang="en-US" sz="1000" kern="1200"/>
            <a:t>: Strengthening legal frameworks to address transnational crime.</a:t>
          </a:r>
        </a:p>
        <a:p>
          <a:pPr marL="57150" lvl="1" indent="-57150" algn="l" defTabSz="444500">
            <a:lnSpc>
              <a:spcPct val="90000"/>
            </a:lnSpc>
            <a:spcBef>
              <a:spcPct val="0"/>
            </a:spcBef>
            <a:spcAft>
              <a:spcPct val="15000"/>
            </a:spcAft>
            <a:buFont typeface="+mj-lt"/>
            <a:buAutoNum type="arabicPeriod"/>
          </a:pPr>
          <a:r>
            <a:rPr lang="en-US" sz="1000" b="1" kern="1200"/>
            <a:t>Cross-Border Jurisdiction</a:t>
          </a:r>
          <a:r>
            <a:rPr lang="en-US" sz="1000" kern="1200"/>
            <a:t>: Addressing challenges related to cross-border jurisdiction and enforcement.</a:t>
          </a:r>
        </a:p>
        <a:p>
          <a:pPr marL="57150" lvl="1" indent="-57150" algn="l" defTabSz="444500">
            <a:lnSpc>
              <a:spcPct val="90000"/>
            </a:lnSpc>
            <a:spcBef>
              <a:spcPct val="0"/>
            </a:spcBef>
            <a:spcAft>
              <a:spcPct val="15000"/>
            </a:spcAft>
            <a:buFont typeface="+mj-lt"/>
            <a:buAutoNum type="arabicPeriod"/>
          </a:pPr>
          <a:r>
            <a:rPr lang="en-US" sz="1000" b="1" kern="1200"/>
            <a:t>Corruption</a:t>
          </a:r>
          <a:r>
            <a:rPr lang="en-US" sz="1000" kern="1200"/>
            <a:t>: Tackling corruption that facilitates transnational crime.</a:t>
          </a:r>
        </a:p>
        <a:p>
          <a:pPr marL="57150" lvl="1" indent="-57150" algn="l" defTabSz="444500">
            <a:lnSpc>
              <a:spcPct val="90000"/>
            </a:lnSpc>
            <a:spcBef>
              <a:spcPct val="0"/>
            </a:spcBef>
            <a:spcAft>
              <a:spcPct val="15000"/>
            </a:spcAft>
            <a:buFont typeface="+mj-lt"/>
            <a:buAutoNum type="arabicPeriod"/>
          </a:pPr>
          <a:r>
            <a:rPr lang="en-US" sz="1000" b="1" kern="1200"/>
            <a:t>Victim Support</a:t>
          </a:r>
          <a:r>
            <a:rPr lang="en-US" sz="1000" kern="1200"/>
            <a:t>: Providing support and protection for victims of transnational crime.</a:t>
          </a:r>
        </a:p>
        <a:p>
          <a:pPr marL="57150" lvl="1" indent="-57150" algn="l" defTabSz="444500">
            <a:lnSpc>
              <a:spcPct val="90000"/>
            </a:lnSpc>
            <a:spcBef>
              <a:spcPct val="0"/>
            </a:spcBef>
            <a:spcAft>
              <a:spcPct val="15000"/>
            </a:spcAft>
            <a:buFont typeface="+mj-lt"/>
            <a:buAutoNum type="arabicPeriod"/>
          </a:pPr>
          <a:r>
            <a:rPr lang="en-US" sz="1000" b="1" kern="1200"/>
            <a:t>Public Awareness</a:t>
          </a:r>
          <a:r>
            <a:rPr lang="en-US" sz="1000" kern="1200"/>
            <a:t>: Raising public awareness about the impact of transnational crime.</a:t>
          </a:r>
        </a:p>
      </dsp:txBody>
      <dsp:txXfrm>
        <a:off x="5000" y="559177"/>
        <a:ext cx="1916906" cy="3062390"/>
      </dsp:txXfrm>
    </dsp:sp>
    <dsp:sp modelId="{4DD1B35F-85A1-4F19-A307-EA0EF19C7417}">
      <dsp:nvSpPr>
        <dsp:cNvPr id="0" name=""/>
        <dsp:cNvSpPr/>
      </dsp:nvSpPr>
      <dsp:spPr>
        <a:xfrm>
          <a:off x="2190273" y="196370"/>
          <a:ext cx="1916906" cy="36280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Font typeface="+mj-lt"/>
            <a:buNone/>
          </a:pPr>
          <a:r>
            <a:rPr lang="en-MY" sz="1000" b="1" kern="1200"/>
            <a:t>Cybercrime</a:t>
          </a:r>
          <a:endParaRPr lang="en-MY" sz="1000" kern="1200"/>
        </a:p>
      </dsp:txBody>
      <dsp:txXfrm>
        <a:off x="2190273" y="196370"/>
        <a:ext cx="1916906" cy="362806"/>
      </dsp:txXfrm>
    </dsp:sp>
    <dsp:sp modelId="{BA9CAD78-A344-4FBC-B87F-F4CCFF6DEB70}">
      <dsp:nvSpPr>
        <dsp:cNvPr id="0" name=""/>
        <dsp:cNvSpPr/>
      </dsp:nvSpPr>
      <dsp:spPr>
        <a:xfrm>
          <a:off x="2190273" y="559177"/>
          <a:ext cx="1916906" cy="30623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US" sz="1000" b="1" kern="1200"/>
            <a:t>Skill Shortages</a:t>
          </a:r>
          <a:r>
            <a:rPr lang="en-US" sz="1000" kern="1200"/>
            <a:t>: Addressing skill shortages in the cybersecurity workforce.</a:t>
          </a:r>
        </a:p>
        <a:p>
          <a:pPr marL="57150" lvl="1" indent="-57150" algn="l" defTabSz="444500">
            <a:lnSpc>
              <a:spcPct val="90000"/>
            </a:lnSpc>
            <a:spcBef>
              <a:spcPct val="0"/>
            </a:spcBef>
            <a:spcAft>
              <a:spcPct val="15000"/>
            </a:spcAft>
            <a:buFont typeface="+mj-lt"/>
            <a:buAutoNum type="arabicPeriod"/>
          </a:pPr>
          <a:r>
            <a:rPr lang="en-US" sz="1000" b="1" kern="1200"/>
            <a:t>Regulatory Compliance</a:t>
          </a:r>
          <a:r>
            <a:rPr lang="en-US" sz="1000" kern="1200"/>
            <a:t>: Ensuring compliance with cybersecurity regulations.</a:t>
          </a:r>
        </a:p>
        <a:p>
          <a:pPr marL="57150" lvl="1" indent="-57150" algn="l" defTabSz="444500">
            <a:lnSpc>
              <a:spcPct val="90000"/>
            </a:lnSpc>
            <a:spcBef>
              <a:spcPct val="0"/>
            </a:spcBef>
            <a:spcAft>
              <a:spcPct val="15000"/>
            </a:spcAft>
            <a:buFont typeface="+mj-lt"/>
            <a:buAutoNum type="arabicPeriod"/>
          </a:pPr>
          <a:r>
            <a:rPr lang="en-US" sz="1000" b="1" kern="1200"/>
            <a:t>Cyber Hygiene</a:t>
          </a:r>
          <a:r>
            <a:rPr lang="en-US" sz="1000" kern="1200"/>
            <a:t>: Promoting good cyber hygiene practices among individuals and organizations.</a:t>
          </a:r>
        </a:p>
        <a:p>
          <a:pPr marL="57150" lvl="1" indent="-57150" algn="l" defTabSz="444500">
            <a:lnSpc>
              <a:spcPct val="90000"/>
            </a:lnSpc>
            <a:spcBef>
              <a:spcPct val="0"/>
            </a:spcBef>
            <a:spcAft>
              <a:spcPct val="15000"/>
            </a:spcAft>
            <a:buFont typeface="+mj-lt"/>
            <a:buAutoNum type="arabicPeriod"/>
          </a:pPr>
          <a:r>
            <a:rPr lang="en-US" sz="1000" b="1" kern="1200"/>
            <a:t>Collaboration</a:t>
          </a:r>
          <a:r>
            <a:rPr lang="en-US" sz="1000" kern="1200"/>
            <a:t>: Fostering collaboration between law enforcement and cybersecurity experts.</a:t>
          </a:r>
        </a:p>
        <a:p>
          <a:pPr marL="57150" lvl="1" indent="-57150" algn="l" defTabSz="444500">
            <a:lnSpc>
              <a:spcPct val="90000"/>
            </a:lnSpc>
            <a:spcBef>
              <a:spcPct val="0"/>
            </a:spcBef>
            <a:spcAft>
              <a:spcPct val="15000"/>
            </a:spcAft>
            <a:buFont typeface="+mj-lt"/>
            <a:buAutoNum type="arabicPeriod"/>
          </a:pPr>
          <a:r>
            <a:rPr lang="en-US" sz="1000" b="1" kern="1200"/>
            <a:t>Victim Support</a:t>
          </a:r>
          <a:r>
            <a:rPr lang="en-US" sz="1000" kern="1200"/>
            <a:t>: Providing support for victims of cybercrime.</a:t>
          </a:r>
        </a:p>
      </dsp:txBody>
      <dsp:txXfrm>
        <a:off x="2190273" y="559177"/>
        <a:ext cx="1916906" cy="3062390"/>
      </dsp:txXfrm>
    </dsp:sp>
    <dsp:sp modelId="{F25FE9B8-75F9-4830-87BB-8DE7E18FDD23}">
      <dsp:nvSpPr>
        <dsp:cNvPr id="0" name=""/>
        <dsp:cNvSpPr/>
      </dsp:nvSpPr>
      <dsp:spPr>
        <a:xfrm>
          <a:off x="4375546" y="196370"/>
          <a:ext cx="1916906" cy="36280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Font typeface="+mj-lt"/>
            <a:buNone/>
          </a:pPr>
          <a:r>
            <a:rPr lang="en-MY" sz="1000" b="1" kern="1200"/>
            <a:t>Social Issues and Crime</a:t>
          </a:r>
          <a:endParaRPr lang="en-MY" sz="1000" kern="1200"/>
        </a:p>
      </dsp:txBody>
      <dsp:txXfrm>
        <a:off x="4375546" y="196370"/>
        <a:ext cx="1916906" cy="362806"/>
      </dsp:txXfrm>
    </dsp:sp>
    <dsp:sp modelId="{2EEF64EE-A712-4D9B-A0C9-21B5ED160C83}">
      <dsp:nvSpPr>
        <dsp:cNvPr id="0" name=""/>
        <dsp:cNvSpPr/>
      </dsp:nvSpPr>
      <dsp:spPr>
        <a:xfrm>
          <a:off x="4375546" y="559177"/>
          <a:ext cx="1916906" cy="30623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US" sz="1000" b="1" kern="1200"/>
            <a:t>Social Inequality</a:t>
          </a:r>
          <a:r>
            <a:rPr lang="en-US" sz="1000" kern="1200"/>
            <a:t>: Addressing social inequality that contributes to crime.</a:t>
          </a:r>
        </a:p>
        <a:p>
          <a:pPr marL="57150" lvl="1" indent="-57150" algn="l" defTabSz="444500">
            <a:lnSpc>
              <a:spcPct val="90000"/>
            </a:lnSpc>
            <a:spcBef>
              <a:spcPct val="0"/>
            </a:spcBef>
            <a:spcAft>
              <a:spcPct val="15000"/>
            </a:spcAft>
            <a:buFont typeface="+mj-lt"/>
            <a:buAutoNum type="arabicPeriod"/>
          </a:pPr>
          <a:r>
            <a:rPr lang="en-US" sz="1000" b="1" kern="1200"/>
            <a:t>Education</a:t>
          </a:r>
          <a:r>
            <a:rPr lang="en-US" sz="1000" kern="1200"/>
            <a:t>: Improving education and employment opportunities to prevent youth crime.</a:t>
          </a:r>
        </a:p>
        <a:p>
          <a:pPr marL="57150" lvl="1" indent="-57150" algn="l" defTabSz="444500">
            <a:lnSpc>
              <a:spcPct val="90000"/>
            </a:lnSpc>
            <a:spcBef>
              <a:spcPct val="0"/>
            </a:spcBef>
            <a:spcAft>
              <a:spcPct val="15000"/>
            </a:spcAft>
            <a:buFont typeface="+mj-lt"/>
            <a:buAutoNum type="arabicPeriod"/>
          </a:pPr>
          <a:r>
            <a:rPr lang="en-US" sz="1000" b="1" kern="1200"/>
            <a:t>Healthcare</a:t>
          </a:r>
          <a:r>
            <a:rPr lang="en-US" sz="1000" kern="1200"/>
            <a:t>: Providing access to healthcare and support services for substance abuse.</a:t>
          </a:r>
        </a:p>
        <a:p>
          <a:pPr marL="57150" lvl="1" indent="-57150" algn="l" defTabSz="444500">
            <a:lnSpc>
              <a:spcPct val="90000"/>
            </a:lnSpc>
            <a:spcBef>
              <a:spcPct val="0"/>
            </a:spcBef>
            <a:spcAft>
              <a:spcPct val="15000"/>
            </a:spcAft>
            <a:buFont typeface="+mj-lt"/>
            <a:buAutoNum type="arabicPeriod"/>
          </a:pPr>
          <a:r>
            <a:rPr lang="en-US" sz="1000" b="1" kern="1200"/>
            <a:t>Community Engagement</a:t>
          </a:r>
          <a:r>
            <a:rPr lang="en-US" sz="1000" kern="1200"/>
            <a:t>: Fostering community engagement to address social issues.</a:t>
          </a:r>
        </a:p>
        <a:p>
          <a:pPr marL="57150" lvl="1" indent="-57150" algn="l" defTabSz="444500">
            <a:lnSpc>
              <a:spcPct val="90000"/>
            </a:lnSpc>
            <a:spcBef>
              <a:spcPct val="0"/>
            </a:spcBef>
            <a:spcAft>
              <a:spcPct val="15000"/>
            </a:spcAft>
            <a:buFont typeface="+mj-lt"/>
            <a:buAutoNum type="arabicPeriod"/>
          </a:pPr>
          <a:r>
            <a:rPr lang="en-US" sz="1000" b="1" kern="1200"/>
            <a:t>Public Awareness</a:t>
          </a:r>
          <a:r>
            <a:rPr lang="en-US" sz="1000" kern="1200"/>
            <a:t>: Raising awareness about social issues contributing to crime.</a:t>
          </a:r>
        </a:p>
      </dsp:txBody>
      <dsp:txXfrm>
        <a:off x="4375546" y="559177"/>
        <a:ext cx="1916906" cy="3062390"/>
      </dsp:txXfrm>
    </dsp:sp>
    <dsp:sp modelId="{175691FF-9E62-4734-9BDF-88EFA0E1BEC1}">
      <dsp:nvSpPr>
        <dsp:cNvPr id="0" name=""/>
        <dsp:cNvSpPr/>
      </dsp:nvSpPr>
      <dsp:spPr>
        <a:xfrm>
          <a:off x="6560819" y="196370"/>
          <a:ext cx="1916906" cy="36280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Font typeface="+mj-lt"/>
            <a:buNone/>
          </a:pPr>
          <a:r>
            <a:rPr lang="en-US" sz="1000" b="1" kern="1200"/>
            <a:t>Public Safety and Community Engagement</a:t>
          </a:r>
          <a:endParaRPr lang="en-US" sz="1000" kern="1200"/>
        </a:p>
      </dsp:txBody>
      <dsp:txXfrm>
        <a:off x="6560819" y="196370"/>
        <a:ext cx="1916906" cy="362806"/>
      </dsp:txXfrm>
    </dsp:sp>
    <dsp:sp modelId="{AB46284A-C96F-485E-B303-6365D8E97DF8}">
      <dsp:nvSpPr>
        <dsp:cNvPr id="0" name=""/>
        <dsp:cNvSpPr/>
      </dsp:nvSpPr>
      <dsp:spPr>
        <a:xfrm>
          <a:off x="6560819" y="559177"/>
          <a:ext cx="1916906" cy="30623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US" sz="1000" b="1" kern="1200"/>
            <a:t>Trust Building</a:t>
          </a:r>
          <a:r>
            <a:rPr lang="en-US" sz="1000" kern="1200"/>
            <a:t>: Building trust between law enforcement and the community.</a:t>
          </a:r>
        </a:p>
        <a:p>
          <a:pPr marL="57150" lvl="1" indent="-57150" algn="l" defTabSz="444500">
            <a:lnSpc>
              <a:spcPct val="90000"/>
            </a:lnSpc>
            <a:spcBef>
              <a:spcPct val="0"/>
            </a:spcBef>
            <a:spcAft>
              <a:spcPct val="15000"/>
            </a:spcAft>
            <a:buFont typeface="+mj-lt"/>
            <a:buAutoNum type="arabicPeriod"/>
          </a:pPr>
          <a:r>
            <a:rPr lang="en-US" sz="1000" b="1" kern="1200"/>
            <a:t>Social Services</a:t>
          </a:r>
          <a:r>
            <a:rPr lang="en-US" sz="1000" kern="1200"/>
            <a:t>: Providing social services to support community safety.</a:t>
          </a:r>
        </a:p>
        <a:p>
          <a:pPr marL="57150" lvl="1" indent="-57150" algn="l" defTabSz="444500">
            <a:lnSpc>
              <a:spcPct val="90000"/>
            </a:lnSpc>
            <a:spcBef>
              <a:spcPct val="0"/>
            </a:spcBef>
            <a:spcAft>
              <a:spcPct val="15000"/>
            </a:spcAft>
            <a:buFont typeface="+mj-lt"/>
            <a:buAutoNum type="arabicPeriod"/>
          </a:pPr>
          <a:r>
            <a:rPr lang="en-US" sz="1000" b="1" kern="1200"/>
            <a:t>Education</a:t>
          </a:r>
          <a:r>
            <a:rPr lang="en-US" sz="1000" kern="1200"/>
            <a:t>: Educating the community about crime prevention and safety.</a:t>
          </a:r>
        </a:p>
        <a:p>
          <a:pPr marL="57150" lvl="1" indent="-57150" algn="l" defTabSz="444500">
            <a:lnSpc>
              <a:spcPct val="90000"/>
            </a:lnSpc>
            <a:spcBef>
              <a:spcPct val="0"/>
            </a:spcBef>
            <a:spcAft>
              <a:spcPct val="15000"/>
            </a:spcAft>
            <a:buFont typeface="+mj-lt"/>
            <a:buAutoNum type="arabicPeriod"/>
          </a:pPr>
          <a:r>
            <a:rPr lang="en-US" sz="1000" b="1" kern="1200"/>
            <a:t>Policy Development</a:t>
          </a:r>
          <a:r>
            <a:rPr lang="en-US" sz="1000" kern="1200"/>
            <a:t>: Developing policies to support community engagement.</a:t>
          </a:r>
        </a:p>
        <a:p>
          <a:pPr marL="57150" lvl="1" indent="-57150" algn="l" defTabSz="444500">
            <a:lnSpc>
              <a:spcPct val="90000"/>
            </a:lnSpc>
            <a:spcBef>
              <a:spcPct val="0"/>
            </a:spcBef>
            <a:spcAft>
              <a:spcPct val="15000"/>
            </a:spcAft>
            <a:buFont typeface="+mj-lt"/>
            <a:buAutoNum type="arabicPeriod"/>
          </a:pPr>
          <a:r>
            <a:rPr lang="en-US" sz="1000" b="1" kern="1200"/>
            <a:t>Public Health</a:t>
          </a:r>
          <a:r>
            <a:rPr lang="en-US" sz="1000" kern="1200"/>
            <a:t>: Addressing public health issues that impact community safety.</a:t>
          </a:r>
        </a:p>
      </dsp:txBody>
      <dsp:txXfrm>
        <a:off x="6560819" y="559177"/>
        <a:ext cx="1916906" cy="3062390"/>
      </dsp:txXfrm>
    </dsp:sp>
    <dsp:sp modelId="{2E2CF963-1DE2-4951-94D7-616415DE7672}">
      <dsp:nvSpPr>
        <dsp:cNvPr id="0" name=""/>
        <dsp:cNvSpPr/>
      </dsp:nvSpPr>
      <dsp:spPr>
        <a:xfrm>
          <a:off x="8746093" y="196370"/>
          <a:ext cx="1916906" cy="36280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Font typeface="+mj-lt"/>
            <a:buNone/>
          </a:pPr>
          <a:r>
            <a:rPr lang="en-MY" sz="1000" b="1" kern="1200"/>
            <a:t>Crime Statistics and Resilience</a:t>
          </a:r>
          <a:endParaRPr lang="en-MY" sz="1000" kern="1200"/>
        </a:p>
      </dsp:txBody>
      <dsp:txXfrm>
        <a:off x="8746093" y="196370"/>
        <a:ext cx="1916906" cy="362806"/>
      </dsp:txXfrm>
    </dsp:sp>
    <dsp:sp modelId="{E1A0D283-5B3A-450F-8C17-E5BAFDECC774}">
      <dsp:nvSpPr>
        <dsp:cNvPr id="0" name=""/>
        <dsp:cNvSpPr/>
      </dsp:nvSpPr>
      <dsp:spPr>
        <a:xfrm>
          <a:off x="8746093" y="559177"/>
          <a:ext cx="1916906" cy="30623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US" sz="1000" b="1" kern="1200"/>
            <a:t>Policy Development</a:t>
          </a:r>
          <a:r>
            <a:rPr lang="en-US" sz="1000" kern="1200"/>
            <a:t>: Developing policies based on crime data and research for more effective crime management strategies.</a:t>
          </a:r>
        </a:p>
        <a:p>
          <a:pPr marL="57150" lvl="1" indent="-57150" algn="l" defTabSz="444500">
            <a:lnSpc>
              <a:spcPct val="90000"/>
            </a:lnSpc>
            <a:spcBef>
              <a:spcPct val="0"/>
            </a:spcBef>
            <a:spcAft>
              <a:spcPct val="15000"/>
            </a:spcAft>
            <a:buFont typeface="+mj-lt"/>
            <a:buAutoNum type="arabicPeriod"/>
          </a:pPr>
          <a:r>
            <a:rPr lang="en-US" sz="1000" b="1" kern="1200"/>
            <a:t>Social Services</a:t>
          </a:r>
          <a:r>
            <a:rPr lang="en-US" sz="1000" kern="1200"/>
            <a:t>: Providing social services to support crime prevention and resilience.</a:t>
          </a:r>
        </a:p>
        <a:p>
          <a:pPr marL="57150" lvl="1" indent="-57150" algn="l" defTabSz="444500">
            <a:lnSpc>
              <a:spcPct val="90000"/>
            </a:lnSpc>
            <a:spcBef>
              <a:spcPct val="0"/>
            </a:spcBef>
            <a:spcAft>
              <a:spcPct val="15000"/>
            </a:spcAft>
            <a:buFont typeface="+mj-lt"/>
            <a:buAutoNum type="arabicPeriod"/>
          </a:pPr>
          <a:r>
            <a:rPr lang="en-US" sz="1000" b="1" kern="1200"/>
            <a:t>Education</a:t>
          </a:r>
          <a:r>
            <a:rPr lang="en-US" sz="1000" kern="1200"/>
            <a:t>: Educating the community about crime prevention and resilience.</a:t>
          </a:r>
        </a:p>
        <a:p>
          <a:pPr marL="57150" lvl="1" indent="-57150" algn="l" defTabSz="444500">
            <a:lnSpc>
              <a:spcPct val="90000"/>
            </a:lnSpc>
            <a:spcBef>
              <a:spcPct val="0"/>
            </a:spcBef>
            <a:spcAft>
              <a:spcPct val="15000"/>
            </a:spcAft>
            <a:buFont typeface="+mj-lt"/>
            <a:buAutoNum type="arabicPeriod"/>
          </a:pPr>
          <a:r>
            <a:rPr lang="en-US" sz="1000" b="1" kern="1200"/>
            <a:t>Collaboration</a:t>
          </a:r>
          <a:r>
            <a:rPr lang="en-US" sz="1000" kern="1200"/>
            <a:t>: Fostering collaboration between law enforcement, social services, and the community.</a:t>
          </a:r>
        </a:p>
        <a:p>
          <a:pPr marL="57150" lvl="1" indent="-57150" algn="l" defTabSz="444500">
            <a:lnSpc>
              <a:spcPct val="90000"/>
            </a:lnSpc>
            <a:spcBef>
              <a:spcPct val="0"/>
            </a:spcBef>
            <a:spcAft>
              <a:spcPct val="15000"/>
            </a:spcAft>
            <a:buFont typeface="+mj-lt"/>
            <a:buAutoNum type="arabicPeriod"/>
          </a:pPr>
          <a:r>
            <a:rPr lang="en-US" sz="1000" b="1" kern="1200"/>
            <a:t>Public Health</a:t>
          </a:r>
          <a:r>
            <a:rPr lang="en-US" sz="1000" kern="1200"/>
            <a:t>: Addressing public health issues that impact crime prevention and resilience.</a:t>
          </a:r>
        </a:p>
      </dsp:txBody>
      <dsp:txXfrm>
        <a:off x="8746093" y="559177"/>
        <a:ext cx="1916906" cy="30623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7A1F0-BCED-40CB-B740-B1C190CC474E}">
      <dsp:nvSpPr>
        <dsp:cNvPr id="0" name=""/>
        <dsp:cNvSpPr/>
      </dsp:nvSpPr>
      <dsp:spPr>
        <a:xfrm>
          <a:off x="0" y="2972332"/>
          <a:ext cx="515143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451111-F879-46A6-B88D-D9846D8F994F}">
      <dsp:nvSpPr>
        <dsp:cNvPr id="0" name=""/>
        <dsp:cNvSpPr/>
      </dsp:nvSpPr>
      <dsp:spPr>
        <a:xfrm>
          <a:off x="0" y="1695668"/>
          <a:ext cx="515143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E9BAF6-71E1-4815-B27A-DAF4D09F6750}">
      <dsp:nvSpPr>
        <dsp:cNvPr id="0" name=""/>
        <dsp:cNvSpPr/>
      </dsp:nvSpPr>
      <dsp:spPr>
        <a:xfrm>
          <a:off x="0" y="419004"/>
          <a:ext cx="515143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6E39F2-9BEB-49C5-8C43-71C3A20D21C2}">
      <dsp:nvSpPr>
        <dsp:cNvPr id="0" name=""/>
        <dsp:cNvSpPr/>
      </dsp:nvSpPr>
      <dsp:spPr>
        <a:xfrm>
          <a:off x="1339373" y="467"/>
          <a:ext cx="3812064" cy="418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marL="0" lvl="0" indent="0" algn="l" defTabSz="355600">
            <a:lnSpc>
              <a:spcPct val="90000"/>
            </a:lnSpc>
            <a:spcBef>
              <a:spcPct val="0"/>
            </a:spcBef>
            <a:spcAft>
              <a:spcPct val="35000"/>
            </a:spcAft>
            <a:buFont typeface="+mj-lt"/>
            <a:buNone/>
          </a:pPr>
          <a:endParaRPr lang="en-US" sz="800" kern="1200" dirty="0"/>
        </a:p>
      </dsp:txBody>
      <dsp:txXfrm>
        <a:off x="1339373" y="467"/>
        <a:ext cx="3812064" cy="418537"/>
      </dsp:txXfrm>
    </dsp:sp>
    <dsp:sp modelId="{65DC3C71-655A-4F79-B7D8-81C3A9CADD74}">
      <dsp:nvSpPr>
        <dsp:cNvPr id="0" name=""/>
        <dsp:cNvSpPr/>
      </dsp:nvSpPr>
      <dsp:spPr>
        <a:xfrm>
          <a:off x="0" y="467"/>
          <a:ext cx="1339373" cy="418537"/>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355600">
            <a:lnSpc>
              <a:spcPct val="90000"/>
            </a:lnSpc>
            <a:spcBef>
              <a:spcPct val="0"/>
            </a:spcBef>
            <a:spcAft>
              <a:spcPct val="35000"/>
            </a:spcAft>
            <a:buFont typeface="+mj-lt"/>
            <a:buNone/>
          </a:pPr>
          <a:r>
            <a:rPr lang="en-US" sz="800" b="1" kern="1200" dirty="0"/>
            <a:t>Transnational Crime and International Cooperation</a:t>
          </a:r>
          <a:endParaRPr lang="en-MY" sz="800" kern="1200" dirty="0"/>
        </a:p>
      </dsp:txBody>
      <dsp:txXfrm>
        <a:off x="20435" y="20902"/>
        <a:ext cx="1298503" cy="398102"/>
      </dsp:txXfrm>
    </dsp:sp>
    <dsp:sp modelId="{864B2D42-8A7D-44C0-B16D-E4B1FFFC1B8D}">
      <dsp:nvSpPr>
        <dsp:cNvPr id="0" name=""/>
        <dsp:cNvSpPr/>
      </dsp:nvSpPr>
      <dsp:spPr>
        <a:xfrm>
          <a:off x="0" y="419004"/>
          <a:ext cx="5151437" cy="83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266700">
            <a:lnSpc>
              <a:spcPct val="90000"/>
            </a:lnSpc>
            <a:spcBef>
              <a:spcPct val="0"/>
            </a:spcBef>
            <a:spcAft>
              <a:spcPct val="15000"/>
            </a:spcAft>
            <a:buFont typeface="+mj-lt"/>
            <a:buAutoNum type="arabicPeriod"/>
          </a:pPr>
          <a:r>
            <a:rPr lang="en-US" sz="600" b="1" kern="1200" dirty="0"/>
            <a:t>Evolving Criminal Tactics</a:t>
          </a:r>
          <a:r>
            <a:rPr lang="en-US" sz="600" kern="1200" dirty="0"/>
            <a:t>: Adapting to evolving tactics used by transnational criminals.</a:t>
          </a:r>
        </a:p>
        <a:p>
          <a:pPr marL="57150" lvl="1" indent="-57150" algn="l" defTabSz="266700">
            <a:lnSpc>
              <a:spcPct val="90000"/>
            </a:lnSpc>
            <a:spcBef>
              <a:spcPct val="0"/>
            </a:spcBef>
            <a:spcAft>
              <a:spcPct val="15000"/>
            </a:spcAft>
            <a:buFont typeface="+mj-lt"/>
            <a:buAutoNum type="arabicPeriod"/>
          </a:pPr>
          <a:r>
            <a:rPr lang="en-US" sz="600" b="1" kern="1200"/>
            <a:t>Cyber-Enabled Crime</a:t>
          </a:r>
          <a:r>
            <a:rPr lang="en-US" sz="600" kern="1200"/>
            <a:t>: Addressing the rise of cyber-enabled transnational crime.</a:t>
          </a:r>
        </a:p>
        <a:p>
          <a:pPr marL="57150" lvl="1" indent="-57150" algn="l" defTabSz="266700">
            <a:lnSpc>
              <a:spcPct val="90000"/>
            </a:lnSpc>
            <a:spcBef>
              <a:spcPct val="0"/>
            </a:spcBef>
            <a:spcAft>
              <a:spcPct val="15000"/>
            </a:spcAft>
            <a:buFont typeface="+mj-lt"/>
            <a:buAutoNum type="arabicPeriod"/>
          </a:pPr>
          <a:r>
            <a:rPr lang="en-MY" sz="600" b="1" kern="1200" dirty="0"/>
            <a:t>International Relations</a:t>
          </a:r>
          <a:r>
            <a:rPr lang="en-MY" sz="600" kern="1200" dirty="0"/>
            <a:t>: Navigating international relations and diplomacy in crime management.</a:t>
          </a:r>
        </a:p>
        <a:p>
          <a:pPr marL="57150" lvl="1" indent="-57150" algn="l" defTabSz="266700">
            <a:lnSpc>
              <a:spcPct val="90000"/>
            </a:lnSpc>
            <a:spcBef>
              <a:spcPct val="0"/>
            </a:spcBef>
            <a:spcAft>
              <a:spcPct val="15000"/>
            </a:spcAft>
            <a:buFont typeface="+mj-lt"/>
            <a:buAutoNum type="arabicPeriod"/>
          </a:pPr>
          <a:r>
            <a:rPr lang="en-US" sz="600" b="1" kern="1200"/>
            <a:t>Policy Development</a:t>
          </a:r>
          <a:r>
            <a:rPr lang="en-US" sz="600" kern="1200"/>
            <a:t>: Developing policies to address emerging transnational crime trends.</a:t>
          </a:r>
        </a:p>
        <a:p>
          <a:pPr marL="57150" lvl="1" indent="-57150" algn="l" defTabSz="266700">
            <a:lnSpc>
              <a:spcPct val="90000"/>
            </a:lnSpc>
            <a:spcBef>
              <a:spcPct val="0"/>
            </a:spcBef>
            <a:spcAft>
              <a:spcPct val="15000"/>
            </a:spcAft>
            <a:buFont typeface="+mj-lt"/>
            <a:buAutoNum type="arabicPeriod"/>
          </a:pPr>
          <a:r>
            <a:rPr lang="en-US" sz="600" b="1" kern="1200" dirty="0"/>
            <a:t>Global Cooperation</a:t>
          </a:r>
          <a:r>
            <a:rPr lang="en-US" sz="600" kern="1200" dirty="0"/>
            <a:t>: Enhancing global cooperation to combat transnational crime.</a:t>
          </a:r>
        </a:p>
      </dsp:txBody>
      <dsp:txXfrm>
        <a:off x="0" y="419004"/>
        <a:ext cx="5151437" cy="837200"/>
      </dsp:txXfrm>
    </dsp:sp>
    <dsp:sp modelId="{4898C818-F7A1-4606-86EB-C273D6AFFFBA}">
      <dsp:nvSpPr>
        <dsp:cNvPr id="0" name=""/>
        <dsp:cNvSpPr/>
      </dsp:nvSpPr>
      <dsp:spPr>
        <a:xfrm>
          <a:off x="1339373" y="1277131"/>
          <a:ext cx="3812064" cy="418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marL="0" lvl="0" indent="0" algn="l" defTabSz="355600">
            <a:lnSpc>
              <a:spcPct val="90000"/>
            </a:lnSpc>
            <a:spcBef>
              <a:spcPct val="0"/>
            </a:spcBef>
            <a:spcAft>
              <a:spcPct val="35000"/>
            </a:spcAft>
            <a:buFont typeface="+mj-lt"/>
            <a:buNone/>
          </a:pPr>
          <a:endParaRPr lang="en-US" sz="800" kern="1200" dirty="0"/>
        </a:p>
      </dsp:txBody>
      <dsp:txXfrm>
        <a:off x="1339373" y="1277131"/>
        <a:ext cx="3812064" cy="418537"/>
      </dsp:txXfrm>
    </dsp:sp>
    <dsp:sp modelId="{CC550CE3-D2D6-4DF6-9F79-217BE5E3CDE7}">
      <dsp:nvSpPr>
        <dsp:cNvPr id="0" name=""/>
        <dsp:cNvSpPr/>
      </dsp:nvSpPr>
      <dsp:spPr>
        <a:xfrm>
          <a:off x="0" y="1277131"/>
          <a:ext cx="1339373" cy="418537"/>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355600">
            <a:lnSpc>
              <a:spcPct val="90000"/>
            </a:lnSpc>
            <a:spcBef>
              <a:spcPct val="0"/>
            </a:spcBef>
            <a:spcAft>
              <a:spcPct val="35000"/>
            </a:spcAft>
            <a:buFont typeface="+mj-lt"/>
            <a:buNone/>
          </a:pPr>
          <a:r>
            <a:rPr lang="en-MY" sz="800" b="1" kern="1200" dirty="0"/>
            <a:t>Cybercrime</a:t>
          </a:r>
          <a:endParaRPr lang="en-MY" sz="800" kern="1200" dirty="0"/>
        </a:p>
      </dsp:txBody>
      <dsp:txXfrm>
        <a:off x="20435" y="1297566"/>
        <a:ext cx="1298503" cy="398102"/>
      </dsp:txXfrm>
    </dsp:sp>
    <dsp:sp modelId="{802009B3-7B6E-45B9-BE3E-C32421E6E964}">
      <dsp:nvSpPr>
        <dsp:cNvPr id="0" name=""/>
        <dsp:cNvSpPr/>
      </dsp:nvSpPr>
      <dsp:spPr>
        <a:xfrm>
          <a:off x="0" y="1695668"/>
          <a:ext cx="5151437" cy="83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266700">
            <a:lnSpc>
              <a:spcPct val="90000"/>
            </a:lnSpc>
            <a:spcBef>
              <a:spcPct val="0"/>
            </a:spcBef>
            <a:spcAft>
              <a:spcPct val="15000"/>
            </a:spcAft>
            <a:buFont typeface="+mj-lt"/>
            <a:buAutoNum type="arabicPeriod"/>
          </a:pPr>
          <a:r>
            <a:rPr lang="en-US" sz="600" b="1" kern="1200" dirty="0"/>
            <a:t>Ransomware</a:t>
          </a:r>
          <a:r>
            <a:rPr lang="en-US" sz="600" kern="1200" dirty="0"/>
            <a:t>: Addressing the rise of ransomware attacks.</a:t>
          </a:r>
        </a:p>
        <a:p>
          <a:pPr marL="57150" lvl="1" indent="-57150" algn="l" defTabSz="266700">
            <a:lnSpc>
              <a:spcPct val="90000"/>
            </a:lnSpc>
            <a:spcBef>
              <a:spcPct val="0"/>
            </a:spcBef>
            <a:spcAft>
              <a:spcPct val="15000"/>
            </a:spcAft>
            <a:buFont typeface="+mj-lt"/>
            <a:buAutoNum type="arabicPeriod"/>
          </a:pPr>
          <a:r>
            <a:rPr lang="en-US" sz="600" b="1" kern="1200"/>
            <a:t>Phishing</a:t>
          </a:r>
          <a:r>
            <a:rPr lang="en-US" sz="600" kern="1200"/>
            <a:t>: Combating the prevalence of phishing attacks.</a:t>
          </a:r>
        </a:p>
        <a:p>
          <a:pPr marL="57150" lvl="1" indent="-57150" algn="l" defTabSz="266700">
            <a:lnSpc>
              <a:spcPct val="90000"/>
            </a:lnSpc>
            <a:spcBef>
              <a:spcPct val="0"/>
            </a:spcBef>
            <a:spcAft>
              <a:spcPct val="15000"/>
            </a:spcAft>
            <a:buFont typeface="+mj-lt"/>
            <a:buAutoNum type="arabicPeriod"/>
          </a:pPr>
          <a:r>
            <a:rPr lang="en-MY" sz="600" b="1" kern="1200"/>
            <a:t>Cyber Espionage</a:t>
          </a:r>
          <a:r>
            <a:rPr lang="en-MY" sz="600" kern="1200"/>
            <a:t>: Protecting against cyber espionage targeting sensitive information.</a:t>
          </a:r>
        </a:p>
        <a:p>
          <a:pPr marL="57150" lvl="1" indent="-57150" algn="l" defTabSz="266700">
            <a:lnSpc>
              <a:spcPct val="90000"/>
            </a:lnSpc>
            <a:spcBef>
              <a:spcPct val="0"/>
            </a:spcBef>
            <a:spcAft>
              <a:spcPct val="15000"/>
            </a:spcAft>
            <a:buFont typeface="+mj-lt"/>
            <a:buAutoNum type="arabicPeriod"/>
          </a:pPr>
          <a:r>
            <a:rPr lang="en-US" sz="600" b="1" kern="1200"/>
            <a:t>Technological Advancements</a:t>
          </a:r>
          <a:r>
            <a:rPr lang="en-US" sz="600" kern="1200"/>
            <a:t>: Keeping pace with technological advancements in cybercrime.</a:t>
          </a:r>
        </a:p>
        <a:p>
          <a:pPr marL="57150" lvl="1" indent="-57150" algn="l" defTabSz="266700">
            <a:lnSpc>
              <a:spcPct val="90000"/>
            </a:lnSpc>
            <a:spcBef>
              <a:spcPct val="0"/>
            </a:spcBef>
            <a:spcAft>
              <a:spcPct val="15000"/>
            </a:spcAft>
            <a:buFont typeface="+mj-lt"/>
            <a:buAutoNum type="arabicPeriod"/>
          </a:pPr>
          <a:r>
            <a:rPr lang="en-US" sz="600" b="1" kern="1200"/>
            <a:t>Policy Development</a:t>
          </a:r>
          <a:r>
            <a:rPr lang="en-US" sz="600" kern="1200"/>
            <a:t>: Developing policies to address emerging cyber threats.</a:t>
          </a:r>
        </a:p>
      </dsp:txBody>
      <dsp:txXfrm>
        <a:off x="0" y="1695668"/>
        <a:ext cx="5151437" cy="837200"/>
      </dsp:txXfrm>
    </dsp:sp>
    <dsp:sp modelId="{9F6F97EF-7797-4581-BDB1-99EF8428F3A3}">
      <dsp:nvSpPr>
        <dsp:cNvPr id="0" name=""/>
        <dsp:cNvSpPr/>
      </dsp:nvSpPr>
      <dsp:spPr>
        <a:xfrm>
          <a:off x="1339373" y="2553795"/>
          <a:ext cx="3812064" cy="418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marL="0" lvl="0" indent="0" algn="l" defTabSz="355600">
            <a:lnSpc>
              <a:spcPct val="90000"/>
            </a:lnSpc>
            <a:spcBef>
              <a:spcPct val="0"/>
            </a:spcBef>
            <a:spcAft>
              <a:spcPct val="35000"/>
            </a:spcAft>
            <a:buFont typeface="+mj-lt"/>
            <a:buNone/>
          </a:pPr>
          <a:endParaRPr lang="en-US" sz="800" kern="1200" dirty="0"/>
        </a:p>
      </dsp:txBody>
      <dsp:txXfrm>
        <a:off x="1339373" y="2553795"/>
        <a:ext cx="3812064" cy="418537"/>
      </dsp:txXfrm>
    </dsp:sp>
    <dsp:sp modelId="{6872D29C-DEEC-49E4-AC47-4D918C969333}">
      <dsp:nvSpPr>
        <dsp:cNvPr id="0" name=""/>
        <dsp:cNvSpPr/>
      </dsp:nvSpPr>
      <dsp:spPr>
        <a:xfrm>
          <a:off x="0" y="2553795"/>
          <a:ext cx="1339373" cy="418537"/>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355600">
            <a:lnSpc>
              <a:spcPct val="90000"/>
            </a:lnSpc>
            <a:spcBef>
              <a:spcPct val="0"/>
            </a:spcBef>
            <a:spcAft>
              <a:spcPct val="35000"/>
            </a:spcAft>
            <a:buFont typeface="+mj-lt"/>
            <a:buNone/>
          </a:pPr>
          <a:r>
            <a:rPr lang="en-MY" sz="800" b="1" kern="1200"/>
            <a:t>Social Issues and Crime</a:t>
          </a:r>
          <a:endParaRPr lang="en-MY" sz="800" kern="1200"/>
        </a:p>
      </dsp:txBody>
      <dsp:txXfrm>
        <a:off x="20435" y="2574230"/>
        <a:ext cx="1298503" cy="398102"/>
      </dsp:txXfrm>
    </dsp:sp>
    <dsp:sp modelId="{6F5D37A8-6BF3-4AE5-8EB0-43291F56B4CE}">
      <dsp:nvSpPr>
        <dsp:cNvPr id="0" name=""/>
        <dsp:cNvSpPr/>
      </dsp:nvSpPr>
      <dsp:spPr>
        <a:xfrm>
          <a:off x="0" y="2972332"/>
          <a:ext cx="5151437" cy="83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266700">
            <a:lnSpc>
              <a:spcPct val="90000"/>
            </a:lnSpc>
            <a:spcBef>
              <a:spcPct val="0"/>
            </a:spcBef>
            <a:spcAft>
              <a:spcPct val="15000"/>
            </a:spcAft>
            <a:buFont typeface="+mj-lt"/>
            <a:buAutoNum type="arabicPeriod"/>
          </a:pPr>
          <a:r>
            <a:rPr lang="en-US" sz="600" b="1" kern="1200" dirty="0"/>
            <a:t>Changing Demographics</a:t>
          </a:r>
          <a:r>
            <a:rPr lang="en-US" sz="600" kern="1200" dirty="0"/>
            <a:t>: Adapting to changing demographics and their impact on crime.</a:t>
          </a:r>
        </a:p>
        <a:p>
          <a:pPr marL="57150" lvl="1" indent="-57150" algn="l" defTabSz="266700">
            <a:lnSpc>
              <a:spcPct val="90000"/>
            </a:lnSpc>
            <a:spcBef>
              <a:spcPct val="0"/>
            </a:spcBef>
            <a:spcAft>
              <a:spcPct val="15000"/>
            </a:spcAft>
            <a:buFont typeface="+mj-lt"/>
            <a:buAutoNum type="arabicPeriod"/>
          </a:pPr>
          <a:r>
            <a:rPr lang="en-US" sz="600" b="1" kern="1200"/>
            <a:t>Urbanization</a:t>
          </a:r>
          <a:r>
            <a:rPr lang="en-US" sz="600" kern="1200"/>
            <a:t>: Addressing the impact of urbanization on crime rates.</a:t>
          </a:r>
        </a:p>
        <a:p>
          <a:pPr marL="57150" lvl="1" indent="-57150" algn="l" defTabSz="266700">
            <a:lnSpc>
              <a:spcPct val="90000"/>
            </a:lnSpc>
            <a:spcBef>
              <a:spcPct val="0"/>
            </a:spcBef>
            <a:spcAft>
              <a:spcPct val="15000"/>
            </a:spcAft>
            <a:buFont typeface="+mj-lt"/>
            <a:buAutoNum type="arabicPeriod"/>
          </a:pPr>
          <a:r>
            <a:rPr lang="en-US" sz="600" b="1" kern="1200"/>
            <a:t>Technological Impact</a:t>
          </a:r>
          <a:r>
            <a:rPr lang="en-US" sz="600" kern="1200"/>
            <a:t>: Understanding the impact of technology on social issues and crime.</a:t>
          </a:r>
        </a:p>
        <a:p>
          <a:pPr marL="57150" lvl="1" indent="-57150" algn="l" defTabSz="266700">
            <a:lnSpc>
              <a:spcPct val="90000"/>
            </a:lnSpc>
            <a:spcBef>
              <a:spcPct val="0"/>
            </a:spcBef>
            <a:spcAft>
              <a:spcPct val="15000"/>
            </a:spcAft>
            <a:buFont typeface="+mj-lt"/>
            <a:buAutoNum type="arabicPeriod"/>
          </a:pPr>
          <a:r>
            <a:rPr lang="en-US" sz="600" b="1" kern="1200"/>
            <a:t>Policy Development</a:t>
          </a:r>
          <a:r>
            <a:rPr lang="en-US" sz="600" kern="1200"/>
            <a:t>: Developing policies to address emerging social issues.</a:t>
          </a:r>
        </a:p>
        <a:p>
          <a:pPr marL="57150" lvl="1" indent="-57150" algn="l" defTabSz="266700">
            <a:lnSpc>
              <a:spcPct val="90000"/>
            </a:lnSpc>
            <a:spcBef>
              <a:spcPct val="0"/>
            </a:spcBef>
            <a:spcAft>
              <a:spcPct val="15000"/>
            </a:spcAft>
            <a:buFont typeface="+mj-lt"/>
            <a:buAutoNum type="arabicPeriod"/>
          </a:pPr>
          <a:r>
            <a:rPr lang="en-US" sz="600" b="1" kern="1200" dirty="0"/>
            <a:t>Global Trends</a:t>
          </a:r>
          <a:r>
            <a:rPr lang="en-US" sz="600" kern="1200" dirty="0"/>
            <a:t>: Adapting to global trends and their impact on local crime.</a:t>
          </a:r>
        </a:p>
      </dsp:txBody>
      <dsp:txXfrm>
        <a:off x="0" y="2972332"/>
        <a:ext cx="5151437" cy="8372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0ABA9-236B-47E4-BD41-DB97174773BC}">
      <dsp:nvSpPr>
        <dsp:cNvPr id="0" name=""/>
        <dsp:cNvSpPr/>
      </dsp:nvSpPr>
      <dsp:spPr>
        <a:xfrm>
          <a:off x="0" y="2550089"/>
          <a:ext cx="515143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5F469A-A62D-4BF0-82C4-13C221AF9BAC}">
      <dsp:nvSpPr>
        <dsp:cNvPr id="0" name=""/>
        <dsp:cNvSpPr/>
      </dsp:nvSpPr>
      <dsp:spPr>
        <a:xfrm>
          <a:off x="0" y="630365"/>
          <a:ext cx="515143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500BED-C84D-4F23-AFFD-1F7C3386DE6C}">
      <dsp:nvSpPr>
        <dsp:cNvPr id="0" name=""/>
        <dsp:cNvSpPr/>
      </dsp:nvSpPr>
      <dsp:spPr>
        <a:xfrm>
          <a:off x="1339373" y="1009"/>
          <a:ext cx="3812064" cy="629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Font typeface="+mj-lt"/>
            <a:buNone/>
          </a:pPr>
          <a:endParaRPr lang="en-US" sz="1200" kern="1200" dirty="0"/>
        </a:p>
      </dsp:txBody>
      <dsp:txXfrm>
        <a:off x="1339373" y="1009"/>
        <a:ext cx="3812064" cy="629356"/>
      </dsp:txXfrm>
    </dsp:sp>
    <dsp:sp modelId="{CBF4130F-DA0B-4A24-9D0B-0CAC37A678C3}">
      <dsp:nvSpPr>
        <dsp:cNvPr id="0" name=""/>
        <dsp:cNvSpPr/>
      </dsp:nvSpPr>
      <dsp:spPr>
        <a:xfrm>
          <a:off x="0" y="1009"/>
          <a:ext cx="1339373" cy="629356"/>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Font typeface="+mj-lt"/>
            <a:buNone/>
          </a:pPr>
          <a:r>
            <a:rPr lang="en-US" sz="1200" b="1" kern="1200"/>
            <a:t>Public Safety and Community Engagement</a:t>
          </a:r>
          <a:endParaRPr lang="en-US" sz="1200" kern="1200"/>
        </a:p>
      </dsp:txBody>
      <dsp:txXfrm>
        <a:off x="30728" y="31737"/>
        <a:ext cx="1277917" cy="598628"/>
      </dsp:txXfrm>
    </dsp:sp>
    <dsp:sp modelId="{B6D8B54E-46CB-4120-9A65-597548337BD5}">
      <dsp:nvSpPr>
        <dsp:cNvPr id="0" name=""/>
        <dsp:cNvSpPr/>
      </dsp:nvSpPr>
      <dsp:spPr>
        <a:xfrm>
          <a:off x="0" y="630365"/>
          <a:ext cx="5151437" cy="1258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57150" lvl="1" indent="-57150" algn="l" defTabSz="400050">
            <a:lnSpc>
              <a:spcPct val="90000"/>
            </a:lnSpc>
            <a:spcBef>
              <a:spcPct val="0"/>
            </a:spcBef>
            <a:spcAft>
              <a:spcPct val="15000"/>
            </a:spcAft>
            <a:buFont typeface="+mj-lt"/>
            <a:buAutoNum type="arabicPeriod"/>
          </a:pPr>
          <a:r>
            <a:rPr lang="en-US" sz="900" b="1" kern="1200" dirty="0"/>
            <a:t>Technological Integration</a:t>
          </a:r>
          <a:r>
            <a:rPr lang="en-US" sz="900" kern="1200" dirty="0"/>
            <a:t>: Integrating technology into community policing efforts.</a:t>
          </a:r>
        </a:p>
        <a:p>
          <a:pPr marL="57150" lvl="1" indent="-57150" algn="l" defTabSz="400050">
            <a:lnSpc>
              <a:spcPct val="90000"/>
            </a:lnSpc>
            <a:spcBef>
              <a:spcPct val="0"/>
            </a:spcBef>
            <a:spcAft>
              <a:spcPct val="15000"/>
            </a:spcAft>
            <a:buFont typeface="+mj-lt"/>
            <a:buAutoNum type="arabicPeriod"/>
          </a:pPr>
          <a:r>
            <a:rPr lang="en-US" sz="900" b="1" kern="1200" dirty="0"/>
            <a:t>Changing Crime Patterns</a:t>
          </a:r>
          <a:r>
            <a:rPr lang="en-US" sz="900" kern="1200" dirty="0"/>
            <a:t>: Adapting to changing crime patterns and their impact on public safety.</a:t>
          </a:r>
        </a:p>
        <a:p>
          <a:pPr marL="57150" lvl="1" indent="-57150" algn="l" defTabSz="400050">
            <a:lnSpc>
              <a:spcPct val="90000"/>
            </a:lnSpc>
            <a:spcBef>
              <a:spcPct val="0"/>
            </a:spcBef>
            <a:spcAft>
              <a:spcPct val="15000"/>
            </a:spcAft>
            <a:buFont typeface="+mj-lt"/>
            <a:buAutoNum type="arabicPeriod"/>
          </a:pPr>
          <a:r>
            <a:rPr lang="en-US" sz="900" b="1" kern="1200"/>
            <a:t>Policy Development</a:t>
          </a:r>
          <a:r>
            <a:rPr lang="en-US" sz="900" kern="1200"/>
            <a:t>: Developing policies to address emerging public safety challenges.</a:t>
          </a:r>
        </a:p>
        <a:p>
          <a:pPr marL="57150" lvl="1" indent="-57150" algn="l" defTabSz="400050">
            <a:lnSpc>
              <a:spcPct val="90000"/>
            </a:lnSpc>
            <a:spcBef>
              <a:spcPct val="0"/>
            </a:spcBef>
            <a:spcAft>
              <a:spcPct val="15000"/>
            </a:spcAft>
            <a:buFont typeface="+mj-lt"/>
            <a:buAutoNum type="arabicPeriod"/>
          </a:pPr>
          <a:r>
            <a:rPr lang="en-US" sz="900" b="1" kern="1200"/>
            <a:t>Global Trends</a:t>
          </a:r>
          <a:r>
            <a:rPr lang="en-US" sz="900" kern="1200"/>
            <a:t>: Adapting to global trends and their impact on local public safety.</a:t>
          </a:r>
        </a:p>
        <a:p>
          <a:pPr marL="57150" lvl="1" indent="-57150" algn="l" defTabSz="400050">
            <a:lnSpc>
              <a:spcPct val="90000"/>
            </a:lnSpc>
            <a:spcBef>
              <a:spcPct val="0"/>
            </a:spcBef>
            <a:spcAft>
              <a:spcPct val="15000"/>
            </a:spcAft>
            <a:buFont typeface="+mj-lt"/>
            <a:buAutoNum type="arabicPeriod"/>
          </a:pPr>
          <a:r>
            <a:rPr lang="en-US" sz="900" b="1" kern="1200"/>
            <a:t>Community Resilience</a:t>
          </a:r>
          <a:r>
            <a:rPr lang="en-US" sz="900" kern="1200"/>
            <a:t>: Building community resilience to withstand and recover from crime.</a:t>
          </a:r>
        </a:p>
      </dsp:txBody>
      <dsp:txXfrm>
        <a:off x="0" y="630365"/>
        <a:ext cx="5151437" cy="1258900"/>
      </dsp:txXfrm>
    </dsp:sp>
    <dsp:sp modelId="{DE4FEAC5-72CF-42FD-8E11-97FFFD55A4CC}">
      <dsp:nvSpPr>
        <dsp:cNvPr id="0" name=""/>
        <dsp:cNvSpPr/>
      </dsp:nvSpPr>
      <dsp:spPr>
        <a:xfrm>
          <a:off x="1339373" y="1920733"/>
          <a:ext cx="3812064" cy="629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Font typeface="+mj-lt"/>
            <a:buNone/>
          </a:pPr>
          <a:endParaRPr lang="en-US" sz="1200" kern="1200" dirty="0"/>
        </a:p>
      </dsp:txBody>
      <dsp:txXfrm>
        <a:off x="1339373" y="1920733"/>
        <a:ext cx="3812064" cy="629356"/>
      </dsp:txXfrm>
    </dsp:sp>
    <dsp:sp modelId="{695462F7-C073-4958-925B-1D8FDF0E0960}">
      <dsp:nvSpPr>
        <dsp:cNvPr id="0" name=""/>
        <dsp:cNvSpPr/>
      </dsp:nvSpPr>
      <dsp:spPr>
        <a:xfrm>
          <a:off x="0" y="1920733"/>
          <a:ext cx="1339373" cy="629356"/>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Font typeface="+mj-lt"/>
            <a:buNone/>
          </a:pPr>
          <a:r>
            <a:rPr lang="en-MY" sz="1200" b="1" kern="1200"/>
            <a:t>Crime Statistics and Resilience</a:t>
          </a:r>
          <a:endParaRPr lang="en-MY" sz="1200" kern="1200"/>
        </a:p>
      </dsp:txBody>
      <dsp:txXfrm>
        <a:off x="30728" y="1951461"/>
        <a:ext cx="1277917" cy="598628"/>
      </dsp:txXfrm>
    </dsp:sp>
    <dsp:sp modelId="{5E4BD39E-CE5F-4BC2-A64D-C2378721D508}">
      <dsp:nvSpPr>
        <dsp:cNvPr id="0" name=""/>
        <dsp:cNvSpPr/>
      </dsp:nvSpPr>
      <dsp:spPr>
        <a:xfrm>
          <a:off x="0" y="2550089"/>
          <a:ext cx="5151437" cy="1258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57150" lvl="1" indent="-57150" algn="l" defTabSz="400050">
            <a:lnSpc>
              <a:spcPct val="90000"/>
            </a:lnSpc>
            <a:spcBef>
              <a:spcPct val="0"/>
            </a:spcBef>
            <a:spcAft>
              <a:spcPct val="15000"/>
            </a:spcAft>
            <a:buFont typeface="+mj-lt"/>
            <a:buAutoNum type="arabicPeriod"/>
          </a:pPr>
          <a:r>
            <a:rPr lang="en-US" sz="900" b="1" kern="1200" dirty="0"/>
            <a:t>Crime Index Monitoring</a:t>
          </a:r>
          <a:r>
            <a:rPr lang="en-US" sz="900" kern="1200" dirty="0"/>
            <a:t>: Regularly monitoring and analyzing crime statistics to identify trends and areas for targeted interventions.</a:t>
          </a:r>
        </a:p>
        <a:p>
          <a:pPr marL="57150" lvl="1" indent="-57150" algn="l" defTabSz="400050">
            <a:lnSpc>
              <a:spcPct val="90000"/>
            </a:lnSpc>
            <a:spcBef>
              <a:spcPct val="0"/>
            </a:spcBef>
            <a:spcAft>
              <a:spcPct val="15000"/>
            </a:spcAft>
            <a:buFont typeface="+mj-lt"/>
            <a:buAutoNum type="arabicPeriod"/>
          </a:pPr>
          <a:r>
            <a:rPr lang="en-US" sz="900" b="1" kern="1200"/>
            <a:t>Resilience Building</a:t>
          </a:r>
          <a:r>
            <a:rPr lang="en-US" sz="900" kern="1200"/>
            <a:t>: Enhancing societal resilience against crime through community programs and support services.</a:t>
          </a:r>
        </a:p>
        <a:p>
          <a:pPr marL="57150" lvl="1" indent="-57150" algn="l" defTabSz="400050">
            <a:lnSpc>
              <a:spcPct val="90000"/>
            </a:lnSpc>
            <a:spcBef>
              <a:spcPct val="0"/>
            </a:spcBef>
            <a:spcAft>
              <a:spcPct val="15000"/>
            </a:spcAft>
            <a:buFont typeface="+mj-lt"/>
            <a:buAutoNum type="arabicPeriod"/>
          </a:pPr>
          <a:r>
            <a:rPr lang="en-US" sz="900" b="1" kern="1200"/>
            <a:t>Policy Development</a:t>
          </a:r>
          <a:r>
            <a:rPr lang="en-US" sz="900" kern="1200"/>
            <a:t>: Developing and implementing policies based on crime</a:t>
          </a:r>
        </a:p>
      </dsp:txBody>
      <dsp:txXfrm>
        <a:off x="0" y="2550089"/>
        <a:ext cx="5151437" cy="12589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3/9/2025</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9826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3/9/2025</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2342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3/9/2025</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3668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3/9/2025</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0562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3/9/2025</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550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3/9/2025</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3952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3/9/2025</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3507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3/9/2025</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1257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3/9/2025</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5957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3/9/2025</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0424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3/9/2025</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7796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3/9/2025</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274568559"/>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189EE06-DBEE-CA54-E7B0-77873694054E}"/>
              </a:ext>
            </a:extLst>
          </p:cNvPr>
          <p:cNvSpPr>
            <a:spLocks noGrp="1"/>
          </p:cNvSpPr>
          <p:nvPr>
            <p:ph type="ctrTitle"/>
          </p:nvPr>
        </p:nvSpPr>
        <p:spPr>
          <a:xfrm>
            <a:off x="6858000" y="1524000"/>
            <a:ext cx="4572000" cy="2286000"/>
          </a:xfrm>
        </p:spPr>
        <p:txBody>
          <a:bodyPr>
            <a:normAutofit/>
          </a:bodyPr>
          <a:lstStyle/>
          <a:p>
            <a:pPr algn="l"/>
            <a:r>
              <a:rPr lang="en-US" sz="4400" dirty="0"/>
              <a:t>CRIME ARTICLE</a:t>
            </a:r>
            <a:endParaRPr lang="en-MY" sz="4400" dirty="0"/>
          </a:p>
        </p:txBody>
      </p:sp>
      <p:sp>
        <p:nvSpPr>
          <p:cNvPr id="3" name="Subtitle 2">
            <a:extLst>
              <a:ext uri="{FF2B5EF4-FFF2-40B4-BE49-F238E27FC236}">
                <a16:creationId xmlns:a16="http://schemas.microsoft.com/office/drawing/2014/main" id="{1700A8A8-6BA2-22D7-9EDF-2C88EF3F780D}"/>
              </a:ext>
            </a:extLst>
          </p:cNvPr>
          <p:cNvSpPr>
            <a:spLocks noGrp="1"/>
          </p:cNvSpPr>
          <p:nvPr>
            <p:ph type="subTitle" idx="1"/>
          </p:nvPr>
        </p:nvSpPr>
        <p:spPr>
          <a:xfrm>
            <a:off x="6858000" y="4571999"/>
            <a:ext cx="4572000" cy="1524000"/>
          </a:xfrm>
        </p:spPr>
        <p:txBody>
          <a:bodyPr>
            <a:normAutofit fontScale="70000" lnSpcReduction="20000"/>
          </a:bodyPr>
          <a:lstStyle/>
          <a:p>
            <a:pPr algn="l"/>
            <a:r>
              <a:rPr lang="en-US" b="0" i="0" dirty="0">
                <a:solidFill>
                  <a:schemeClr val="tx2"/>
                </a:solidFill>
                <a:effectLst/>
                <a:latin typeface="Segoe UI" panose="020B0502040204020203" pitchFamily="34" charset="0"/>
              </a:rPr>
              <a:t>Malaysia's Crime Management in 2024: Tackling Transnational Threats, Cybercrime, and Social Issues through International Cooperation and Community Engagement</a:t>
            </a:r>
            <a:endParaRPr lang="en-MY" dirty="0">
              <a:solidFill>
                <a:schemeClr val="tx2"/>
              </a:solidFill>
            </a:endParaRPr>
          </a:p>
        </p:txBody>
      </p:sp>
      <p:sp>
        <p:nvSpPr>
          <p:cNvPr id="1033" name="Freeform: Shape 1032">
            <a:extLst>
              <a:ext uri="{FF2B5EF4-FFF2-40B4-BE49-F238E27FC236}">
                <a16:creationId xmlns:a16="http://schemas.microsoft.com/office/drawing/2014/main" id="{9A97FAAB-5E30-4176-BE96-C3DD3FB14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1026" name="Picture 2" descr="Working at Ebdesk Malaysia Sdn Bhd - Company Profile &amp; Information ...">
            <a:extLst>
              <a:ext uri="{FF2B5EF4-FFF2-40B4-BE49-F238E27FC236}">
                <a16:creationId xmlns:a16="http://schemas.microsoft.com/office/drawing/2014/main" id="{8AC859CB-0F9F-1FB0-9E1A-7DCCBB13E4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1999" y="3805238"/>
            <a:ext cx="3810001"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19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6D5F-802B-6CD1-865B-380D6CF3154F}"/>
              </a:ext>
            </a:extLst>
          </p:cNvPr>
          <p:cNvSpPr>
            <a:spLocks noGrp="1"/>
          </p:cNvSpPr>
          <p:nvPr>
            <p:ph type="title"/>
          </p:nvPr>
        </p:nvSpPr>
        <p:spPr/>
        <p:txBody>
          <a:bodyPr/>
          <a:lstStyle/>
          <a:p>
            <a:r>
              <a:rPr lang="en-US" dirty="0"/>
              <a:t>Overview</a:t>
            </a:r>
            <a:endParaRPr lang="en-MY" dirty="0"/>
          </a:p>
        </p:txBody>
      </p:sp>
      <p:sp>
        <p:nvSpPr>
          <p:cNvPr id="3" name="Content Placeholder 2">
            <a:extLst>
              <a:ext uri="{FF2B5EF4-FFF2-40B4-BE49-F238E27FC236}">
                <a16:creationId xmlns:a16="http://schemas.microsoft.com/office/drawing/2014/main" id="{7D06B2B3-9730-BE0F-8C66-C775736BCC1C}"/>
              </a:ext>
            </a:extLst>
          </p:cNvPr>
          <p:cNvSpPr>
            <a:spLocks noGrp="1"/>
          </p:cNvSpPr>
          <p:nvPr>
            <p:ph idx="1"/>
          </p:nvPr>
        </p:nvSpPr>
        <p:spPr/>
        <p:txBody>
          <a:bodyPr>
            <a:normAutofit fontScale="77500" lnSpcReduction="20000"/>
          </a:bodyPr>
          <a:lstStyle/>
          <a:p>
            <a:pPr algn="just"/>
            <a:r>
              <a:rPr lang="en-US" b="0" i="0" dirty="0">
                <a:solidFill>
                  <a:schemeClr val="tx2"/>
                </a:solidFill>
                <a:effectLst/>
                <a:latin typeface="Segoe UI" panose="020B0502040204020203" pitchFamily="34" charset="0"/>
              </a:rPr>
              <a:t>As Malaysia navigates the complexities of crime management in 2024, the nation faces a multifaceted array of challenges. From combating transnational crime through enhanced international cooperation with China to addressing the rising tide of cybercrime and its associated fraud incidents, Malaysia is at the forefront of a dynamic and evolving landscape. Social issues such as forced labor and violent crimes continue to test the effectiveness of law enforcement, while innovative community engagement programs like High Profile Policing (HPP) aim to bolster public safety. This comprehensive analysis delves into the current state of crime management in Malaysia, highlighting the critical strategies and partnerships shaping the nation's response to these pressing issues.</a:t>
            </a:r>
            <a:endParaRPr lang="en-MY" dirty="0">
              <a:solidFill>
                <a:schemeClr val="tx2"/>
              </a:solidFill>
            </a:endParaRPr>
          </a:p>
        </p:txBody>
      </p:sp>
    </p:spTree>
    <p:extLst>
      <p:ext uri="{BB962C8B-B14F-4D97-AF65-F5344CB8AC3E}">
        <p14:creationId xmlns:p14="http://schemas.microsoft.com/office/powerpoint/2010/main" val="3514581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90E0-9495-0034-243A-B8FEED2B852E}"/>
              </a:ext>
            </a:extLst>
          </p:cNvPr>
          <p:cNvSpPr>
            <a:spLocks noGrp="1"/>
          </p:cNvSpPr>
          <p:nvPr>
            <p:ph type="ctrTitle"/>
          </p:nvPr>
        </p:nvSpPr>
        <p:spPr/>
        <p:txBody>
          <a:bodyPr/>
          <a:lstStyle/>
          <a:p>
            <a:r>
              <a:rPr lang="en-US" dirty="0"/>
              <a:t>Current Challenges</a:t>
            </a:r>
            <a:endParaRPr lang="en-MY" dirty="0"/>
          </a:p>
        </p:txBody>
      </p:sp>
      <p:sp>
        <p:nvSpPr>
          <p:cNvPr id="3" name="Subtitle 2">
            <a:extLst>
              <a:ext uri="{FF2B5EF4-FFF2-40B4-BE49-F238E27FC236}">
                <a16:creationId xmlns:a16="http://schemas.microsoft.com/office/drawing/2014/main" id="{37AE4D06-F201-6626-353C-0AD0D9059AFD}"/>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185105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4FCC-1346-BF71-CDF8-43E1698F8E39}"/>
              </a:ext>
            </a:extLst>
          </p:cNvPr>
          <p:cNvSpPr>
            <a:spLocks noGrp="1"/>
          </p:cNvSpPr>
          <p:nvPr>
            <p:ph type="title"/>
          </p:nvPr>
        </p:nvSpPr>
        <p:spPr/>
        <p:txBody>
          <a:bodyPr/>
          <a:lstStyle/>
          <a:p>
            <a:r>
              <a:rPr lang="en-US" dirty="0"/>
              <a:t>Current Issues</a:t>
            </a:r>
            <a:endParaRPr lang="en-MY" dirty="0"/>
          </a:p>
        </p:txBody>
      </p:sp>
      <p:graphicFrame>
        <p:nvGraphicFramePr>
          <p:cNvPr id="4" name="Content Placeholder 3">
            <a:extLst>
              <a:ext uri="{FF2B5EF4-FFF2-40B4-BE49-F238E27FC236}">
                <a16:creationId xmlns:a16="http://schemas.microsoft.com/office/drawing/2014/main" id="{108B8C8D-993F-52DD-3E2C-3753CF6C6B78}"/>
              </a:ext>
            </a:extLst>
          </p:cNvPr>
          <p:cNvGraphicFramePr>
            <a:graphicFrameLocks noGrp="1"/>
          </p:cNvGraphicFramePr>
          <p:nvPr>
            <p:ph idx="1"/>
            <p:extLst>
              <p:ext uri="{D42A27DB-BD31-4B8C-83A1-F6EECF244321}">
                <p14:modId xmlns:p14="http://schemas.microsoft.com/office/powerpoint/2010/main" val="2948534960"/>
              </p:ext>
            </p:extLst>
          </p:nvPr>
        </p:nvGraphicFramePr>
        <p:xfrm>
          <a:off x="762000" y="2286000"/>
          <a:ext cx="10668000" cy="3817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325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901A-35C8-98E7-89D5-2E0F35E7E90B}"/>
              </a:ext>
            </a:extLst>
          </p:cNvPr>
          <p:cNvSpPr>
            <a:spLocks noGrp="1"/>
          </p:cNvSpPr>
          <p:nvPr>
            <p:ph type="title"/>
          </p:nvPr>
        </p:nvSpPr>
        <p:spPr/>
        <p:txBody>
          <a:bodyPr/>
          <a:lstStyle/>
          <a:p>
            <a:r>
              <a:rPr lang="en-MY" b="1" i="0" dirty="0">
                <a:solidFill>
                  <a:schemeClr val="tx2"/>
                </a:solidFill>
                <a:effectLst/>
                <a:latin typeface="Segoe UI" panose="020B0502040204020203" pitchFamily="34" charset="0"/>
              </a:rPr>
              <a:t>Structural Challenges</a:t>
            </a:r>
            <a:br>
              <a:rPr lang="en-MY" b="1" i="0" dirty="0">
                <a:solidFill>
                  <a:srgbClr val="242424"/>
                </a:solidFill>
                <a:effectLst/>
                <a:latin typeface="Segoe UI" panose="020B0502040204020203" pitchFamily="34" charset="0"/>
              </a:rPr>
            </a:br>
            <a:endParaRPr lang="en-MY" dirty="0"/>
          </a:p>
        </p:txBody>
      </p:sp>
      <p:graphicFrame>
        <p:nvGraphicFramePr>
          <p:cNvPr id="4" name="Content Placeholder 3">
            <a:extLst>
              <a:ext uri="{FF2B5EF4-FFF2-40B4-BE49-F238E27FC236}">
                <a16:creationId xmlns:a16="http://schemas.microsoft.com/office/drawing/2014/main" id="{EB3BD184-EB2D-3C9A-17ED-F9463623B40F}"/>
              </a:ext>
            </a:extLst>
          </p:cNvPr>
          <p:cNvGraphicFramePr>
            <a:graphicFrameLocks noGrp="1"/>
          </p:cNvGraphicFramePr>
          <p:nvPr>
            <p:ph idx="1"/>
            <p:extLst>
              <p:ext uri="{D42A27DB-BD31-4B8C-83A1-F6EECF244321}">
                <p14:modId xmlns:p14="http://schemas.microsoft.com/office/powerpoint/2010/main" val="711547897"/>
              </p:ext>
            </p:extLst>
          </p:nvPr>
        </p:nvGraphicFramePr>
        <p:xfrm>
          <a:off x="762000" y="2286000"/>
          <a:ext cx="10668000" cy="3817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346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B174-76A0-C5BE-ADF5-B20A8023A7EA}"/>
              </a:ext>
            </a:extLst>
          </p:cNvPr>
          <p:cNvSpPr>
            <a:spLocks noGrp="1"/>
          </p:cNvSpPr>
          <p:nvPr>
            <p:ph type="title"/>
          </p:nvPr>
        </p:nvSpPr>
        <p:spPr/>
        <p:txBody>
          <a:bodyPr/>
          <a:lstStyle/>
          <a:p>
            <a:r>
              <a:rPr lang="en-MY" b="1" i="0" dirty="0">
                <a:solidFill>
                  <a:schemeClr val="tx2"/>
                </a:solidFill>
                <a:effectLst/>
                <a:latin typeface="Segoe UI" panose="020B0502040204020203" pitchFamily="34" charset="0"/>
              </a:rPr>
              <a:t>Operational Challenges</a:t>
            </a:r>
            <a:br>
              <a:rPr lang="en-MY" b="1" i="0" dirty="0">
                <a:solidFill>
                  <a:srgbClr val="242424"/>
                </a:solidFill>
                <a:effectLst/>
                <a:latin typeface="Segoe UI" panose="020B0502040204020203" pitchFamily="34" charset="0"/>
              </a:rPr>
            </a:br>
            <a:endParaRPr lang="en-MY" dirty="0"/>
          </a:p>
        </p:txBody>
      </p:sp>
      <p:graphicFrame>
        <p:nvGraphicFramePr>
          <p:cNvPr id="4" name="Content Placeholder 3">
            <a:extLst>
              <a:ext uri="{FF2B5EF4-FFF2-40B4-BE49-F238E27FC236}">
                <a16:creationId xmlns:a16="http://schemas.microsoft.com/office/drawing/2014/main" id="{15ED11AC-4FEC-4622-F0E1-50873B356299}"/>
              </a:ext>
            </a:extLst>
          </p:cNvPr>
          <p:cNvGraphicFramePr>
            <a:graphicFrameLocks noGrp="1"/>
          </p:cNvGraphicFramePr>
          <p:nvPr>
            <p:ph idx="1"/>
            <p:extLst>
              <p:ext uri="{D42A27DB-BD31-4B8C-83A1-F6EECF244321}">
                <p14:modId xmlns:p14="http://schemas.microsoft.com/office/powerpoint/2010/main" val="1732560364"/>
              </p:ext>
            </p:extLst>
          </p:nvPr>
        </p:nvGraphicFramePr>
        <p:xfrm>
          <a:off x="642079" y="1600200"/>
          <a:ext cx="10668000" cy="4991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837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7BC0-AEE1-90F5-8DA3-DC0D0F21A6BD}"/>
              </a:ext>
            </a:extLst>
          </p:cNvPr>
          <p:cNvSpPr>
            <a:spLocks noGrp="1"/>
          </p:cNvSpPr>
          <p:nvPr>
            <p:ph type="title"/>
          </p:nvPr>
        </p:nvSpPr>
        <p:spPr/>
        <p:txBody>
          <a:bodyPr/>
          <a:lstStyle/>
          <a:p>
            <a:r>
              <a:rPr lang="en-MY" b="1" i="0" dirty="0">
                <a:solidFill>
                  <a:schemeClr val="tx2"/>
                </a:solidFill>
                <a:effectLst/>
                <a:latin typeface="Segoe UI" panose="020B0502040204020203" pitchFamily="34" charset="0"/>
              </a:rPr>
              <a:t>Systemic Issues</a:t>
            </a:r>
            <a:br>
              <a:rPr lang="en-MY" b="1" i="0" dirty="0">
                <a:solidFill>
                  <a:srgbClr val="242424"/>
                </a:solidFill>
                <a:effectLst/>
                <a:latin typeface="Segoe UI" panose="020B0502040204020203" pitchFamily="34" charset="0"/>
              </a:rPr>
            </a:br>
            <a:endParaRPr lang="en-MY" dirty="0"/>
          </a:p>
        </p:txBody>
      </p:sp>
      <p:graphicFrame>
        <p:nvGraphicFramePr>
          <p:cNvPr id="4" name="Content Placeholder 3">
            <a:extLst>
              <a:ext uri="{FF2B5EF4-FFF2-40B4-BE49-F238E27FC236}">
                <a16:creationId xmlns:a16="http://schemas.microsoft.com/office/drawing/2014/main" id="{C4EA1767-6219-D589-6511-553C064679AE}"/>
              </a:ext>
            </a:extLst>
          </p:cNvPr>
          <p:cNvGraphicFramePr>
            <a:graphicFrameLocks noGrp="1"/>
          </p:cNvGraphicFramePr>
          <p:nvPr>
            <p:ph idx="1"/>
            <p:extLst>
              <p:ext uri="{D42A27DB-BD31-4B8C-83A1-F6EECF244321}">
                <p14:modId xmlns:p14="http://schemas.microsoft.com/office/powerpoint/2010/main" val="832378182"/>
              </p:ext>
            </p:extLst>
          </p:nvPr>
        </p:nvGraphicFramePr>
        <p:xfrm>
          <a:off x="762000" y="2286000"/>
          <a:ext cx="10668000" cy="3817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625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505ED-D574-EA5F-590A-9FF35376DBAE}"/>
              </a:ext>
            </a:extLst>
          </p:cNvPr>
          <p:cNvSpPr>
            <a:spLocks noGrp="1"/>
          </p:cNvSpPr>
          <p:nvPr>
            <p:ph type="title"/>
          </p:nvPr>
        </p:nvSpPr>
        <p:spPr/>
        <p:txBody>
          <a:bodyPr/>
          <a:lstStyle/>
          <a:p>
            <a:r>
              <a:rPr lang="en-MY" b="1" i="0" dirty="0">
                <a:solidFill>
                  <a:schemeClr val="tx2"/>
                </a:solidFill>
                <a:effectLst/>
                <a:latin typeface="Segoe UI" panose="020B0502040204020203" pitchFamily="34" charset="0"/>
              </a:rPr>
              <a:t>Emerging Challenges</a:t>
            </a:r>
            <a:endParaRPr lang="en-MY" dirty="0"/>
          </a:p>
        </p:txBody>
      </p:sp>
      <p:graphicFrame>
        <p:nvGraphicFramePr>
          <p:cNvPr id="5" name="Content Placeholder 3">
            <a:extLst>
              <a:ext uri="{FF2B5EF4-FFF2-40B4-BE49-F238E27FC236}">
                <a16:creationId xmlns:a16="http://schemas.microsoft.com/office/drawing/2014/main" id="{3727C3C1-EC0D-5A61-8CD2-B6B31BDE94EA}"/>
              </a:ext>
            </a:extLst>
          </p:cNvPr>
          <p:cNvGraphicFramePr>
            <a:graphicFrameLocks noGrp="1"/>
          </p:cNvGraphicFramePr>
          <p:nvPr>
            <p:ph sz="half" idx="1"/>
            <p:extLst>
              <p:ext uri="{D42A27DB-BD31-4B8C-83A1-F6EECF244321}">
                <p14:modId xmlns:p14="http://schemas.microsoft.com/office/powerpoint/2010/main" val="1189904801"/>
              </p:ext>
            </p:extLst>
          </p:nvPr>
        </p:nvGraphicFramePr>
        <p:xfrm>
          <a:off x="762000" y="2286000"/>
          <a:ext cx="5151438"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a:extLst>
              <a:ext uri="{FF2B5EF4-FFF2-40B4-BE49-F238E27FC236}">
                <a16:creationId xmlns:a16="http://schemas.microsoft.com/office/drawing/2014/main" id="{709D7EE7-9B91-7FA1-CBA6-60339B85AC19}"/>
              </a:ext>
            </a:extLst>
          </p:cNvPr>
          <p:cNvGraphicFramePr>
            <a:graphicFrameLocks noGrp="1"/>
          </p:cNvGraphicFramePr>
          <p:nvPr>
            <p:ph sz="half" idx="2"/>
            <p:extLst>
              <p:ext uri="{D42A27DB-BD31-4B8C-83A1-F6EECF244321}">
                <p14:modId xmlns:p14="http://schemas.microsoft.com/office/powerpoint/2010/main" val="3261214925"/>
              </p:ext>
            </p:extLst>
          </p:nvPr>
        </p:nvGraphicFramePr>
        <p:xfrm>
          <a:off x="6278563" y="2286000"/>
          <a:ext cx="5151437" cy="381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7071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7ACA-E7C0-849A-98A2-4ADFC8A0B5A4}"/>
              </a:ext>
            </a:extLst>
          </p:cNvPr>
          <p:cNvSpPr>
            <a:spLocks noGrp="1"/>
          </p:cNvSpPr>
          <p:nvPr>
            <p:ph type="ctrTitle"/>
          </p:nvPr>
        </p:nvSpPr>
        <p:spPr/>
        <p:txBody>
          <a:bodyPr/>
          <a:lstStyle/>
          <a:p>
            <a:r>
              <a:rPr lang="en-US" dirty="0"/>
              <a:t>Thank You</a:t>
            </a:r>
            <a:endParaRPr lang="en-MY" dirty="0"/>
          </a:p>
        </p:txBody>
      </p:sp>
      <p:sp>
        <p:nvSpPr>
          <p:cNvPr id="3" name="Subtitle 2">
            <a:extLst>
              <a:ext uri="{FF2B5EF4-FFF2-40B4-BE49-F238E27FC236}">
                <a16:creationId xmlns:a16="http://schemas.microsoft.com/office/drawing/2014/main" id="{A1A6A3D3-D075-2CD9-DD6C-49ADFC342267}"/>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3797568759"/>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71</TotalTime>
  <Words>1485</Words>
  <Application>Microsoft Office PowerPoint</Application>
  <PresentationFormat>Widescreen</PresentationFormat>
  <Paragraphs>134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Avenir Next LT Pro Light</vt:lpstr>
      <vt:lpstr>Segoe UI</vt:lpstr>
      <vt:lpstr>Sitka Subheading</vt:lpstr>
      <vt:lpstr>PebbleVTI</vt:lpstr>
      <vt:lpstr>CRIME ARTICLE</vt:lpstr>
      <vt:lpstr>Overview</vt:lpstr>
      <vt:lpstr>Current Challenges</vt:lpstr>
      <vt:lpstr>Current Issues</vt:lpstr>
      <vt:lpstr>Structural Challenges </vt:lpstr>
      <vt:lpstr>Operational Challenges </vt:lpstr>
      <vt:lpstr>Systemic Issues </vt:lpstr>
      <vt:lpstr>Emerging 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Amirun Fadzli</dc:creator>
  <cp:lastModifiedBy>Amirun Fadzli</cp:lastModifiedBy>
  <cp:revision>1</cp:revision>
  <dcterms:created xsi:type="dcterms:W3CDTF">2025-03-09T06:36:21Z</dcterms:created>
  <dcterms:modified xsi:type="dcterms:W3CDTF">2025-03-09T07:48:15Z</dcterms:modified>
</cp:coreProperties>
</file>