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 Parts &amp; Accessories Market Research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Industry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Overview content for Auto Parts &amp; Accessories goes 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Size content for Auto Parts &amp; Accessories goes 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Players content for Auto Parts &amp; Accessories goes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Trends content for Auto Parts &amp; Accessories goes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 content for Auto Parts &amp; Accessories goes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Opportunities content for Auto Parts &amp; Accessories goes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SWOT Analysis content for Auto Parts &amp; Accessories goes 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Outlook content for Auto Parts &amp; Accessories goes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