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Car &amp; Automobile Sales Market Research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Comprehensive Industry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Industry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Industry Overview content for Car &amp; Automobile Sales goes here.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Market Size content for Car &amp; Automobile Sales goes here.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Players content for Car &amp; Automobile Sales goes here.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Trends content for Car &amp; Automobile Sales goes here.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Challenges content for Car &amp; Automobile Sales goes here.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Opportunities content for Car &amp; Automobile Sales goes here.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SWOT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SWOT Analysis content for Car &amp; Automobile Sales goes here.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Outlook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Future Outlook content for Car &amp; Automobile Sales goes here.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