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General Insurance Market Research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Industry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Industry Overview content for General Insurance goes here.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 Size content for General Insurance goes 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Players content for General Insurance goes here.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Trends content for General Insurance goes 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content for General Insurance goes 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Opportunities content for General Insurance goes 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SWOT Analysis content for General Insurance goes 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Future Outlook content for General Insurance goes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