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 &amp; Health Insurance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Life &amp; Health Insurance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Life &amp; Health Insurance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Life &amp; Health Insurance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Life &amp; Health Insurance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Life &amp; Health Insurance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Life &amp; Health Insurance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Life &amp; Health Insurance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Life &amp; Health Insurance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