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Oil &amp; Gas Exploration &amp; Production Market Research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Industry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Industry Overview content for Oil &amp; Gas Exploration &amp; Production goes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Size content for Oil &amp; Gas Exploration &amp; Production goes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Players content for Oil &amp; Gas Exploration &amp; Production goes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Trends content for Oil &amp; Gas Exploration &amp; Production goes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content for Oil &amp; Gas Exploration &amp; Production goes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Opportunities content for Oil &amp; Gas Exploration &amp; Production goes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SWOT Analysis content for Oil &amp; Gas Exploration &amp; Production goes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Outlook content for Oil &amp; Gas Exploration &amp; Production goes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