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Pension Funds Market Research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Industry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Industry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Industry Overview content for Pension Funds goes here.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 Size content for Pension Funds goes here.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Players content for Pension Funds goes here.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Trends content for Pension Funds goes 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content for Pension Funds goes here.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Opportunities content for Pension Funds goes here.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SWOT Analysis content for Pension Funds goes here.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Future Outlook content for Pension Funds goes 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