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Wireless Telecommunications Market Research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Industry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Industry Overview content for Wireless Telecommunications goes 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Size content for Wireless Telecommunications goes 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Players content for Wireless Telecommunications goes 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Trends content for Wireless Telecommunications goes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content for Wireless Telecommunications goes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Opportunities content for Wireless Telecommunications goes 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SWOT Analysis content for Wireless Telecommunications goes 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Outlook content for Wireless Telecommunications goes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