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9DB6-53DA-901F-781C-E7B19B413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E7FC2-A223-C820-B2E5-46C4A0963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368EB-4591-181D-B0F5-DFAA50DC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DD1C-E1B4-48D5-B1F7-F93D2F81C862}" type="datetimeFigureOut">
              <a:rPr lang="en-MY" smtClean="0"/>
              <a:t>2/2/2025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5EE6F-7898-80D9-1464-1F3A68A46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515EA-8DBC-DFA9-D017-9AC192F6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2E3-F312-4556-9DD8-408FF3FA7B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907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5BB6-2444-7C12-7426-7AFE50FE9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288CF-5393-8269-FA48-E0FC54E3D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7055E-B9F5-0D58-B7F1-9FE546B3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DD1C-E1B4-48D5-B1F7-F93D2F81C862}" type="datetimeFigureOut">
              <a:rPr lang="en-MY" smtClean="0"/>
              <a:t>2/2/2025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80385-6242-FC0E-4AC2-BC1E93C6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8EC7-F75E-78D9-40FA-A091F6C3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2E3-F312-4556-9DD8-408FF3FA7B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9919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6955D0-F442-E996-40BE-04E9D4579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E66D8-875D-86E4-99A3-2DD6F713F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C149-D037-44B8-4A6A-54A799A8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DD1C-E1B4-48D5-B1F7-F93D2F81C862}" type="datetimeFigureOut">
              <a:rPr lang="en-MY" smtClean="0"/>
              <a:t>2/2/2025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4CC8E-516D-F3FD-2440-E5A1CF0BE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D761E-76EF-7E8C-AA44-4632E47D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2E3-F312-4556-9DD8-408FF3FA7B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3073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DB1E8-4550-1198-0239-0B93089A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53C88-83D9-D6AA-71E9-A8E0F300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EAC77-8E09-F1F6-B7EA-FAC769C69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DD1C-E1B4-48D5-B1F7-F93D2F81C862}" type="datetimeFigureOut">
              <a:rPr lang="en-MY" smtClean="0"/>
              <a:t>2/2/2025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BB76A-D1ED-B53A-9F90-79D5CCF2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46625-80E3-4750-6506-A25D9D46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2E3-F312-4556-9DD8-408FF3FA7B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6377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8E08-4800-5F97-4056-7BA9EBDB6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B899F-C5DB-C169-AAAE-E6A746A3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5D04C-5B0F-A2D3-47EB-C9AD6CD8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DD1C-E1B4-48D5-B1F7-F93D2F81C862}" type="datetimeFigureOut">
              <a:rPr lang="en-MY" smtClean="0"/>
              <a:t>2/2/2025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0A247-AD1C-F798-BBE3-3FC227B9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2877F-AF06-7CDD-6F4D-92AFC0EA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2E3-F312-4556-9DD8-408FF3FA7B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9655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3B6EF-9686-4667-A753-97E543E0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FD9AF-2EB9-59C4-91E7-17BF8AD67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4E236-047C-E1C9-BF30-AA187C3D5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C4008-50D1-54C3-6ADF-EABEF210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DD1C-E1B4-48D5-B1F7-F93D2F81C862}" type="datetimeFigureOut">
              <a:rPr lang="en-MY" smtClean="0"/>
              <a:t>2/2/2025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67D98-8368-B56A-897F-A3BD747A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473DE-3EA2-6C94-62FE-8DC94C60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2E3-F312-4556-9DD8-408FF3FA7B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8281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A9C6-1D14-0B15-2714-612B239D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A374B-D526-BA20-6544-44C333E80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2FB61-D805-3294-2B0D-870156AC8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C19A2-B5C7-DABE-F1DF-8493AFC5E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CDA4B-0D09-D2A5-35C5-D2D5A1AC5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BA54A-497C-AC0C-DF80-E13803D9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DD1C-E1B4-48D5-B1F7-F93D2F81C862}" type="datetimeFigureOut">
              <a:rPr lang="en-MY" smtClean="0"/>
              <a:t>2/2/2025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67183-2F53-6160-A4B7-262C26B3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36EE7-CB2C-E352-F217-6CD5AFAC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2E3-F312-4556-9DD8-408FF3FA7B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0666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BBCE-8983-6636-A44F-7BD79C857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B78B3-512F-F1FD-4098-EF4E4467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DD1C-E1B4-48D5-B1F7-F93D2F81C862}" type="datetimeFigureOut">
              <a:rPr lang="en-MY" smtClean="0"/>
              <a:t>2/2/2025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CE096-F15C-D134-C1A1-9D11619E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37570-D605-32C5-6556-4E4D3C0B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2E3-F312-4556-9DD8-408FF3FA7B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9463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C241A7-7F64-DBAC-2CA4-D1646B3C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DD1C-E1B4-48D5-B1F7-F93D2F81C862}" type="datetimeFigureOut">
              <a:rPr lang="en-MY" smtClean="0"/>
              <a:t>2/2/2025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F7D2E-F8EA-70BB-07B1-52305C82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3DE9E-7918-67B3-7F59-1FBD1B64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2E3-F312-4556-9DD8-408FF3FA7B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063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E76D-D6CB-7124-B746-036214655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51C23-C936-2CC1-F07F-979873078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98E6B-9572-D86D-FA7D-D97C5B6D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EF8E2-8DB2-C9C4-3499-5E7A7B1C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DD1C-E1B4-48D5-B1F7-F93D2F81C862}" type="datetimeFigureOut">
              <a:rPr lang="en-MY" smtClean="0"/>
              <a:t>2/2/2025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449AE-3331-E3CF-369D-C9BCB2E2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30F43-D4A5-B847-8BE1-B8639491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2E3-F312-4556-9DD8-408FF3FA7B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143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C167-1301-EF21-0ADB-976138908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AB4C83-FFAF-9DED-6452-6A7F01168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3652D-9D7A-BA61-1FD6-84C21ED09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C25A0-4FD6-C443-5BAF-AEC5DD32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DD1C-E1B4-48D5-B1F7-F93D2F81C862}" type="datetimeFigureOut">
              <a:rPr lang="en-MY" smtClean="0"/>
              <a:t>2/2/2025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BF5A5-9CC4-6B58-170D-75275DA44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37FDB-EACE-F214-39F6-76851E25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2E3-F312-4556-9DD8-408FF3FA7B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13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59EEA3-FBE3-3F10-9154-A41ABB4D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134A9-46DF-F59B-63FF-9C6123208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D5146-266E-DBB4-8F97-1905720D0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BFDD1C-E1B4-48D5-B1F7-F93D2F81C862}" type="datetimeFigureOut">
              <a:rPr lang="en-MY" smtClean="0"/>
              <a:t>2/2/2025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694A-E464-269D-035B-8A200DDA3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BCA00-2B25-B37E-CB04-FACF6FA5C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9B52E3-F312-4556-9DD8-408FF3FA7B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7281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CDA5-E2D5-DAED-FCC6-AA72601B4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BI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E660A-EF56-80F3-8B12-93B3E9EAE5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519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4610E60-D7E7-6E17-405D-11DD31EEAE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-171986"/>
            <a:ext cx="12617900" cy="72019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artdeco-reset-typography-font-family-sans)"/>
              </a:rPr>
              <a:t>Skills And Experiences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artdeco-reset-typography-font-family-sans)"/>
              </a:rPr>
            </a:b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artdeco-reset-typography-font-family-sans)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artdeco-reset-typography-font-family-sans)"/>
              </a:rPr>
              <a:t>Understand business requirements in BI context and design data models to transform raw data into meaningful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artdeco-reset-typography-font-family-sans)"/>
              </a:rPr>
              <a:t>Proficient in Power BI components, Azure Data Platform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artdeco-reset-typography-font-family-sans)"/>
              </a:rPr>
              <a:t>Proficient in DAX queries and functions in Power BI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artdeco-reset-typography-font-family-sans)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artdeco-reset-typography-font-family-sans)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artdeco-reset-typography-font-family-sans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artdeco-reset-typography-font-family-sans)"/>
              </a:rPr>
              <a:t>About You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artdeco-reset-typography-font-family-sans)"/>
              </a:rPr>
            </a:b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artdeco-reset-typography-font-family-sans)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Characteristics that demonstrate success for this role: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artdeco-reset-typography-font-family-sans)"/>
              </a:rPr>
              <a:t>Analytical and agile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artdeco-reset-typography-font-family-sans)"/>
              </a:rPr>
              <a:t>Collaborative with strong communication skills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artdeco-reset-typography-font-family-sans)"/>
              </a:rPr>
              <a:t>Resilient problem-solver focused on quality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artdeco-reset-typography-font-family-sans)"/>
              </a:rPr>
              <a:t>Self-motivated and proactive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artdeco-reset-typography-font-family-sans)"/>
              </a:rPr>
              <a:t>Creative thinker with an innovative mindset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artdeco-reset-typography-font-family-sans)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artdeco-reset-typography-font-family-sans)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artdeco-reset-typography-font-family-sans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artdeco-reset-typography-font-family-sans)"/>
              </a:rPr>
              <a:t>What You'll Do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artdeco-reset-typography-font-family-sans)"/>
              </a:rPr>
            </a:b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artdeco-reset-typography-font-family-sans)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artdeco-reset-typography-font-family-sans)"/>
              </a:rPr>
              <a:t>Create dashboards and interactive visual reports using Power BI; Identify key performance indicators (KPIs) with clear objectives and consistently monitor KPIs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artdeco-reset-typography-font-family-sans)"/>
              </a:rPr>
              <a:t>Analyzing data and present data through reports that aid decision-making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artdeco-reset-typography-font-family-sans)"/>
              </a:rPr>
              <a:t>Create relationships between data and develop tabular and other multidimensional data models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artdeco-reset-typography-font-family-sans)"/>
              </a:rPr>
              <a:t>Chart creation and data documentation explaining algorithms, parameters, models, and relations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artdeco-reset-typography-font-family-sans)"/>
              </a:rPr>
              <a:t>Analyze current ETL process, define and design new systems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artdeco-reset-typography-font-family-sans)"/>
              </a:rPr>
              <a:t>SQL querying for best results, use of filters and graphs for better understanding of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artdeco-reset-typography-font-family-sans)"/>
              </a:rPr>
              <a:t>Work with users and team members at all levels for performance improvement and suggestions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artdeco-reset-typography-font-family-sans)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artdeco-reset-typography-font-family-sans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15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1DC27-7BF7-0BCF-EE70-7B397585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F9FA-8299-A267-BB9D-DCE36B710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Data Modeling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Understanding relationships, star schema, and snowflake schema.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DAX (Data Analysis Expressions)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Basic functions, calculated columns, measures, and calculated tables.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Power Query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Data transformation, M language basics.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Visualization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Creating and customizing charts, using slicers, and bookmarks.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Power BI Service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Publishing reports, sharing dashboards, and understanding workspaces.</a:t>
            </a:r>
          </a:p>
          <a:p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380950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084D-0E44-DE6B-A5C2-87303A43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Data Modeling</a:t>
            </a:r>
            <a:endParaRPr lang="en-MY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9C72DB-F061-3554-E3BB-23CEA0EAAB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85248"/>
            <a:ext cx="9478877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Relationships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 of Relationships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One-to-one, one-to-many, and many-to-many.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Cardinality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How relationships are defined between tables.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Cross-filter Direction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Single vs. both directions and their impact on data filtering.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 Schema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 Tables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Central tables containing measurable data (e.g., sales, transactions).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Dimension Tables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Surrounding tables containing descriptive attributes (e.g., date, product, customer).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Simplifies queries, improves performance, and enhances readability.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Snowflake Schema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Breaking down dimension tables into related tables.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More complex than star schema, with multiple related dimension tables.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Useful when dealing with large and complex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Relationships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Auto-detect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Power BI can automatically detect relationships based on column names.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Creation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Defining relationships manually using the Manage Relationships dialog.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Active vs. Inactive Relationships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Managing multiple relationships between tables and setting the active 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Integrity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Null 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Ensuring data completeness and accuracy.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Types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Consistent data types across related columns.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Referential Integrity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Ensuring that foreign keys in fact tables match primary keys in dimension 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83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7D91-A5F1-493A-B462-C878D45D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DAX (Data Analysis Expressions)</a:t>
            </a:r>
            <a:r>
              <a:rPr lang="en-US" sz="4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</a:t>
            </a:r>
            <a:endParaRPr lang="en-MY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61E1AB-359B-2339-1A8D-8BDAE5A66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85248"/>
            <a:ext cx="10644266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Functions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SUM, AVERAGE, MIN, MAX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Aggregate functions to perform basic calculations.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COUNT, DISTINCTCOUNT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Counting rows and distinct values.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IF, SWITCH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Conditional logic to create calculated columns and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Calculated Columns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Columns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Adding new columns to tables using DAX formulas.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Row Context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Understanding how DAX evaluates each row individually.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Creating columns for profit margin, age calculation,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Measures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Defining calculations that aggregate data dynamically.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 Context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How measures respond to filters and slicers in reports.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Total sales, average order value, year-to-date calculations.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Calculated Tables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Tables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Using DAX to create new tables based on existing data.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Summarizing data, creating lookup tables, or performing complex calculations.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Creating a summary table for sales by region.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Intelligence Functions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DATEADD, DATESYTD, SAMEPERIODLASTYEAR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Functions to analyze data over time.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Date Tables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Setting up a date table for time intelligence calculations.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Year-over-year growth, month-to-date sales, rolling averages.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85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1BB9-B075-7109-0377-0E12AA69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Power Query</a:t>
            </a:r>
            <a:endParaRPr lang="en-MY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DFFECB-C589-42DA-A6D2-B6E3B0526E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77525"/>
            <a:ext cx="9032986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Transformation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Transformations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Removing columns, filtering rows, renaming columns, and changing data types.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Transformations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Pivoting and unpivoting columns, merging queries, and appending queries.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Steps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Understanding and managing the sequence of transformations applied to your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 Language Basics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Understanding the basic syntax and structure of M code.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Using built-in functions for data manipulation (e.g.,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Text.Split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Date.AddDays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Columns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Writing custom M code to create new columns based on existing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Connecting to 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Importing data from various sources like Excel, SQL Server, web, and more.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Refresh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Setting up scheduled refreshes to keep your data up-to-date.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Parameters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Using parameters to make your queries more dynamic and flexible.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 Editor Interface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Familiarizing yourself with the Query Editor interface and its components.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 Dependencies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Understanding how queries are related and dependent on each other.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 Folding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Ensuring efficient data retrieval by leveraging query folding where possible.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Practices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Naming Conventions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Using clear and consistent names for queries and columns.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Adding comments to your M code for better readability and maintenance.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Optimization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Techniques to improve the performance of your queries,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such as reducing the number of steps and avoiding unnecessary transformations.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60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F91D-D66F-4C28-A94E-87B5A5BF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Visualization</a:t>
            </a:r>
            <a:endParaRPr lang="en-MY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515CA7-3315-B4B8-CA70-473A38A941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585248"/>
            <a:ext cx="10515599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and Customizing Charts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 of Visuals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Bar charts, line charts, pie charts, scatter plots, and more.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Formatting options like colors, labels, titles, and tooltips.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Adding drill-throughs, drill-downs, and cross-highlighting between visuals.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Slicers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 of Slicers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Dropdown, list, date, and numeric range slicers.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Formatting slicers to match the report's design.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Using slicers to filter data across multiple visuals and pages.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Bookmarks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Bookmarks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Capturing the current state of a report page, including filters and visuals.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Bookmarks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Navigating between different views or scenarios within a report.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Buttons and Actions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Adding buttons to trigger bookmarks for enhanced interactivity.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Tooltips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Tooltips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Creating detailed tooltips with additional information.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 Page Tooltips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Designing separate report pages to use as tooltips for visuals.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Enhancing user experience by providing context-sensitive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Conditional Formatting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Applying Conditional Formatting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Changing visual elements based on data values.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Highlighting high and low values, using color scales, and data bars.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Setting rules and thresholds for conditional formatting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38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F6A9E-9013-1013-292C-121E1C3E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Power BI Service</a:t>
            </a:r>
            <a:endParaRPr lang="en-MY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8158AA-B9C5-A784-5CF0-A3478BF94C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2970"/>
            <a:ext cx="8466549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Publishing Reports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Publishing from Power BI Desktop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Uploading your reports to the Power BI Service.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Managing different versions of your reports.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Refresh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Setting up scheduled refreshes to keep your data up-to-date.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Sharing Dashboards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Sharing Options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Sharing reports and dashboards with individuals or groups.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Permissions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Setting view or edit permissions for shared content.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Using comments and annotations to collaborate with team members.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Workspaces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 of Workspaces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Personal workspaces vs. shared workspaces.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Managing Workspaces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Creating, managing, and organizing content within workspaces.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Roles and Permissions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Assigning roles (Admin, Member, Contributor, Viewer) to control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 Apps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Apps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Packaging your reports and dashboards into an app for easy distribution.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Customizing the app's appearance and navigation.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Publishing the app to your organization or specific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Security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Row-Level Security (RLS)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Implementing RLS to restrict data access based on user roles.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Sensitivity Labels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Applying sensitivity labels to protect sensitive data.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Audit Logs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Monitoring and auditing user activities within the Power BI Service.</a:t>
            </a:r>
          </a:p>
        </p:txBody>
      </p:sp>
    </p:spTree>
    <p:extLst>
      <p:ext uri="{BB962C8B-B14F-4D97-AF65-F5344CB8AC3E}">
        <p14:creationId xmlns:p14="http://schemas.microsoft.com/office/powerpoint/2010/main" val="1775020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1360</Words>
  <Application>Microsoft Office PowerPoint</Application>
  <PresentationFormat>Widescreen</PresentationFormat>
  <Paragraphs>136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-apple-system</vt:lpstr>
      <vt:lpstr>Aptos</vt:lpstr>
      <vt:lpstr>Aptos Display</vt:lpstr>
      <vt:lpstr>Arial</vt:lpstr>
      <vt:lpstr>Arial Unicode MS</vt:lpstr>
      <vt:lpstr>Segoe UI</vt:lpstr>
      <vt:lpstr>var(--artdeco-reset-typography-font-family-sans)</vt:lpstr>
      <vt:lpstr>Office Theme</vt:lpstr>
      <vt:lpstr>Power BI</vt:lpstr>
      <vt:lpstr>PowerPoint Presentation</vt:lpstr>
      <vt:lpstr>Topics</vt:lpstr>
      <vt:lpstr>Data Modeling</vt:lpstr>
      <vt:lpstr>DAX (Data Analysis Expressions):</vt:lpstr>
      <vt:lpstr>Power Query</vt:lpstr>
      <vt:lpstr>Visualization</vt:lpstr>
      <vt:lpstr>Power BI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Amirun Fadzli</dc:creator>
  <cp:lastModifiedBy>Amirun Fadzli</cp:lastModifiedBy>
  <cp:revision>3</cp:revision>
  <dcterms:created xsi:type="dcterms:W3CDTF">2025-02-02T09:31:48Z</dcterms:created>
  <dcterms:modified xsi:type="dcterms:W3CDTF">2025-02-02T18:16:04Z</dcterms:modified>
</cp:coreProperties>
</file>