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PPB Group Berhad - Strategic Company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Leadership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Board of Directors and Management Team listed on their website</a:t>
            </a:r>
          </a:p>
          <a:p>
            <a:r>
              <a:t>Strong governance framework with sustainability and anti-corruption 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ESG &amp; CSR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FTSE4Good constituent</a:t>
            </a:r>
          </a:p>
          <a:p>
            <a:r>
              <a:t>Climate Change, Human Rights, and Waste Management policies</a:t>
            </a:r>
          </a:p>
          <a:p>
            <a:r>
              <a:t>Community and workplace initiatives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Diversified portfolio, strong financials</a:t>
            </a:r>
          </a:p>
          <a:p>
            <a:r>
              <a:t>Weaknesses: Dependence on agribusiness</a:t>
            </a:r>
          </a:p>
          <a:p>
            <a:r>
              <a:t>Opportunities: Regional expansion, digital transformation</a:t>
            </a:r>
          </a:p>
          <a:p>
            <a:r>
              <a:t>Threats: Commodity price volatility, regulatory risks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Operational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Real-time flour mill production efficiency</a:t>
            </a:r>
          </a:p>
          <a:p>
            <a:r>
              <a:t>KPIs: Production output per hour, Machine downtime, Delivery delays, Inventory levels of raw materials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Performance of GSC cinemas across regions</a:t>
            </a:r>
          </a:p>
          <a:p>
            <a:r>
              <a:t>KPIs: Ticket sales by location, Concession sales per customer, Customer satisfaction scores, Marketing campaign ROI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Strategic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Diversification impact on group profitability</a:t>
            </a:r>
          </a:p>
          <a:p>
            <a:r>
              <a:t>KPIs: Revenue by business segment, ROA/ROE by division, ESG compliance score, Regional expansion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Founded: 1968</a:t>
            </a:r>
          </a:p>
          <a:p>
            <a:r>
              <a:t>Headquarters: Kuala Lumpur, Malaysia</a:t>
            </a:r>
          </a:p>
          <a:p>
            <a:r>
              <a:t>Listed: Bursa Malaysia</a:t>
            </a:r>
          </a:p>
          <a:p>
            <a:r>
              <a:t>Nature: Investment holding and property investment conglomerate</a:t>
            </a:r>
          </a:p>
          <a:p>
            <a:r>
              <a:t>Market Cap: Approx. RM17.6 billion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Vision, Mission,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Vision: To be a leading regional conglomerate with sustainable growth.</a:t>
            </a:r>
          </a:p>
          <a:p>
            <a:r>
              <a:t>Mission: Deliver value to stakeholders through diversified businesses and responsible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History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Originated in agribusiness; expanded into consumer products, film distribution, property, and IT services.</a:t>
            </a:r>
          </a:p>
          <a:p>
            <a:r>
              <a:t>Strategic regional expansion into China, Vietnam, Indonesia, Thailand, and Singapore.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Assets: RM28.8 billion</a:t>
            </a:r>
          </a:p>
          <a:p>
            <a:r>
              <a:t>Revenue Drivers: Grains &amp; Agribusiness is the largest contributor</a:t>
            </a:r>
          </a:p>
          <a:p>
            <a:r>
              <a:t>Annual Reports: Available from 2002 onward on their investor portal.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&amp;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Operates across multiple sectors:</a:t>
            </a:r>
          </a:p>
          <a:p>
            <a:r>
              <a:t>- Grains &amp; Agribusiness</a:t>
            </a:r>
          </a:p>
          <a:p>
            <a:r>
              <a:t>- Consumer Products</a:t>
            </a:r>
          </a:p>
          <a:p>
            <a:r>
              <a:t>- Film Exhibition &amp; Distribution</a:t>
            </a:r>
          </a:p>
          <a:p>
            <a:r>
              <a:t>- Property Development</a:t>
            </a:r>
          </a:p>
          <a:p>
            <a:r>
              <a:t>- IT Services</a:t>
            </a:r>
          </a:p>
          <a:p>
            <a:r>
              <a:t>Strong regional presence and diversified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Flour milling, animal feed, bakery, food processing</a:t>
            </a:r>
          </a:p>
          <a:p>
            <a:r>
              <a:t>GSC (Golden Screen Cinemas) under film exhibition</a:t>
            </a:r>
          </a:p>
          <a:p>
            <a:r>
              <a:t>Property development under PPB Properties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Diversification strategy across high-growth sectors</a:t>
            </a:r>
          </a:p>
          <a:p>
            <a:r>
              <a:t>Focus on regional expansion and sustainability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B2B and B2C segments across food, entertainment, and property</a:t>
            </a:r>
          </a:p>
          <a:p>
            <a:r>
              <a:t>Strong brand recognition in Malaysia through GSC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