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DE7783-9F31-4B1A-AB2C-79BD98756EC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E0A0761-8BBF-4339-8C07-356E67137839}">
      <dgm:prSet/>
      <dgm:spPr/>
      <dgm:t>
        <a:bodyPr/>
        <a:lstStyle/>
        <a:p>
          <a:pPr>
            <a:defRPr cap="all"/>
          </a:pPr>
          <a:r>
            <a:rPr lang="en-US"/>
            <a:t>Industry Growth: Smart Home &amp; Healthcare Tech</a:t>
          </a:r>
        </a:p>
      </dgm:t>
    </dgm:pt>
    <dgm:pt modelId="{E8158D22-7624-4192-A933-31C1AB928706}" type="parTrans" cxnId="{1BB4EB91-A503-44EA-A6E3-630413F1C300}">
      <dgm:prSet/>
      <dgm:spPr/>
      <dgm:t>
        <a:bodyPr/>
        <a:lstStyle/>
        <a:p>
          <a:endParaRPr lang="en-US"/>
        </a:p>
      </dgm:t>
    </dgm:pt>
    <dgm:pt modelId="{40BE0189-DF97-47F3-97A7-CF6F00F96DC9}" type="sibTrans" cxnId="{1BB4EB91-A503-44EA-A6E3-630413F1C300}">
      <dgm:prSet/>
      <dgm:spPr/>
      <dgm:t>
        <a:bodyPr/>
        <a:lstStyle/>
        <a:p>
          <a:endParaRPr lang="en-US"/>
        </a:p>
      </dgm:t>
    </dgm:pt>
    <dgm:pt modelId="{2F333AEF-980F-40A7-82F7-0DBDDA520F25}">
      <dgm:prSet/>
      <dgm:spPr/>
      <dgm:t>
        <a:bodyPr/>
        <a:lstStyle/>
        <a:p>
          <a:pPr>
            <a:defRPr cap="all"/>
          </a:pPr>
          <a:r>
            <a:rPr lang="en-US"/>
            <a:t>Trends: IoT adoption, aging population, health awareness</a:t>
          </a:r>
        </a:p>
      </dgm:t>
    </dgm:pt>
    <dgm:pt modelId="{93C70BAB-3D3E-49CA-9744-102E9A5306C4}" type="parTrans" cxnId="{5641A60C-803C-460A-B050-B9D397EC0913}">
      <dgm:prSet/>
      <dgm:spPr/>
      <dgm:t>
        <a:bodyPr/>
        <a:lstStyle/>
        <a:p>
          <a:endParaRPr lang="en-US"/>
        </a:p>
      </dgm:t>
    </dgm:pt>
    <dgm:pt modelId="{0E1C2E21-2EDA-4C8A-881C-869197C2D3E3}" type="sibTrans" cxnId="{5641A60C-803C-460A-B050-B9D397EC0913}">
      <dgm:prSet/>
      <dgm:spPr/>
      <dgm:t>
        <a:bodyPr/>
        <a:lstStyle/>
        <a:p>
          <a:endParaRPr lang="en-US"/>
        </a:p>
      </dgm:t>
    </dgm:pt>
    <dgm:pt modelId="{4305F698-7299-4BF5-8B07-5DE7BC8D0E6D}">
      <dgm:prSet/>
      <dgm:spPr/>
      <dgm:t>
        <a:bodyPr/>
        <a:lstStyle/>
        <a:p>
          <a:pPr>
            <a:defRPr cap="all"/>
          </a:pPr>
          <a:r>
            <a:rPr lang="en-US"/>
            <a:t>Smart Home Market CAGR: 15–20% in Southeast Asia</a:t>
          </a:r>
        </a:p>
      </dgm:t>
    </dgm:pt>
    <dgm:pt modelId="{8E99067E-58CF-4C73-B722-C652FC2AE8C2}" type="parTrans" cxnId="{F12465D7-55E3-4D05-9154-8F3D16615E12}">
      <dgm:prSet/>
      <dgm:spPr/>
      <dgm:t>
        <a:bodyPr/>
        <a:lstStyle/>
        <a:p>
          <a:endParaRPr lang="en-US"/>
        </a:p>
      </dgm:t>
    </dgm:pt>
    <dgm:pt modelId="{E733CE71-F810-40FB-A30F-C6E8CF863E73}" type="sibTrans" cxnId="{F12465D7-55E3-4D05-9154-8F3D16615E12}">
      <dgm:prSet/>
      <dgm:spPr/>
      <dgm:t>
        <a:bodyPr/>
        <a:lstStyle/>
        <a:p>
          <a:endParaRPr lang="en-US"/>
        </a:p>
      </dgm:t>
    </dgm:pt>
    <dgm:pt modelId="{C0E9F43C-0519-44CC-BC60-14046D0486C8}">
      <dgm:prSet/>
      <dgm:spPr/>
      <dgm:t>
        <a:bodyPr/>
        <a:lstStyle/>
        <a:p>
          <a:pPr>
            <a:defRPr cap="all"/>
          </a:pPr>
          <a:r>
            <a:rPr lang="en-US"/>
            <a:t>Demand for non-invasive, home-based solutions</a:t>
          </a:r>
        </a:p>
      </dgm:t>
    </dgm:pt>
    <dgm:pt modelId="{C42D49A0-927A-4FC2-8888-0EFD0C36BA74}" type="parTrans" cxnId="{30D96921-AAC7-41C2-B291-1629840C8FE8}">
      <dgm:prSet/>
      <dgm:spPr/>
      <dgm:t>
        <a:bodyPr/>
        <a:lstStyle/>
        <a:p>
          <a:endParaRPr lang="en-US"/>
        </a:p>
      </dgm:t>
    </dgm:pt>
    <dgm:pt modelId="{EC75D468-CB3B-42DF-8327-D841321EFF71}" type="sibTrans" cxnId="{30D96921-AAC7-41C2-B291-1629840C8FE8}">
      <dgm:prSet/>
      <dgm:spPr/>
      <dgm:t>
        <a:bodyPr/>
        <a:lstStyle/>
        <a:p>
          <a:endParaRPr lang="en-US"/>
        </a:p>
      </dgm:t>
    </dgm:pt>
    <dgm:pt modelId="{C5EC03FD-6F36-4456-8AD3-CC77F0721842}" type="pres">
      <dgm:prSet presAssocID="{8BDE7783-9F31-4B1A-AB2C-79BD98756EC7}" presName="root" presStyleCnt="0">
        <dgm:presLayoutVars>
          <dgm:dir/>
          <dgm:resizeHandles val="exact"/>
        </dgm:presLayoutVars>
      </dgm:prSet>
      <dgm:spPr/>
    </dgm:pt>
    <dgm:pt modelId="{E0B41520-1091-41B8-A62C-7702F377F592}" type="pres">
      <dgm:prSet presAssocID="{6E0A0761-8BBF-4339-8C07-356E67137839}" presName="compNode" presStyleCnt="0"/>
      <dgm:spPr/>
    </dgm:pt>
    <dgm:pt modelId="{2110DCD0-2B5D-45C9-9EBB-FDEDDB8362C5}" type="pres">
      <dgm:prSet presAssocID="{6E0A0761-8BBF-4339-8C07-356E67137839}" presName="iconBgRect" presStyleLbl="bgShp" presStyleIdx="0" presStyleCnt="4"/>
      <dgm:spPr/>
    </dgm:pt>
    <dgm:pt modelId="{F0A79F80-8EB0-4019-AF5A-1252B900B895}" type="pres">
      <dgm:prSet presAssocID="{6E0A0761-8BBF-4339-8C07-356E6713783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15397474-98D9-4AE1-9682-85A61EE3F093}" type="pres">
      <dgm:prSet presAssocID="{6E0A0761-8BBF-4339-8C07-356E67137839}" presName="spaceRect" presStyleCnt="0"/>
      <dgm:spPr/>
    </dgm:pt>
    <dgm:pt modelId="{81822E12-BA27-4098-BCF6-E93D98772DE8}" type="pres">
      <dgm:prSet presAssocID="{6E0A0761-8BBF-4339-8C07-356E67137839}" presName="textRect" presStyleLbl="revTx" presStyleIdx="0" presStyleCnt="4">
        <dgm:presLayoutVars>
          <dgm:chMax val="1"/>
          <dgm:chPref val="1"/>
        </dgm:presLayoutVars>
      </dgm:prSet>
      <dgm:spPr/>
    </dgm:pt>
    <dgm:pt modelId="{88A77596-15C3-4A51-A41D-D56A7239842A}" type="pres">
      <dgm:prSet presAssocID="{40BE0189-DF97-47F3-97A7-CF6F00F96DC9}" presName="sibTrans" presStyleCnt="0"/>
      <dgm:spPr/>
    </dgm:pt>
    <dgm:pt modelId="{6254D319-28AE-4F56-B524-41C77CA8CC28}" type="pres">
      <dgm:prSet presAssocID="{2F333AEF-980F-40A7-82F7-0DBDDA520F25}" presName="compNode" presStyleCnt="0"/>
      <dgm:spPr/>
    </dgm:pt>
    <dgm:pt modelId="{8DC54D20-36A2-491A-9990-11C6342925C4}" type="pres">
      <dgm:prSet presAssocID="{2F333AEF-980F-40A7-82F7-0DBDDA520F25}" presName="iconBgRect" presStyleLbl="bgShp" presStyleIdx="1" presStyleCnt="4"/>
      <dgm:spPr/>
    </dgm:pt>
    <dgm:pt modelId="{BED3DB88-27C5-4D4E-9AA3-2D6F24815FC0}" type="pres">
      <dgm:prSet presAssocID="{2F333AEF-980F-40A7-82F7-0DBDDA520F2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8051226F-B31D-415E-BA31-4071D127E8B2}" type="pres">
      <dgm:prSet presAssocID="{2F333AEF-980F-40A7-82F7-0DBDDA520F25}" presName="spaceRect" presStyleCnt="0"/>
      <dgm:spPr/>
    </dgm:pt>
    <dgm:pt modelId="{9F944AA3-23F8-44D3-80CB-7850F0ADC9A7}" type="pres">
      <dgm:prSet presAssocID="{2F333AEF-980F-40A7-82F7-0DBDDA520F25}" presName="textRect" presStyleLbl="revTx" presStyleIdx="1" presStyleCnt="4">
        <dgm:presLayoutVars>
          <dgm:chMax val="1"/>
          <dgm:chPref val="1"/>
        </dgm:presLayoutVars>
      </dgm:prSet>
      <dgm:spPr/>
    </dgm:pt>
    <dgm:pt modelId="{8780047C-1FA2-47ED-95D0-7BD6C6F3F24A}" type="pres">
      <dgm:prSet presAssocID="{0E1C2E21-2EDA-4C8A-881C-869197C2D3E3}" presName="sibTrans" presStyleCnt="0"/>
      <dgm:spPr/>
    </dgm:pt>
    <dgm:pt modelId="{E2FAD80E-3EC8-45FF-B6F5-0D83F6539EAF}" type="pres">
      <dgm:prSet presAssocID="{4305F698-7299-4BF5-8B07-5DE7BC8D0E6D}" presName="compNode" presStyleCnt="0"/>
      <dgm:spPr/>
    </dgm:pt>
    <dgm:pt modelId="{3690635E-F5A0-4F0A-95D3-4441E48BD92D}" type="pres">
      <dgm:prSet presAssocID="{4305F698-7299-4BF5-8B07-5DE7BC8D0E6D}" presName="iconBgRect" presStyleLbl="bgShp" presStyleIdx="2" presStyleCnt="4"/>
      <dgm:spPr/>
    </dgm:pt>
    <dgm:pt modelId="{F41065EC-889F-4096-A13A-FBCC703FDBCF}" type="pres">
      <dgm:prSet presAssocID="{4305F698-7299-4BF5-8B07-5DE7BC8D0E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2D7BEB3-9494-4FD9-BCB0-4739B82E942F}" type="pres">
      <dgm:prSet presAssocID="{4305F698-7299-4BF5-8B07-5DE7BC8D0E6D}" presName="spaceRect" presStyleCnt="0"/>
      <dgm:spPr/>
    </dgm:pt>
    <dgm:pt modelId="{95C3E363-C497-4B55-A621-874243067297}" type="pres">
      <dgm:prSet presAssocID="{4305F698-7299-4BF5-8B07-5DE7BC8D0E6D}" presName="textRect" presStyleLbl="revTx" presStyleIdx="2" presStyleCnt="4">
        <dgm:presLayoutVars>
          <dgm:chMax val="1"/>
          <dgm:chPref val="1"/>
        </dgm:presLayoutVars>
      </dgm:prSet>
      <dgm:spPr/>
    </dgm:pt>
    <dgm:pt modelId="{7EA3E2F1-6C33-4046-9932-B64B904C3A45}" type="pres">
      <dgm:prSet presAssocID="{E733CE71-F810-40FB-A30F-C6E8CF863E73}" presName="sibTrans" presStyleCnt="0"/>
      <dgm:spPr/>
    </dgm:pt>
    <dgm:pt modelId="{063652CB-9599-426A-B1AB-017B81AC4BEB}" type="pres">
      <dgm:prSet presAssocID="{C0E9F43C-0519-44CC-BC60-14046D0486C8}" presName="compNode" presStyleCnt="0"/>
      <dgm:spPr/>
    </dgm:pt>
    <dgm:pt modelId="{CD36D1E9-DC2C-4A34-8D16-79229A203BC4}" type="pres">
      <dgm:prSet presAssocID="{C0E9F43C-0519-44CC-BC60-14046D0486C8}" presName="iconBgRect" presStyleLbl="bgShp" presStyleIdx="3" presStyleCnt="4"/>
      <dgm:spPr/>
    </dgm:pt>
    <dgm:pt modelId="{0FAF71E4-5C50-4A97-904C-64C763E5D248}" type="pres">
      <dgm:prSet presAssocID="{C0E9F43C-0519-44CC-BC60-14046D0486C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1FDFABB0-1ED1-4A55-9FF3-E433E31CCF3D}" type="pres">
      <dgm:prSet presAssocID="{C0E9F43C-0519-44CC-BC60-14046D0486C8}" presName="spaceRect" presStyleCnt="0"/>
      <dgm:spPr/>
    </dgm:pt>
    <dgm:pt modelId="{CDDB7643-44C4-4A9F-AF62-7C2C37814EBC}" type="pres">
      <dgm:prSet presAssocID="{C0E9F43C-0519-44CC-BC60-14046D0486C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641A60C-803C-460A-B050-B9D397EC0913}" srcId="{8BDE7783-9F31-4B1A-AB2C-79BD98756EC7}" destId="{2F333AEF-980F-40A7-82F7-0DBDDA520F25}" srcOrd="1" destOrd="0" parTransId="{93C70BAB-3D3E-49CA-9744-102E9A5306C4}" sibTransId="{0E1C2E21-2EDA-4C8A-881C-869197C2D3E3}"/>
    <dgm:cxn modelId="{F173950D-C6E6-4848-AE0B-1994FC9898FF}" type="presOf" srcId="{C0E9F43C-0519-44CC-BC60-14046D0486C8}" destId="{CDDB7643-44C4-4A9F-AF62-7C2C37814EBC}" srcOrd="0" destOrd="0" presId="urn:microsoft.com/office/officeart/2018/5/layout/IconCircleLabelList"/>
    <dgm:cxn modelId="{B3D20F1E-E0E1-4D40-B2C5-4969628B9D08}" type="presOf" srcId="{6E0A0761-8BBF-4339-8C07-356E67137839}" destId="{81822E12-BA27-4098-BCF6-E93D98772DE8}" srcOrd="0" destOrd="0" presId="urn:microsoft.com/office/officeart/2018/5/layout/IconCircleLabelList"/>
    <dgm:cxn modelId="{30D96921-AAC7-41C2-B291-1629840C8FE8}" srcId="{8BDE7783-9F31-4B1A-AB2C-79BD98756EC7}" destId="{C0E9F43C-0519-44CC-BC60-14046D0486C8}" srcOrd="3" destOrd="0" parTransId="{C42D49A0-927A-4FC2-8888-0EFD0C36BA74}" sibTransId="{EC75D468-CB3B-42DF-8327-D841321EFF71}"/>
    <dgm:cxn modelId="{6B41A549-4A00-4431-A7D0-05440FCE4FA3}" type="presOf" srcId="{2F333AEF-980F-40A7-82F7-0DBDDA520F25}" destId="{9F944AA3-23F8-44D3-80CB-7850F0ADC9A7}" srcOrd="0" destOrd="0" presId="urn:microsoft.com/office/officeart/2018/5/layout/IconCircleLabelList"/>
    <dgm:cxn modelId="{969E6F7B-5E7C-48D6-8861-146133E1604D}" type="presOf" srcId="{8BDE7783-9F31-4B1A-AB2C-79BD98756EC7}" destId="{C5EC03FD-6F36-4456-8AD3-CC77F0721842}" srcOrd="0" destOrd="0" presId="urn:microsoft.com/office/officeart/2018/5/layout/IconCircleLabelList"/>
    <dgm:cxn modelId="{1BB4EB91-A503-44EA-A6E3-630413F1C300}" srcId="{8BDE7783-9F31-4B1A-AB2C-79BD98756EC7}" destId="{6E0A0761-8BBF-4339-8C07-356E67137839}" srcOrd="0" destOrd="0" parTransId="{E8158D22-7624-4192-A933-31C1AB928706}" sibTransId="{40BE0189-DF97-47F3-97A7-CF6F00F96DC9}"/>
    <dgm:cxn modelId="{F12465D7-55E3-4D05-9154-8F3D16615E12}" srcId="{8BDE7783-9F31-4B1A-AB2C-79BD98756EC7}" destId="{4305F698-7299-4BF5-8B07-5DE7BC8D0E6D}" srcOrd="2" destOrd="0" parTransId="{8E99067E-58CF-4C73-B722-C652FC2AE8C2}" sibTransId="{E733CE71-F810-40FB-A30F-C6E8CF863E73}"/>
    <dgm:cxn modelId="{BBAC60DB-8D43-4B68-B5FF-341922E141F2}" type="presOf" srcId="{4305F698-7299-4BF5-8B07-5DE7BC8D0E6D}" destId="{95C3E363-C497-4B55-A621-874243067297}" srcOrd="0" destOrd="0" presId="urn:microsoft.com/office/officeart/2018/5/layout/IconCircleLabelList"/>
    <dgm:cxn modelId="{9A626BE9-E68A-40F5-A960-7E30C495A96D}" type="presParOf" srcId="{C5EC03FD-6F36-4456-8AD3-CC77F0721842}" destId="{E0B41520-1091-41B8-A62C-7702F377F592}" srcOrd="0" destOrd="0" presId="urn:microsoft.com/office/officeart/2018/5/layout/IconCircleLabelList"/>
    <dgm:cxn modelId="{4A24039E-E10E-4CF6-8058-54BFE72711ED}" type="presParOf" srcId="{E0B41520-1091-41B8-A62C-7702F377F592}" destId="{2110DCD0-2B5D-45C9-9EBB-FDEDDB8362C5}" srcOrd="0" destOrd="0" presId="urn:microsoft.com/office/officeart/2018/5/layout/IconCircleLabelList"/>
    <dgm:cxn modelId="{84DDF4BE-BD78-4C17-AD21-DCCFD77AD754}" type="presParOf" srcId="{E0B41520-1091-41B8-A62C-7702F377F592}" destId="{F0A79F80-8EB0-4019-AF5A-1252B900B895}" srcOrd="1" destOrd="0" presId="urn:microsoft.com/office/officeart/2018/5/layout/IconCircleLabelList"/>
    <dgm:cxn modelId="{D575FF29-3892-4608-B08F-C668BEDA7BD5}" type="presParOf" srcId="{E0B41520-1091-41B8-A62C-7702F377F592}" destId="{15397474-98D9-4AE1-9682-85A61EE3F093}" srcOrd="2" destOrd="0" presId="urn:microsoft.com/office/officeart/2018/5/layout/IconCircleLabelList"/>
    <dgm:cxn modelId="{053578BF-3BFE-47F4-8213-F46C8F76F354}" type="presParOf" srcId="{E0B41520-1091-41B8-A62C-7702F377F592}" destId="{81822E12-BA27-4098-BCF6-E93D98772DE8}" srcOrd="3" destOrd="0" presId="urn:microsoft.com/office/officeart/2018/5/layout/IconCircleLabelList"/>
    <dgm:cxn modelId="{D7C08F83-1D75-411D-8FDB-3EE116FF9CCF}" type="presParOf" srcId="{C5EC03FD-6F36-4456-8AD3-CC77F0721842}" destId="{88A77596-15C3-4A51-A41D-D56A7239842A}" srcOrd="1" destOrd="0" presId="urn:microsoft.com/office/officeart/2018/5/layout/IconCircleLabelList"/>
    <dgm:cxn modelId="{BC610B01-7990-4450-AD6A-2F38DBEAB725}" type="presParOf" srcId="{C5EC03FD-6F36-4456-8AD3-CC77F0721842}" destId="{6254D319-28AE-4F56-B524-41C77CA8CC28}" srcOrd="2" destOrd="0" presId="urn:microsoft.com/office/officeart/2018/5/layout/IconCircleLabelList"/>
    <dgm:cxn modelId="{6AD68FC9-DEBF-4927-BDDF-7455650A1B6B}" type="presParOf" srcId="{6254D319-28AE-4F56-B524-41C77CA8CC28}" destId="{8DC54D20-36A2-491A-9990-11C6342925C4}" srcOrd="0" destOrd="0" presId="urn:microsoft.com/office/officeart/2018/5/layout/IconCircleLabelList"/>
    <dgm:cxn modelId="{380EF0DE-B1BF-4C81-8E90-3000EC604780}" type="presParOf" srcId="{6254D319-28AE-4F56-B524-41C77CA8CC28}" destId="{BED3DB88-27C5-4D4E-9AA3-2D6F24815FC0}" srcOrd="1" destOrd="0" presId="urn:microsoft.com/office/officeart/2018/5/layout/IconCircleLabelList"/>
    <dgm:cxn modelId="{9028DCFB-0E25-4294-8C3D-A336DD9E17D9}" type="presParOf" srcId="{6254D319-28AE-4F56-B524-41C77CA8CC28}" destId="{8051226F-B31D-415E-BA31-4071D127E8B2}" srcOrd="2" destOrd="0" presId="urn:microsoft.com/office/officeart/2018/5/layout/IconCircleLabelList"/>
    <dgm:cxn modelId="{9E2C8B31-B9A6-4EC7-A947-A4315EBE1475}" type="presParOf" srcId="{6254D319-28AE-4F56-B524-41C77CA8CC28}" destId="{9F944AA3-23F8-44D3-80CB-7850F0ADC9A7}" srcOrd="3" destOrd="0" presId="urn:microsoft.com/office/officeart/2018/5/layout/IconCircleLabelList"/>
    <dgm:cxn modelId="{F4395509-D529-499E-A977-405B805FD506}" type="presParOf" srcId="{C5EC03FD-6F36-4456-8AD3-CC77F0721842}" destId="{8780047C-1FA2-47ED-95D0-7BD6C6F3F24A}" srcOrd="3" destOrd="0" presId="urn:microsoft.com/office/officeart/2018/5/layout/IconCircleLabelList"/>
    <dgm:cxn modelId="{AFF5E929-59F0-4981-AEBF-5D611D629634}" type="presParOf" srcId="{C5EC03FD-6F36-4456-8AD3-CC77F0721842}" destId="{E2FAD80E-3EC8-45FF-B6F5-0D83F6539EAF}" srcOrd="4" destOrd="0" presId="urn:microsoft.com/office/officeart/2018/5/layout/IconCircleLabelList"/>
    <dgm:cxn modelId="{183C57E6-F69D-4F35-9D96-F3C91DB8EA6F}" type="presParOf" srcId="{E2FAD80E-3EC8-45FF-B6F5-0D83F6539EAF}" destId="{3690635E-F5A0-4F0A-95D3-4441E48BD92D}" srcOrd="0" destOrd="0" presId="urn:microsoft.com/office/officeart/2018/5/layout/IconCircleLabelList"/>
    <dgm:cxn modelId="{A34942C4-15A9-47AA-8878-6B3C42CFC054}" type="presParOf" srcId="{E2FAD80E-3EC8-45FF-B6F5-0D83F6539EAF}" destId="{F41065EC-889F-4096-A13A-FBCC703FDBCF}" srcOrd="1" destOrd="0" presId="urn:microsoft.com/office/officeart/2018/5/layout/IconCircleLabelList"/>
    <dgm:cxn modelId="{8E34C8B9-8596-49A6-854B-30BFB193AC5B}" type="presParOf" srcId="{E2FAD80E-3EC8-45FF-B6F5-0D83F6539EAF}" destId="{82D7BEB3-9494-4FD9-BCB0-4739B82E942F}" srcOrd="2" destOrd="0" presId="urn:microsoft.com/office/officeart/2018/5/layout/IconCircleLabelList"/>
    <dgm:cxn modelId="{1BF70DDE-94EE-4671-95DC-6D9B3DC9883A}" type="presParOf" srcId="{E2FAD80E-3EC8-45FF-B6F5-0D83F6539EAF}" destId="{95C3E363-C497-4B55-A621-874243067297}" srcOrd="3" destOrd="0" presId="urn:microsoft.com/office/officeart/2018/5/layout/IconCircleLabelList"/>
    <dgm:cxn modelId="{D698D7DA-E330-4A50-8D8D-CBBB2970B74E}" type="presParOf" srcId="{C5EC03FD-6F36-4456-8AD3-CC77F0721842}" destId="{7EA3E2F1-6C33-4046-9932-B64B904C3A45}" srcOrd="5" destOrd="0" presId="urn:microsoft.com/office/officeart/2018/5/layout/IconCircleLabelList"/>
    <dgm:cxn modelId="{817DA71D-9630-4187-AB93-BE01071DB262}" type="presParOf" srcId="{C5EC03FD-6F36-4456-8AD3-CC77F0721842}" destId="{063652CB-9599-426A-B1AB-017B81AC4BEB}" srcOrd="6" destOrd="0" presId="urn:microsoft.com/office/officeart/2018/5/layout/IconCircleLabelList"/>
    <dgm:cxn modelId="{E7051A14-63C1-4B49-80DB-04A23A06E7E8}" type="presParOf" srcId="{063652CB-9599-426A-B1AB-017B81AC4BEB}" destId="{CD36D1E9-DC2C-4A34-8D16-79229A203BC4}" srcOrd="0" destOrd="0" presId="urn:microsoft.com/office/officeart/2018/5/layout/IconCircleLabelList"/>
    <dgm:cxn modelId="{3C6094D2-B7DD-4704-90C1-0CDEAE0A34A0}" type="presParOf" srcId="{063652CB-9599-426A-B1AB-017B81AC4BEB}" destId="{0FAF71E4-5C50-4A97-904C-64C763E5D248}" srcOrd="1" destOrd="0" presId="urn:microsoft.com/office/officeart/2018/5/layout/IconCircleLabelList"/>
    <dgm:cxn modelId="{F79114AF-9254-4EC8-A13F-C3DE365A0FBA}" type="presParOf" srcId="{063652CB-9599-426A-B1AB-017B81AC4BEB}" destId="{1FDFABB0-1ED1-4A55-9FF3-E433E31CCF3D}" srcOrd="2" destOrd="0" presId="urn:microsoft.com/office/officeart/2018/5/layout/IconCircleLabelList"/>
    <dgm:cxn modelId="{CF4BC273-D826-47C3-9D7B-B2759B126793}" type="presParOf" srcId="{063652CB-9599-426A-B1AB-017B81AC4BEB}" destId="{CDDB7643-44C4-4A9F-AF62-7C2C37814EB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D8400E-E714-4CAC-959D-D12FB9BD15B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C602E27-9915-4CDB-878E-AADA2532DB38}">
      <dgm:prSet/>
      <dgm:spPr/>
      <dgm:t>
        <a:bodyPr/>
        <a:lstStyle/>
        <a:p>
          <a:pPr>
            <a:defRPr cap="all"/>
          </a:pPr>
          <a:r>
            <a:rPr lang="en-US"/>
            <a:t>Product Quality &amp; Innovation</a:t>
          </a:r>
        </a:p>
      </dgm:t>
    </dgm:pt>
    <dgm:pt modelId="{67501071-EA59-431F-BC9B-58AAE1854C8C}" type="parTrans" cxnId="{2A348505-254F-498F-9020-A71ABB7A0046}">
      <dgm:prSet/>
      <dgm:spPr/>
      <dgm:t>
        <a:bodyPr/>
        <a:lstStyle/>
        <a:p>
          <a:endParaRPr lang="en-US"/>
        </a:p>
      </dgm:t>
    </dgm:pt>
    <dgm:pt modelId="{BE129B44-031C-422A-AE43-13FF0C5B485C}" type="sibTrans" cxnId="{2A348505-254F-498F-9020-A71ABB7A0046}">
      <dgm:prSet/>
      <dgm:spPr/>
      <dgm:t>
        <a:bodyPr/>
        <a:lstStyle/>
        <a:p>
          <a:endParaRPr lang="en-US"/>
        </a:p>
      </dgm:t>
    </dgm:pt>
    <dgm:pt modelId="{654FD38F-FB83-4664-9777-422C95AD97B2}">
      <dgm:prSet/>
      <dgm:spPr/>
      <dgm:t>
        <a:bodyPr/>
        <a:lstStyle/>
        <a:p>
          <a:pPr>
            <a:defRPr cap="all"/>
          </a:pPr>
          <a:r>
            <a:rPr lang="en-US"/>
            <a:t>Brand Trust and Emotional Branding</a:t>
          </a:r>
        </a:p>
      </dgm:t>
    </dgm:pt>
    <dgm:pt modelId="{275C87BD-5D79-49EB-9C4F-967A25CC7645}" type="parTrans" cxnId="{83853349-2656-46CA-A8D5-19A5D3983FF5}">
      <dgm:prSet/>
      <dgm:spPr/>
      <dgm:t>
        <a:bodyPr/>
        <a:lstStyle/>
        <a:p>
          <a:endParaRPr lang="en-US"/>
        </a:p>
      </dgm:t>
    </dgm:pt>
    <dgm:pt modelId="{670F51ED-3D97-4D1A-8D0D-A3071E56D1D2}" type="sibTrans" cxnId="{83853349-2656-46CA-A8D5-19A5D3983FF5}">
      <dgm:prSet/>
      <dgm:spPr/>
      <dgm:t>
        <a:bodyPr/>
        <a:lstStyle/>
        <a:p>
          <a:endParaRPr lang="en-US"/>
        </a:p>
      </dgm:t>
    </dgm:pt>
    <dgm:pt modelId="{7305B58A-61E6-4531-99E5-21229B0CABF5}">
      <dgm:prSet/>
      <dgm:spPr/>
      <dgm:t>
        <a:bodyPr/>
        <a:lstStyle/>
        <a:p>
          <a:pPr>
            <a:defRPr cap="all"/>
          </a:pPr>
          <a:r>
            <a:rPr lang="en-US"/>
            <a:t>Wide Regional Sales Network</a:t>
          </a:r>
        </a:p>
      </dgm:t>
    </dgm:pt>
    <dgm:pt modelId="{F2FE05E0-DFB1-4612-B9E1-7E9893E90875}" type="parTrans" cxnId="{920CF773-3297-4C06-A7D3-CD3FC8FFA0CD}">
      <dgm:prSet/>
      <dgm:spPr/>
      <dgm:t>
        <a:bodyPr/>
        <a:lstStyle/>
        <a:p>
          <a:endParaRPr lang="en-US"/>
        </a:p>
      </dgm:t>
    </dgm:pt>
    <dgm:pt modelId="{5A7ECFF2-80B9-49E2-9B72-43CB516C0DA1}" type="sibTrans" cxnId="{920CF773-3297-4C06-A7D3-CD3FC8FFA0CD}">
      <dgm:prSet/>
      <dgm:spPr/>
      <dgm:t>
        <a:bodyPr/>
        <a:lstStyle/>
        <a:p>
          <a:endParaRPr lang="en-US"/>
        </a:p>
      </dgm:t>
    </dgm:pt>
    <dgm:pt modelId="{B8DC0190-5A0D-45A6-8FDB-84D41500CDC2}">
      <dgm:prSet/>
      <dgm:spPr/>
      <dgm:t>
        <a:bodyPr/>
        <a:lstStyle/>
        <a:p>
          <a:pPr>
            <a:defRPr cap="all"/>
          </a:pPr>
          <a:r>
            <a:rPr lang="en-US"/>
            <a:t>Personalized Customer Experience</a:t>
          </a:r>
        </a:p>
      </dgm:t>
    </dgm:pt>
    <dgm:pt modelId="{68CBAE50-5642-4ADE-9CB2-753A1F3FCC4E}" type="parTrans" cxnId="{C47FA507-73BB-4CDC-AA6B-7AE359DA1619}">
      <dgm:prSet/>
      <dgm:spPr/>
      <dgm:t>
        <a:bodyPr/>
        <a:lstStyle/>
        <a:p>
          <a:endParaRPr lang="en-US"/>
        </a:p>
      </dgm:t>
    </dgm:pt>
    <dgm:pt modelId="{598B40FD-6A11-491B-ADAD-B0AC15B8134F}" type="sibTrans" cxnId="{C47FA507-73BB-4CDC-AA6B-7AE359DA1619}">
      <dgm:prSet/>
      <dgm:spPr/>
      <dgm:t>
        <a:bodyPr/>
        <a:lstStyle/>
        <a:p>
          <a:endParaRPr lang="en-US"/>
        </a:p>
      </dgm:t>
    </dgm:pt>
    <dgm:pt modelId="{2067C962-2584-4D9D-B0DA-4AA4ADDD8716}" type="pres">
      <dgm:prSet presAssocID="{AED8400E-E714-4CAC-959D-D12FB9BD15B7}" presName="root" presStyleCnt="0">
        <dgm:presLayoutVars>
          <dgm:dir/>
          <dgm:resizeHandles val="exact"/>
        </dgm:presLayoutVars>
      </dgm:prSet>
      <dgm:spPr/>
    </dgm:pt>
    <dgm:pt modelId="{37160FE0-9A97-4113-8885-AA65E2678910}" type="pres">
      <dgm:prSet presAssocID="{3C602E27-9915-4CDB-878E-AADA2532DB38}" presName="compNode" presStyleCnt="0"/>
      <dgm:spPr/>
    </dgm:pt>
    <dgm:pt modelId="{1A42998F-6085-4DE8-8101-7E6690768C08}" type="pres">
      <dgm:prSet presAssocID="{3C602E27-9915-4CDB-878E-AADA2532DB38}" presName="iconBgRect" presStyleLbl="bgShp" presStyleIdx="0" presStyleCnt="4"/>
      <dgm:spPr/>
    </dgm:pt>
    <dgm:pt modelId="{65ACE56B-0D23-491A-BA64-912A7EF71041}" type="pres">
      <dgm:prSet presAssocID="{3C602E27-9915-4CDB-878E-AADA2532DB3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360A617E-AF6E-4A45-9D19-F8024F1E2E9F}" type="pres">
      <dgm:prSet presAssocID="{3C602E27-9915-4CDB-878E-AADA2532DB38}" presName="spaceRect" presStyleCnt="0"/>
      <dgm:spPr/>
    </dgm:pt>
    <dgm:pt modelId="{CCD9C3DC-6A87-486B-A7D4-F409DFDEDA70}" type="pres">
      <dgm:prSet presAssocID="{3C602E27-9915-4CDB-878E-AADA2532DB38}" presName="textRect" presStyleLbl="revTx" presStyleIdx="0" presStyleCnt="4">
        <dgm:presLayoutVars>
          <dgm:chMax val="1"/>
          <dgm:chPref val="1"/>
        </dgm:presLayoutVars>
      </dgm:prSet>
      <dgm:spPr/>
    </dgm:pt>
    <dgm:pt modelId="{38D22BB7-49B9-4CA0-BF5C-768C7F7A688F}" type="pres">
      <dgm:prSet presAssocID="{BE129B44-031C-422A-AE43-13FF0C5B485C}" presName="sibTrans" presStyleCnt="0"/>
      <dgm:spPr/>
    </dgm:pt>
    <dgm:pt modelId="{E373351C-5A97-4261-B4CD-9028EFDF7C66}" type="pres">
      <dgm:prSet presAssocID="{654FD38F-FB83-4664-9777-422C95AD97B2}" presName="compNode" presStyleCnt="0"/>
      <dgm:spPr/>
    </dgm:pt>
    <dgm:pt modelId="{8362D62D-F70C-4A88-B695-1EF135459738}" type="pres">
      <dgm:prSet presAssocID="{654FD38F-FB83-4664-9777-422C95AD97B2}" presName="iconBgRect" presStyleLbl="bgShp" presStyleIdx="1" presStyleCnt="4"/>
      <dgm:spPr/>
    </dgm:pt>
    <dgm:pt modelId="{8D6B55C0-2542-42A8-B74A-A7C5939CD0CB}" type="pres">
      <dgm:prSet presAssocID="{654FD38F-FB83-4664-9777-422C95AD97B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FF846DE4-1116-45F4-94FD-B3405059381E}" type="pres">
      <dgm:prSet presAssocID="{654FD38F-FB83-4664-9777-422C95AD97B2}" presName="spaceRect" presStyleCnt="0"/>
      <dgm:spPr/>
    </dgm:pt>
    <dgm:pt modelId="{1C8E64E8-C8AF-4345-AA78-F0024C5CE05A}" type="pres">
      <dgm:prSet presAssocID="{654FD38F-FB83-4664-9777-422C95AD97B2}" presName="textRect" presStyleLbl="revTx" presStyleIdx="1" presStyleCnt="4">
        <dgm:presLayoutVars>
          <dgm:chMax val="1"/>
          <dgm:chPref val="1"/>
        </dgm:presLayoutVars>
      </dgm:prSet>
      <dgm:spPr/>
    </dgm:pt>
    <dgm:pt modelId="{FCFFEBC8-7748-461A-BC6D-6AA220970DCC}" type="pres">
      <dgm:prSet presAssocID="{670F51ED-3D97-4D1A-8D0D-A3071E56D1D2}" presName="sibTrans" presStyleCnt="0"/>
      <dgm:spPr/>
    </dgm:pt>
    <dgm:pt modelId="{9604D962-97A8-4447-BC09-2D3D4B35C27B}" type="pres">
      <dgm:prSet presAssocID="{7305B58A-61E6-4531-99E5-21229B0CABF5}" presName="compNode" presStyleCnt="0"/>
      <dgm:spPr/>
    </dgm:pt>
    <dgm:pt modelId="{CD2B3037-4E1D-4B35-8EE2-5E33232348E7}" type="pres">
      <dgm:prSet presAssocID="{7305B58A-61E6-4531-99E5-21229B0CABF5}" presName="iconBgRect" presStyleLbl="bgShp" presStyleIdx="2" presStyleCnt="4"/>
      <dgm:spPr/>
    </dgm:pt>
    <dgm:pt modelId="{2A717D7A-CA86-46AB-A425-5CDDAD5D17C0}" type="pres">
      <dgm:prSet presAssocID="{7305B58A-61E6-4531-99E5-21229B0CABF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EBB06214-BE94-4296-B527-7E4FA3CD5911}" type="pres">
      <dgm:prSet presAssocID="{7305B58A-61E6-4531-99E5-21229B0CABF5}" presName="spaceRect" presStyleCnt="0"/>
      <dgm:spPr/>
    </dgm:pt>
    <dgm:pt modelId="{BDBB2550-5056-44C4-BE7E-2948F48AE1C2}" type="pres">
      <dgm:prSet presAssocID="{7305B58A-61E6-4531-99E5-21229B0CABF5}" presName="textRect" presStyleLbl="revTx" presStyleIdx="2" presStyleCnt="4">
        <dgm:presLayoutVars>
          <dgm:chMax val="1"/>
          <dgm:chPref val="1"/>
        </dgm:presLayoutVars>
      </dgm:prSet>
      <dgm:spPr/>
    </dgm:pt>
    <dgm:pt modelId="{006C1A8B-CE9A-453A-A3C0-35105E6FD810}" type="pres">
      <dgm:prSet presAssocID="{5A7ECFF2-80B9-49E2-9B72-43CB516C0DA1}" presName="sibTrans" presStyleCnt="0"/>
      <dgm:spPr/>
    </dgm:pt>
    <dgm:pt modelId="{CFA8F32C-A56C-459A-A6C8-9F64CDE6E960}" type="pres">
      <dgm:prSet presAssocID="{B8DC0190-5A0D-45A6-8FDB-84D41500CDC2}" presName="compNode" presStyleCnt="0"/>
      <dgm:spPr/>
    </dgm:pt>
    <dgm:pt modelId="{BD41D2C3-2EFC-4088-A050-FCBF0380FA63}" type="pres">
      <dgm:prSet presAssocID="{B8DC0190-5A0D-45A6-8FDB-84D41500CDC2}" presName="iconBgRect" presStyleLbl="bgShp" presStyleIdx="3" presStyleCnt="4"/>
      <dgm:spPr/>
    </dgm:pt>
    <dgm:pt modelId="{B809626D-90AC-4EA5-B455-09A4D35DC292}" type="pres">
      <dgm:prSet presAssocID="{B8DC0190-5A0D-45A6-8FDB-84D41500CDC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352E612-3966-43F6-BE2B-A1AF54DF266E}" type="pres">
      <dgm:prSet presAssocID="{B8DC0190-5A0D-45A6-8FDB-84D41500CDC2}" presName="spaceRect" presStyleCnt="0"/>
      <dgm:spPr/>
    </dgm:pt>
    <dgm:pt modelId="{41A4D18A-A837-4573-9594-A6B48719F54A}" type="pres">
      <dgm:prSet presAssocID="{B8DC0190-5A0D-45A6-8FDB-84D41500CDC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A348505-254F-498F-9020-A71ABB7A0046}" srcId="{AED8400E-E714-4CAC-959D-D12FB9BD15B7}" destId="{3C602E27-9915-4CDB-878E-AADA2532DB38}" srcOrd="0" destOrd="0" parTransId="{67501071-EA59-431F-BC9B-58AAE1854C8C}" sibTransId="{BE129B44-031C-422A-AE43-13FF0C5B485C}"/>
    <dgm:cxn modelId="{C47FA507-73BB-4CDC-AA6B-7AE359DA1619}" srcId="{AED8400E-E714-4CAC-959D-D12FB9BD15B7}" destId="{B8DC0190-5A0D-45A6-8FDB-84D41500CDC2}" srcOrd="3" destOrd="0" parTransId="{68CBAE50-5642-4ADE-9CB2-753A1F3FCC4E}" sibTransId="{598B40FD-6A11-491B-ADAD-B0AC15B8134F}"/>
    <dgm:cxn modelId="{137D1108-FA9A-4B9C-A608-D95CB8FF054A}" type="presOf" srcId="{7305B58A-61E6-4531-99E5-21229B0CABF5}" destId="{BDBB2550-5056-44C4-BE7E-2948F48AE1C2}" srcOrd="0" destOrd="0" presId="urn:microsoft.com/office/officeart/2018/5/layout/IconCircleLabelList"/>
    <dgm:cxn modelId="{5D7C6D3A-4A2D-4BEE-B2EF-479356E1B28A}" type="presOf" srcId="{3C602E27-9915-4CDB-878E-AADA2532DB38}" destId="{CCD9C3DC-6A87-486B-A7D4-F409DFDEDA70}" srcOrd="0" destOrd="0" presId="urn:microsoft.com/office/officeart/2018/5/layout/IconCircleLabelList"/>
    <dgm:cxn modelId="{83853349-2656-46CA-A8D5-19A5D3983FF5}" srcId="{AED8400E-E714-4CAC-959D-D12FB9BD15B7}" destId="{654FD38F-FB83-4664-9777-422C95AD97B2}" srcOrd="1" destOrd="0" parTransId="{275C87BD-5D79-49EB-9C4F-967A25CC7645}" sibTransId="{670F51ED-3D97-4D1A-8D0D-A3071E56D1D2}"/>
    <dgm:cxn modelId="{BA54194E-71CE-47F1-A68E-B70802AEEC16}" type="presOf" srcId="{AED8400E-E714-4CAC-959D-D12FB9BD15B7}" destId="{2067C962-2584-4D9D-B0DA-4AA4ADDD8716}" srcOrd="0" destOrd="0" presId="urn:microsoft.com/office/officeart/2018/5/layout/IconCircleLabelList"/>
    <dgm:cxn modelId="{920CF773-3297-4C06-A7D3-CD3FC8FFA0CD}" srcId="{AED8400E-E714-4CAC-959D-D12FB9BD15B7}" destId="{7305B58A-61E6-4531-99E5-21229B0CABF5}" srcOrd="2" destOrd="0" parTransId="{F2FE05E0-DFB1-4612-B9E1-7E9893E90875}" sibTransId="{5A7ECFF2-80B9-49E2-9B72-43CB516C0DA1}"/>
    <dgm:cxn modelId="{75F83085-82E3-42A6-A429-80223B818F50}" type="presOf" srcId="{654FD38F-FB83-4664-9777-422C95AD97B2}" destId="{1C8E64E8-C8AF-4345-AA78-F0024C5CE05A}" srcOrd="0" destOrd="0" presId="urn:microsoft.com/office/officeart/2018/5/layout/IconCircleLabelList"/>
    <dgm:cxn modelId="{7310EADF-2DC4-4360-ABD8-3F1387AC8BC9}" type="presOf" srcId="{B8DC0190-5A0D-45A6-8FDB-84D41500CDC2}" destId="{41A4D18A-A837-4573-9594-A6B48719F54A}" srcOrd="0" destOrd="0" presId="urn:microsoft.com/office/officeart/2018/5/layout/IconCircleLabelList"/>
    <dgm:cxn modelId="{A0F71946-84F5-46F8-9D64-9DE3DE3C46EB}" type="presParOf" srcId="{2067C962-2584-4D9D-B0DA-4AA4ADDD8716}" destId="{37160FE0-9A97-4113-8885-AA65E2678910}" srcOrd="0" destOrd="0" presId="urn:microsoft.com/office/officeart/2018/5/layout/IconCircleLabelList"/>
    <dgm:cxn modelId="{0AAB733B-41AA-4569-A3CA-0B1204BB6396}" type="presParOf" srcId="{37160FE0-9A97-4113-8885-AA65E2678910}" destId="{1A42998F-6085-4DE8-8101-7E6690768C08}" srcOrd="0" destOrd="0" presId="urn:microsoft.com/office/officeart/2018/5/layout/IconCircleLabelList"/>
    <dgm:cxn modelId="{F88B2A91-F3C5-4939-A418-BAE003095E7B}" type="presParOf" srcId="{37160FE0-9A97-4113-8885-AA65E2678910}" destId="{65ACE56B-0D23-491A-BA64-912A7EF71041}" srcOrd="1" destOrd="0" presId="urn:microsoft.com/office/officeart/2018/5/layout/IconCircleLabelList"/>
    <dgm:cxn modelId="{DC679548-D73C-4E69-A5CF-23DB40D6DB35}" type="presParOf" srcId="{37160FE0-9A97-4113-8885-AA65E2678910}" destId="{360A617E-AF6E-4A45-9D19-F8024F1E2E9F}" srcOrd="2" destOrd="0" presId="urn:microsoft.com/office/officeart/2018/5/layout/IconCircleLabelList"/>
    <dgm:cxn modelId="{0A415921-E8D3-4AF1-A40A-EA78C96EA022}" type="presParOf" srcId="{37160FE0-9A97-4113-8885-AA65E2678910}" destId="{CCD9C3DC-6A87-486B-A7D4-F409DFDEDA70}" srcOrd="3" destOrd="0" presId="urn:microsoft.com/office/officeart/2018/5/layout/IconCircleLabelList"/>
    <dgm:cxn modelId="{51AF05E2-A301-4368-AAC5-573A21D07886}" type="presParOf" srcId="{2067C962-2584-4D9D-B0DA-4AA4ADDD8716}" destId="{38D22BB7-49B9-4CA0-BF5C-768C7F7A688F}" srcOrd="1" destOrd="0" presId="urn:microsoft.com/office/officeart/2018/5/layout/IconCircleLabelList"/>
    <dgm:cxn modelId="{B182918B-368D-4801-B9F7-6EF228EE748A}" type="presParOf" srcId="{2067C962-2584-4D9D-B0DA-4AA4ADDD8716}" destId="{E373351C-5A97-4261-B4CD-9028EFDF7C66}" srcOrd="2" destOrd="0" presId="urn:microsoft.com/office/officeart/2018/5/layout/IconCircleLabelList"/>
    <dgm:cxn modelId="{4151B2D3-61C5-4735-B390-3608030671FC}" type="presParOf" srcId="{E373351C-5A97-4261-B4CD-9028EFDF7C66}" destId="{8362D62D-F70C-4A88-B695-1EF135459738}" srcOrd="0" destOrd="0" presId="urn:microsoft.com/office/officeart/2018/5/layout/IconCircleLabelList"/>
    <dgm:cxn modelId="{48EE7C15-BFD3-4EB9-856C-ECEBBFD9794C}" type="presParOf" srcId="{E373351C-5A97-4261-B4CD-9028EFDF7C66}" destId="{8D6B55C0-2542-42A8-B74A-A7C5939CD0CB}" srcOrd="1" destOrd="0" presId="urn:microsoft.com/office/officeart/2018/5/layout/IconCircleLabelList"/>
    <dgm:cxn modelId="{12E379CB-77C0-4B04-BE61-5E3ADF18FE4A}" type="presParOf" srcId="{E373351C-5A97-4261-B4CD-9028EFDF7C66}" destId="{FF846DE4-1116-45F4-94FD-B3405059381E}" srcOrd="2" destOrd="0" presId="urn:microsoft.com/office/officeart/2018/5/layout/IconCircleLabelList"/>
    <dgm:cxn modelId="{600FA231-E15A-4596-B0DD-AB13979A67C2}" type="presParOf" srcId="{E373351C-5A97-4261-B4CD-9028EFDF7C66}" destId="{1C8E64E8-C8AF-4345-AA78-F0024C5CE05A}" srcOrd="3" destOrd="0" presId="urn:microsoft.com/office/officeart/2018/5/layout/IconCircleLabelList"/>
    <dgm:cxn modelId="{55F46D85-CCFD-4722-A8A5-2BC008B34220}" type="presParOf" srcId="{2067C962-2584-4D9D-B0DA-4AA4ADDD8716}" destId="{FCFFEBC8-7748-461A-BC6D-6AA220970DCC}" srcOrd="3" destOrd="0" presId="urn:microsoft.com/office/officeart/2018/5/layout/IconCircleLabelList"/>
    <dgm:cxn modelId="{08F54A90-515C-4C20-9901-D19DBA661C57}" type="presParOf" srcId="{2067C962-2584-4D9D-B0DA-4AA4ADDD8716}" destId="{9604D962-97A8-4447-BC09-2D3D4B35C27B}" srcOrd="4" destOrd="0" presId="urn:microsoft.com/office/officeart/2018/5/layout/IconCircleLabelList"/>
    <dgm:cxn modelId="{3DF3C1FE-50A0-4B0D-B342-9228956C0630}" type="presParOf" srcId="{9604D962-97A8-4447-BC09-2D3D4B35C27B}" destId="{CD2B3037-4E1D-4B35-8EE2-5E33232348E7}" srcOrd="0" destOrd="0" presId="urn:microsoft.com/office/officeart/2018/5/layout/IconCircleLabelList"/>
    <dgm:cxn modelId="{344EB041-4D54-478A-A394-7A6E28C659EE}" type="presParOf" srcId="{9604D962-97A8-4447-BC09-2D3D4B35C27B}" destId="{2A717D7A-CA86-46AB-A425-5CDDAD5D17C0}" srcOrd="1" destOrd="0" presId="urn:microsoft.com/office/officeart/2018/5/layout/IconCircleLabelList"/>
    <dgm:cxn modelId="{02F6B034-E4E0-4F57-8F54-6A4331481E45}" type="presParOf" srcId="{9604D962-97A8-4447-BC09-2D3D4B35C27B}" destId="{EBB06214-BE94-4296-B527-7E4FA3CD5911}" srcOrd="2" destOrd="0" presId="urn:microsoft.com/office/officeart/2018/5/layout/IconCircleLabelList"/>
    <dgm:cxn modelId="{2293185C-F7F3-44B4-B320-E693C342F84B}" type="presParOf" srcId="{9604D962-97A8-4447-BC09-2D3D4B35C27B}" destId="{BDBB2550-5056-44C4-BE7E-2948F48AE1C2}" srcOrd="3" destOrd="0" presId="urn:microsoft.com/office/officeart/2018/5/layout/IconCircleLabelList"/>
    <dgm:cxn modelId="{AFEB5FEF-A5C8-4A1D-A3F9-2A98DAFADE90}" type="presParOf" srcId="{2067C962-2584-4D9D-B0DA-4AA4ADDD8716}" destId="{006C1A8B-CE9A-453A-A3C0-35105E6FD810}" srcOrd="5" destOrd="0" presId="urn:microsoft.com/office/officeart/2018/5/layout/IconCircleLabelList"/>
    <dgm:cxn modelId="{5C734196-62FD-412D-9066-C118C58E91F9}" type="presParOf" srcId="{2067C962-2584-4D9D-B0DA-4AA4ADDD8716}" destId="{CFA8F32C-A56C-459A-A6C8-9F64CDE6E960}" srcOrd="6" destOrd="0" presId="urn:microsoft.com/office/officeart/2018/5/layout/IconCircleLabelList"/>
    <dgm:cxn modelId="{5954B35F-993F-4379-8CAB-DB2E65599F33}" type="presParOf" srcId="{CFA8F32C-A56C-459A-A6C8-9F64CDE6E960}" destId="{BD41D2C3-2EFC-4088-A050-FCBF0380FA63}" srcOrd="0" destOrd="0" presId="urn:microsoft.com/office/officeart/2018/5/layout/IconCircleLabelList"/>
    <dgm:cxn modelId="{0603F7CC-CCAA-4BCA-974A-51C2FF0E986F}" type="presParOf" srcId="{CFA8F32C-A56C-459A-A6C8-9F64CDE6E960}" destId="{B809626D-90AC-4EA5-B455-09A4D35DC292}" srcOrd="1" destOrd="0" presId="urn:microsoft.com/office/officeart/2018/5/layout/IconCircleLabelList"/>
    <dgm:cxn modelId="{09247B78-0B65-4329-8811-F255743B30AD}" type="presParOf" srcId="{CFA8F32C-A56C-459A-A6C8-9F64CDE6E960}" destId="{F352E612-3966-43F6-BE2B-A1AF54DF266E}" srcOrd="2" destOrd="0" presId="urn:microsoft.com/office/officeart/2018/5/layout/IconCircleLabelList"/>
    <dgm:cxn modelId="{11FEF17C-F14B-4B38-A6CD-87CD3B33C723}" type="presParOf" srcId="{CFA8F32C-A56C-459A-A6C8-9F64CDE6E960}" destId="{41A4D18A-A837-4573-9594-A6B48719F54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F524D0-3AA9-4C72-B976-D967DBCE77D7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A0F726E-A3A4-439C-8320-FE5C30DBFD33}">
      <dgm:prSet/>
      <dgm:spPr/>
      <dgm:t>
        <a:bodyPr/>
        <a:lstStyle/>
        <a:p>
          <a:r>
            <a:rPr lang="en-US"/>
            <a:t>Build</a:t>
          </a:r>
        </a:p>
      </dgm:t>
    </dgm:pt>
    <dgm:pt modelId="{49791999-E42A-40B6-9A06-536CB2B7F4E5}" type="parTrans" cxnId="{81C78BF2-354A-4E0A-8AAA-0401C661BA06}">
      <dgm:prSet/>
      <dgm:spPr/>
      <dgm:t>
        <a:bodyPr/>
        <a:lstStyle/>
        <a:p>
          <a:endParaRPr lang="en-US"/>
        </a:p>
      </dgm:t>
    </dgm:pt>
    <dgm:pt modelId="{BD0EACF0-E384-40E8-A4E8-DA0FE6734BCA}" type="sibTrans" cxnId="{81C78BF2-354A-4E0A-8AAA-0401C661BA06}">
      <dgm:prSet/>
      <dgm:spPr/>
      <dgm:t>
        <a:bodyPr/>
        <a:lstStyle/>
        <a:p>
          <a:endParaRPr lang="en-US"/>
        </a:p>
      </dgm:t>
    </dgm:pt>
    <dgm:pt modelId="{0283F94C-055D-4B10-8A4A-F0DF26581B65}">
      <dgm:prSet/>
      <dgm:spPr/>
      <dgm:t>
        <a:bodyPr/>
        <a:lstStyle/>
        <a:p>
          <a:r>
            <a:rPr lang="en-US"/>
            <a:t>Build Rapport: Reciprocity, Trust, Authority Bias</a:t>
          </a:r>
        </a:p>
      </dgm:t>
    </dgm:pt>
    <dgm:pt modelId="{0EAD580C-CD4B-4750-A80F-674F97DA5656}" type="parTrans" cxnId="{19E4C9B7-D168-4375-8CD2-D90BA2018551}">
      <dgm:prSet/>
      <dgm:spPr/>
      <dgm:t>
        <a:bodyPr/>
        <a:lstStyle/>
        <a:p>
          <a:endParaRPr lang="en-US"/>
        </a:p>
      </dgm:t>
    </dgm:pt>
    <dgm:pt modelId="{F66BAE6B-D4A8-43C6-BFDB-B9EB80021FF2}" type="sibTrans" cxnId="{19E4C9B7-D168-4375-8CD2-D90BA2018551}">
      <dgm:prSet/>
      <dgm:spPr/>
      <dgm:t>
        <a:bodyPr/>
        <a:lstStyle/>
        <a:p>
          <a:endParaRPr lang="en-US"/>
        </a:p>
      </dgm:t>
    </dgm:pt>
    <dgm:pt modelId="{D1A8EABB-B27E-41C5-9FDD-A32450EB0A34}">
      <dgm:prSet/>
      <dgm:spPr/>
      <dgm:t>
        <a:bodyPr/>
        <a:lstStyle/>
        <a:p>
          <a:r>
            <a:rPr lang="en-US"/>
            <a:t>Understand</a:t>
          </a:r>
        </a:p>
      </dgm:t>
    </dgm:pt>
    <dgm:pt modelId="{05B8B036-773B-4587-80F0-0380997713E6}" type="parTrans" cxnId="{C81C776B-624D-4C5E-AC67-B8BC6F73207A}">
      <dgm:prSet/>
      <dgm:spPr/>
      <dgm:t>
        <a:bodyPr/>
        <a:lstStyle/>
        <a:p>
          <a:endParaRPr lang="en-US"/>
        </a:p>
      </dgm:t>
    </dgm:pt>
    <dgm:pt modelId="{6BC034EE-FA45-4031-AB5B-502136673872}" type="sibTrans" cxnId="{C81C776B-624D-4C5E-AC67-B8BC6F73207A}">
      <dgm:prSet/>
      <dgm:spPr/>
      <dgm:t>
        <a:bodyPr/>
        <a:lstStyle/>
        <a:p>
          <a:endParaRPr lang="en-US"/>
        </a:p>
      </dgm:t>
    </dgm:pt>
    <dgm:pt modelId="{D62F8BDF-5D47-4BA1-9513-4F86FC63D7B2}">
      <dgm:prSet/>
      <dgm:spPr/>
      <dgm:t>
        <a:bodyPr/>
        <a:lstStyle/>
        <a:p>
          <a:r>
            <a:rPr lang="en-US"/>
            <a:t>Understand Needs: Empathy, Confirmation Bias</a:t>
          </a:r>
        </a:p>
      </dgm:t>
    </dgm:pt>
    <dgm:pt modelId="{ACDF5BCD-C86E-494A-A481-C55A01580831}" type="parTrans" cxnId="{AB14D452-9532-4BDC-8ACE-056560D3EFC1}">
      <dgm:prSet/>
      <dgm:spPr/>
      <dgm:t>
        <a:bodyPr/>
        <a:lstStyle/>
        <a:p>
          <a:endParaRPr lang="en-US"/>
        </a:p>
      </dgm:t>
    </dgm:pt>
    <dgm:pt modelId="{FFDD928B-B788-475E-9257-9F5F2E25551C}" type="sibTrans" cxnId="{AB14D452-9532-4BDC-8ACE-056560D3EFC1}">
      <dgm:prSet/>
      <dgm:spPr/>
      <dgm:t>
        <a:bodyPr/>
        <a:lstStyle/>
        <a:p>
          <a:endParaRPr lang="en-US"/>
        </a:p>
      </dgm:t>
    </dgm:pt>
    <dgm:pt modelId="{F764F55F-2C18-4F2E-BA76-519A2CADF8B9}">
      <dgm:prSet/>
      <dgm:spPr/>
      <dgm:t>
        <a:bodyPr/>
        <a:lstStyle/>
        <a:p>
          <a:r>
            <a:rPr lang="en-US"/>
            <a:t>Present</a:t>
          </a:r>
        </a:p>
      </dgm:t>
    </dgm:pt>
    <dgm:pt modelId="{F67AC60C-9DBE-4DDF-BC7E-55DA0EAE5F00}" type="parTrans" cxnId="{B5BD30AB-C075-4FFA-9290-A8CD6B62CE63}">
      <dgm:prSet/>
      <dgm:spPr/>
      <dgm:t>
        <a:bodyPr/>
        <a:lstStyle/>
        <a:p>
          <a:endParaRPr lang="en-US"/>
        </a:p>
      </dgm:t>
    </dgm:pt>
    <dgm:pt modelId="{718D225F-4A37-46B9-AAD8-19FA2051ED07}" type="sibTrans" cxnId="{B5BD30AB-C075-4FFA-9290-A8CD6B62CE63}">
      <dgm:prSet/>
      <dgm:spPr/>
      <dgm:t>
        <a:bodyPr/>
        <a:lstStyle/>
        <a:p>
          <a:endParaRPr lang="en-US"/>
        </a:p>
      </dgm:t>
    </dgm:pt>
    <dgm:pt modelId="{6AA69E57-6071-4431-A9A9-AB95E39CC525}">
      <dgm:prSet/>
      <dgm:spPr/>
      <dgm:t>
        <a:bodyPr/>
        <a:lstStyle/>
        <a:p>
          <a:r>
            <a:rPr lang="en-US"/>
            <a:t>Present Solution: Authority, Social Proof, Anchoring</a:t>
          </a:r>
        </a:p>
      </dgm:t>
    </dgm:pt>
    <dgm:pt modelId="{A8AB64B6-3FDB-4451-AD90-2F672DFC03E9}" type="parTrans" cxnId="{95E071F9-E48D-4427-9291-D75D6D47FDE0}">
      <dgm:prSet/>
      <dgm:spPr/>
      <dgm:t>
        <a:bodyPr/>
        <a:lstStyle/>
        <a:p>
          <a:endParaRPr lang="en-US"/>
        </a:p>
      </dgm:t>
    </dgm:pt>
    <dgm:pt modelId="{A1E77467-2DF7-4901-9AFC-D3CFC5BBC8F7}" type="sibTrans" cxnId="{95E071F9-E48D-4427-9291-D75D6D47FDE0}">
      <dgm:prSet/>
      <dgm:spPr/>
      <dgm:t>
        <a:bodyPr/>
        <a:lstStyle/>
        <a:p>
          <a:endParaRPr lang="en-US"/>
        </a:p>
      </dgm:t>
    </dgm:pt>
    <dgm:pt modelId="{19B6FA3F-8A69-4B2D-91C1-AE7D125C67B0}">
      <dgm:prSet/>
      <dgm:spPr/>
      <dgm:t>
        <a:bodyPr/>
        <a:lstStyle/>
        <a:p>
          <a:r>
            <a:rPr lang="en-US"/>
            <a:t>Create</a:t>
          </a:r>
        </a:p>
      </dgm:t>
    </dgm:pt>
    <dgm:pt modelId="{D340E340-D6FA-469D-AE6E-5B67EC226A06}" type="parTrans" cxnId="{51D9A350-C643-46AD-98F8-47CA6CCF975E}">
      <dgm:prSet/>
      <dgm:spPr/>
      <dgm:t>
        <a:bodyPr/>
        <a:lstStyle/>
        <a:p>
          <a:endParaRPr lang="en-US"/>
        </a:p>
      </dgm:t>
    </dgm:pt>
    <dgm:pt modelId="{518A439A-3FFB-4125-95AB-FE0622736128}" type="sibTrans" cxnId="{51D9A350-C643-46AD-98F8-47CA6CCF975E}">
      <dgm:prSet/>
      <dgm:spPr/>
      <dgm:t>
        <a:bodyPr/>
        <a:lstStyle/>
        <a:p>
          <a:endParaRPr lang="en-US"/>
        </a:p>
      </dgm:t>
    </dgm:pt>
    <dgm:pt modelId="{7B01B55F-342E-4B76-8947-8340838E04FB}">
      <dgm:prSet/>
      <dgm:spPr/>
      <dgm:t>
        <a:bodyPr/>
        <a:lstStyle/>
        <a:p>
          <a:r>
            <a:rPr lang="en-US"/>
            <a:t>Create Urgency: Scarcity, Loss Aversion</a:t>
          </a:r>
        </a:p>
      </dgm:t>
    </dgm:pt>
    <dgm:pt modelId="{2633B114-4CA9-4ECE-8FB3-E3CB271C764C}" type="parTrans" cxnId="{C4BCED75-722A-4DBF-B853-941F2FCC95B9}">
      <dgm:prSet/>
      <dgm:spPr/>
      <dgm:t>
        <a:bodyPr/>
        <a:lstStyle/>
        <a:p>
          <a:endParaRPr lang="en-US"/>
        </a:p>
      </dgm:t>
    </dgm:pt>
    <dgm:pt modelId="{B5F62653-D916-475E-A711-0DDE087F1B4A}" type="sibTrans" cxnId="{C4BCED75-722A-4DBF-B853-941F2FCC95B9}">
      <dgm:prSet/>
      <dgm:spPr/>
      <dgm:t>
        <a:bodyPr/>
        <a:lstStyle/>
        <a:p>
          <a:endParaRPr lang="en-US"/>
        </a:p>
      </dgm:t>
    </dgm:pt>
    <dgm:pt modelId="{FCB7E853-BF75-46D9-B8A6-E90024C690C4}">
      <dgm:prSet/>
      <dgm:spPr/>
      <dgm:t>
        <a:bodyPr/>
        <a:lstStyle/>
        <a:p>
          <a:r>
            <a:rPr lang="en-US"/>
            <a:t>Handle</a:t>
          </a:r>
        </a:p>
      </dgm:t>
    </dgm:pt>
    <dgm:pt modelId="{645DC449-CF4E-48DE-A0B4-1DE8B7BF0734}" type="parTrans" cxnId="{B9E2C93C-7E37-4A85-9330-3E37D9F27D19}">
      <dgm:prSet/>
      <dgm:spPr/>
      <dgm:t>
        <a:bodyPr/>
        <a:lstStyle/>
        <a:p>
          <a:endParaRPr lang="en-US"/>
        </a:p>
      </dgm:t>
    </dgm:pt>
    <dgm:pt modelId="{D72B8B34-DD01-4A90-B175-CA08DAD8A085}" type="sibTrans" cxnId="{B9E2C93C-7E37-4A85-9330-3E37D9F27D19}">
      <dgm:prSet/>
      <dgm:spPr/>
      <dgm:t>
        <a:bodyPr/>
        <a:lstStyle/>
        <a:p>
          <a:endParaRPr lang="en-US"/>
        </a:p>
      </dgm:t>
    </dgm:pt>
    <dgm:pt modelId="{8DD568B6-3D68-4D25-8B71-45EBB89DFDF4}">
      <dgm:prSet/>
      <dgm:spPr/>
      <dgm:t>
        <a:bodyPr/>
        <a:lstStyle/>
        <a:p>
          <a:r>
            <a:rPr lang="en-US"/>
            <a:t>Handle Objections: Reframing, Loss Aversion</a:t>
          </a:r>
        </a:p>
      </dgm:t>
    </dgm:pt>
    <dgm:pt modelId="{0F9A28E9-5343-4DED-98D3-3F478C0AFB79}" type="parTrans" cxnId="{9AE922BF-BD8B-4E96-A0DA-0916E9E6D8ED}">
      <dgm:prSet/>
      <dgm:spPr/>
      <dgm:t>
        <a:bodyPr/>
        <a:lstStyle/>
        <a:p>
          <a:endParaRPr lang="en-US"/>
        </a:p>
      </dgm:t>
    </dgm:pt>
    <dgm:pt modelId="{B5D72006-92E3-4284-9F96-0B0D04893F2D}" type="sibTrans" cxnId="{9AE922BF-BD8B-4E96-A0DA-0916E9E6D8ED}">
      <dgm:prSet/>
      <dgm:spPr/>
      <dgm:t>
        <a:bodyPr/>
        <a:lstStyle/>
        <a:p>
          <a:endParaRPr lang="en-US"/>
        </a:p>
      </dgm:t>
    </dgm:pt>
    <dgm:pt modelId="{45A24EB8-15BA-4127-B6BE-9F0A5CDBA842}">
      <dgm:prSet/>
      <dgm:spPr/>
      <dgm:t>
        <a:bodyPr/>
        <a:lstStyle/>
        <a:p>
          <a:r>
            <a:rPr lang="en-US"/>
            <a:t>Close</a:t>
          </a:r>
        </a:p>
      </dgm:t>
    </dgm:pt>
    <dgm:pt modelId="{0E51FF2E-5833-4C6B-9083-04A43B061503}" type="parTrans" cxnId="{8209125C-6AF3-461A-B02D-B29E10255626}">
      <dgm:prSet/>
      <dgm:spPr/>
      <dgm:t>
        <a:bodyPr/>
        <a:lstStyle/>
        <a:p>
          <a:endParaRPr lang="en-US"/>
        </a:p>
      </dgm:t>
    </dgm:pt>
    <dgm:pt modelId="{A9166E5D-2D77-4F55-AA76-500EE51BC383}" type="sibTrans" cxnId="{8209125C-6AF3-461A-B02D-B29E10255626}">
      <dgm:prSet/>
      <dgm:spPr/>
      <dgm:t>
        <a:bodyPr/>
        <a:lstStyle/>
        <a:p>
          <a:endParaRPr lang="en-US"/>
        </a:p>
      </dgm:t>
    </dgm:pt>
    <dgm:pt modelId="{F5738EAD-AD00-4460-BABF-950A69E618F8}">
      <dgm:prSet/>
      <dgm:spPr/>
      <dgm:t>
        <a:bodyPr/>
        <a:lstStyle/>
        <a:p>
          <a:r>
            <a:rPr lang="en-US"/>
            <a:t>Close Sale: Commitment, Anchoring</a:t>
          </a:r>
        </a:p>
      </dgm:t>
    </dgm:pt>
    <dgm:pt modelId="{1C741F19-0D81-4B3D-A4DB-418513FED7CD}" type="parTrans" cxnId="{B0FE2EB5-7BF6-4DA6-9694-3E7E7D14CF5F}">
      <dgm:prSet/>
      <dgm:spPr/>
      <dgm:t>
        <a:bodyPr/>
        <a:lstStyle/>
        <a:p>
          <a:endParaRPr lang="en-US"/>
        </a:p>
      </dgm:t>
    </dgm:pt>
    <dgm:pt modelId="{EC5A4322-7A95-4296-882F-85B32158A92E}" type="sibTrans" cxnId="{B0FE2EB5-7BF6-4DA6-9694-3E7E7D14CF5F}">
      <dgm:prSet/>
      <dgm:spPr/>
      <dgm:t>
        <a:bodyPr/>
        <a:lstStyle/>
        <a:p>
          <a:endParaRPr lang="en-US"/>
        </a:p>
      </dgm:t>
    </dgm:pt>
    <dgm:pt modelId="{504CFD15-3705-4CAD-92B1-DF84BC0059C7}">
      <dgm:prSet/>
      <dgm:spPr/>
      <dgm:t>
        <a:bodyPr/>
        <a:lstStyle/>
        <a:p>
          <a:r>
            <a:rPr lang="en-US"/>
            <a:t>Follow</a:t>
          </a:r>
        </a:p>
      </dgm:t>
    </dgm:pt>
    <dgm:pt modelId="{DDBBC95B-A1A8-4EEC-9506-144A4D93855E}" type="parTrans" cxnId="{4CF1A0A8-A55D-41A7-A3D2-6FE419B4A0BA}">
      <dgm:prSet/>
      <dgm:spPr/>
      <dgm:t>
        <a:bodyPr/>
        <a:lstStyle/>
        <a:p>
          <a:endParaRPr lang="en-US"/>
        </a:p>
      </dgm:t>
    </dgm:pt>
    <dgm:pt modelId="{7C21B59D-15E5-4F10-B4F8-212AF659782A}" type="sibTrans" cxnId="{4CF1A0A8-A55D-41A7-A3D2-6FE419B4A0BA}">
      <dgm:prSet/>
      <dgm:spPr/>
      <dgm:t>
        <a:bodyPr/>
        <a:lstStyle/>
        <a:p>
          <a:endParaRPr lang="en-US"/>
        </a:p>
      </dgm:t>
    </dgm:pt>
    <dgm:pt modelId="{7E935F76-9C0B-486D-9DAD-8FDE442B33E2}">
      <dgm:prSet/>
      <dgm:spPr/>
      <dgm:t>
        <a:bodyPr/>
        <a:lstStyle/>
        <a:p>
          <a:r>
            <a:rPr lang="en-US"/>
            <a:t>Follow-Up: Consistency, Reciprocity</a:t>
          </a:r>
        </a:p>
      </dgm:t>
    </dgm:pt>
    <dgm:pt modelId="{035EEFC6-B330-4F89-8B60-E312A683F9C4}" type="parTrans" cxnId="{CB1085C5-2A5D-458C-9A31-5C80090FEBAC}">
      <dgm:prSet/>
      <dgm:spPr/>
      <dgm:t>
        <a:bodyPr/>
        <a:lstStyle/>
        <a:p>
          <a:endParaRPr lang="en-US"/>
        </a:p>
      </dgm:t>
    </dgm:pt>
    <dgm:pt modelId="{B51B3077-A2DE-4394-831F-42F870229BF4}" type="sibTrans" cxnId="{CB1085C5-2A5D-458C-9A31-5C80090FEBAC}">
      <dgm:prSet/>
      <dgm:spPr/>
      <dgm:t>
        <a:bodyPr/>
        <a:lstStyle/>
        <a:p>
          <a:endParaRPr lang="en-US"/>
        </a:p>
      </dgm:t>
    </dgm:pt>
    <dgm:pt modelId="{7FAC0708-2F71-4FAD-99BE-3ED483744A3E}" type="pres">
      <dgm:prSet presAssocID="{A2F524D0-3AA9-4C72-B976-D967DBCE77D7}" presName="Name0" presStyleCnt="0">
        <dgm:presLayoutVars>
          <dgm:dir/>
          <dgm:animLvl val="lvl"/>
          <dgm:resizeHandles val="exact"/>
        </dgm:presLayoutVars>
      </dgm:prSet>
      <dgm:spPr/>
    </dgm:pt>
    <dgm:pt modelId="{30C73809-F018-44A6-B735-889048C92FCF}" type="pres">
      <dgm:prSet presAssocID="{8A0F726E-A3A4-439C-8320-FE5C30DBFD33}" presName="linNode" presStyleCnt="0"/>
      <dgm:spPr/>
    </dgm:pt>
    <dgm:pt modelId="{7412FC2A-737D-4AB6-B036-3B1094AEB375}" type="pres">
      <dgm:prSet presAssocID="{8A0F726E-A3A4-439C-8320-FE5C30DBFD33}" presName="parentText" presStyleLbl="solidFgAcc1" presStyleIdx="0" presStyleCnt="7">
        <dgm:presLayoutVars>
          <dgm:chMax val="1"/>
          <dgm:bulletEnabled/>
        </dgm:presLayoutVars>
      </dgm:prSet>
      <dgm:spPr/>
    </dgm:pt>
    <dgm:pt modelId="{8F58FF31-9EBA-40B9-97CF-F576D1BC1C5F}" type="pres">
      <dgm:prSet presAssocID="{8A0F726E-A3A4-439C-8320-FE5C30DBFD33}" presName="descendantText" presStyleLbl="alignNode1" presStyleIdx="0" presStyleCnt="7">
        <dgm:presLayoutVars>
          <dgm:bulletEnabled/>
        </dgm:presLayoutVars>
      </dgm:prSet>
      <dgm:spPr/>
    </dgm:pt>
    <dgm:pt modelId="{23445D67-FE13-4562-A492-D9FE70847228}" type="pres">
      <dgm:prSet presAssocID="{BD0EACF0-E384-40E8-A4E8-DA0FE6734BCA}" presName="sp" presStyleCnt="0"/>
      <dgm:spPr/>
    </dgm:pt>
    <dgm:pt modelId="{60C6CC26-9B14-4700-93EE-32332F1EBF29}" type="pres">
      <dgm:prSet presAssocID="{D1A8EABB-B27E-41C5-9FDD-A32450EB0A34}" presName="linNode" presStyleCnt="0"/>
      <dgm:spPr/>
    </dgm:pt>
    <dgm:pt modelId="{31AEF58F-4C2C-4B30-B52D-96D2C11EEB0A}" type="pres">
      <dgm:prSet presAssocID="{D1A8EABB-B27E-41C5-9FDD-A32450EB0A34}" presName="parentText" presStyleLbl="solidFgAcc1" presStyleIdx="1" presStyleCnt="7">
        <dgm:presLayoutVars>
          <dgm:chMax val="1"/>
          <dgm:bulletEnabled/>
        </dgm:presLayoutVars>
      </dgm:prSet>
      <dgm:spPr/>
    </dgm:pt>
    <dgm:pt modelId="{8E95A7C2-DCAB-43B4-BD1B-211CCA70D931}" type="pres">
      <dgm:prSet presAssocID="{D1A8EABB-B27E-41C5-9FDD-A32450EB0A34}" presName="descendantText" presStyleLbl="alignNode1" presStyleIdx="1" presStyleCnt="7">
        <dgm:presLayoutVars>
          <dgm:bulletEnabled/>
        </dgm:presLayoutVars>
      </dgm:prSet>
      <dgm:spPr/>
    </dgm:pt>
    <dgm:pt modelId="{0D924252-DDB8-4936-BF35-95EF968B3B83}" type="pres">
      <dgm:prSet presAssocID="{6BC034EE-FA45-4031-AB5B-502136673872}" presName="sp" presStyleCnt="0"/>
      <dgm:spPr/>
    </dgm:pt>
    <dgm:pt modelId="{112519C8-21EF-4166-9D78-9199B693B3CA}" type="pres">
      <dgm:prSet presAssocID="{F764F55F-2C18-4F2E-BA76-519A2CADF8B9}" presName="linNode" presStyleCnt="0"/>
      <dgm:spPr/>
    </dgm:pt>
    <dgm:pt modelId="{D5E546C3-49A0-42DB-9C43-9C6A2CA8BB8D}" type="pres">
      <dgm:prSet presAssocID="{F764F55F-2C18-4F2E-BA76-519A2CADF8B9}" presName="parentText" presStyleLbl="solidFgAcc1" presStyleIdx="2" presStyleCnt="7">
        <dgm:presLayoutVars>
          <dgm:chMax val="1"/>
          <dgm:bulletEnabled/>
        </dgm:presLayoutVars>
      </dgm:prSet>
      <dgm:spPr/>
    </dgm:pt>
    <dgm:pt modelId="{5FB81A4C-B374-4A70-A34C-CFA8CC2E6E0A}" type="pres">
      <dgm:prSet presAssocID="{F764F55F-2C18-4F2E-BA76-519A2CADF8B9}" presName="descendantText" presStyleLbl="alignNode1" presStyleIdx="2" presStyleCnt="7">
        <dgm:presLayoutVars>
          <dgm:bulletEnabled/>
        </dgm:presLayoutVars>
      </dgm:prSet>
      <dgm:spPr/>
    </dgm:pt>
    <dgm:pt modelId="{5EA1A2FB-74E8-40BD-98B6-BCFF8C0EDF21}" type="pres">
      <dgm:prSet presAssocID="{718D225F-4A37-46B9-AAD8-19FA2051ED07}" presName="sp" presStyleCnt="0"/>
      <dgm:spPr/>
    </dgm:pt>
    <dgm:pt modelId="{4D2E9589-2ACC-4860-845D-EB4330FDAFAF}" type="pres">
      <dgm:prSet presAssocID="{19B6FA3F-8A69-4B2D-91C1-AE7D125C67B0}" presName="linNode" presStyleCnt="0"/>
      <dgm:spPr/>
    </dgm:pt>
    <dgm:pt modelId="{928263E2-C90E-42E7-B1A0-4411DD00C9DD}" type="pres">
      <dgm:prSet presAssocID="{19B6FA3F-8A69-4B2D-91C1-AE7D125C67B0}" presName="parentText" presStyleLbl="solidFgAcc1" presStyleIdx="3" presStyleCnt="7">
        <dgm:presLayoutVars>
          <dgm:chMax val="1"/>
          <dgm:bulletEnabled/>
        </dgm:presLayoutVars>
      </dgm:prSet>
      <dgm:spPr/>
    </dgm:pt>
    <dgm:pt modelId="{2CF57458-7F0B-484E-A9C4-A298B9981C42}" type="pres">
      <dgm:prSet presAssocID="{19B6FA3F-8A69-4B2D-91C1-AE7D125C67B0}" presName="descendantText" presStyleLbl="alignNode1" presStyleIdx="3" presStyleCnt="7">
        <dgm:presLayoutVars>
          <dgm:bulletEnabled/>
        </dgm:presLayoutVars>
      </dgm:prSet>
      <dgm:spPr/>
    </dgm:pt>
    <dgm:pt modelId="{1C680BC7-D54D-4129-96C2-D0FB2465EE0A}" type="pres">
      <dgm:prSet presAssocID="{518A439A-3FFB-4125-95AB-FE0622736128}" presName="sp" presStyleCnt="0"/>
      <dgm:spPr/>
    </dgm:pt>
    <dgm:pt modelId="{7D80FFBA-C317-4736-82EF-A2697292215D}" type="pres">
      <dgm:prSet presAssocID="{FCB7E853-BF75-46D9-B8A6-E90024C690C4}" presName="linNode" presStyleCnt="0"/>
      <dgm:spPr/>
    </dgm:pt>
    <dgm:pt modelId="{4455290A-CDDC-40DC-BB91-8B983DEA099C}" type="pres">
      <dgm:prSet presAssocID="{FCB7E853-BF75-46D9-B8A6-E90024C690C4}" presName="parentText" presStyleLbl="solidFgAcc1" presStyleIdx="4" presStyleCnt="7">
        <dgm:presLayoutVars>
          <dgm:chMax val="1"/>
          <dgm:bulletEnabled/>
        </dgm:presLayoutVars>
      </dgm:prSet>
      <dgm:spPr/>
    </dgm:pt>
    <dgm:pt modelId="{91FFD245-6722-438E-9F42-1A91FCAE2B72}" type="pres">
      <dgm:prSet presAssocID="{FCB7E853-BF75-46D9-B8A6-E90024C690C4}" presName="descendantText" presStyleLbl="alignNode1" presStyleIdx="4" presStyleCnt="7">
        <dgm:presLayoutVars>
          <dgm:bulletEnabled/>
        </dgm:presLayoutVars>
      </dgm:prSet>
      <dgm:spPr/>
    </dgm:pt>
    <dgm:pt modelId="{DC379DC1-4843-40F9-A9FF-00EC08C3FBEE}" type="pres">
      <dgm:prSet presAssocID="{D72B8B34-DD01-4A90-B175-CA08DAD8A085}" presName="sp" presStyleCnt="0"/>
      <dgm:spPr/>
    </dgm:pt>
    <dgm:pt modelId="{037D34D6-8293-417B-840C-DCBB34641CA0}" type="pres">
      <dgm:prSet presAssocID="{45A24EB8-15BA-4127-B6BE-9F0A5CDBA842}" presName="linNode" presStyleCnt="0"/>
      <dgm:spPr/>
    </dgm:pt>
    <dgm:pt modelId="{CD6222B5-8755-4446-A3F5-F4BED07308C2}" type="pres">
      <dgm:prSet presAssocID="{45A24EB8-15BA-4127-B6BE-9F0A5CDBA842}" presName="parentText" presStyleLbl="solidFgAcc1" presStyleIdx="5" presStyleCnt="7">
        <dgm:presLayoutVars>
          <dgm:chMax val="1"/>
          <dgm:bulletEnabled/>
        </dgm:presLayoutVars>
      </dgm:prSet>
      <dgm:spPr/>
    </dgm:pt>
    <dgm:pt modelId="{26CFA12F-5CD2-4B9C-BA00-48FC5E31653F}" type="pres">
      <dgm:prSet presAssocID="{45A24EB8-15BA-4127-B6BE-9F0A5CDBA842}" presName="descendantText" presStyleLbl="alignNode1" presStyleIdx="5" presStyleCnt="7">
        <dgm:presLayoutVars>
          <dgm:bulletEnabled/>
        </dgm:presLayoutVars>
      </dgm:prSet>
      <dgm:spPr/>
    </dgm:pt>
    <dgm:pt modelId="{B97EB26B-E813-4458-9B2F-C2CDB4A9208B}" type="pres">
      <dgm:prSet presAssocID="{A9166E5D-2D77-4F55-AA76-500EE51BC383}" presName="sp" presStyleCnt="0"/>
      <dgm:spPr/>
    </dgm:pt>
    <dgm:pt modelId="{0884246B-604F-4C17-959E-E62DFA26A43E}" type="pres">
      <dgm:prSet presAssocID="{504CFD15-3705-4CAD-92B1-DF84BC0059C7}" presName="linNode" presStyleCnt="0"/>
      <dgm:spPr/>
    </dgm:pt>
    <dgm:pt modelId="{D17AD405-A5B0-40DF-88EC-76F75E55D4D1}" type="pres">
      <dgm:prSet presAssocID="{504CFD15-3705-4CAD-92B1-DF84BC0059C7}" presName="parentText" presStyleLbl="solidFgAcc1" presStyleIdx="6" presStyleCnt="7">
        <dgm:presLayoutVars>
          <dgm:chMax val="1"/>
          <dgm:bulletEnabled/>
        </dgm:presLayoutVars>
      </dgm:prSet>
      <dgm:spPr/>
    </dgm:pt>
    <dgm:pt modelId="{9E38447E-B030-4875-9C45-84336162C0A9}" type="pres">
      <dgm:prSet presAssocID="{504CFD15-3705-4CAD-92B1-DF84BC0059C7}" presName="descendantText" presStyleLbl="alignNode1" presStyleIdx="6" presStyleCnt="7">
        <dgm:presLayoutVars>
          <dgm:bulletEnabled/>
        </dgm:presLayoutVars>
      </dgm:prSet>
      <dgm:spPr/>
    </dgm:pt>
  </dgm:ptLst>
  <dgm:cxnLst>
    <dgm:cxn modelId="{D91C3D0E-FAE7-4A63-9C0E-990A6213FAA5}" type="presOf" srcId="{504CFD15-3705-4CAD-92B1-DF84BC0059C7}" destId="{D17AD405-A5B0-40DF-88EC-76F75E55D4D1}" srcOrd="0" destOrd="0" presId="urn:microsoft.com/office/officeart/2016/7/layout/VerticalHollowActionList"/>
    <dgm:cxn modelId="{A8EDB116-1671-40A4-BD9A-B76687BE5626}" type="presOf" srcId="{D62F8BDF-5D47-4BA1-9513-4F86FC63D7B2}" destId="{8E95A7C2-DCAB-43B4-BD1B-211CCA70D931}" srcOrd="0" destOrd="0" presId="urn:microsoft.com/office/officeart/2016/7/layout/VerticalHollowActionList"/>
    <dgm:cxn modelId="{BD474736-DF94-4F59-8260-0C42EDA9A669}" type="presOf" srcId="{FCB7E853-BF75-46D9-B8A6-E90024C690C4}" destId="{4455290A-CDDC-40DC-BB91-8B983DEA099C}" srcOrd="0" destOrd="0" presId="urn:microsoft.com/office/officeart/2016/7/layout/VerticalHollowActionList"/>
    <dgm:cxn modelId="{B9E2C93C-7E37-4A85-9330-3E37D9F27D19}" srcId="{A2F524D0-3AA9-4C72-B976-D967DBCE77D7}" destId="{FCB7E853-BF75-46D9-B8A6-E90024C690C4}" srcOrd="4" destOrd="0" parTransId="{645DC449-CF4E-48DE-A0B4-1DE8B7BF0734}" sibTransId="{D72B8B34-DD01-4A90-B175-CA08DAD8A085}"/>
    <dgm:cxn modelId="{8209125C-6AF3-461A-B02D-B29E10255626}" srcId="{A2F524D0-3AA9-4C72-B976-D967DBCE77D7}" destId="{45A24EB8-15BA-4127-B6BE-9F0A5CDBA842}" srcOrd="5" destOrd="0" parTransId="{0E51FF2E-5833-4C6B-9083-04A43B061503}" sibTransId="{A9166E5D-2D77-4F55-AA76-500EE51BC383}"/>
    <dgm:cxn modelId="{7CB8AF5F-372C-44C4-9CAC-5428BA7310C9}" type="presOf" srcId="{F5738EAD-AD00-4460-BABF-950A69E618F8}" destId="{26CFA12F-5CD2-4B9C-BA00-48FC5E31653F}" srcOrd="0" destOrd="0" presId="urn:microsoft.com/office/officeart/2016/7/layout/VerticalHollowActionList"/>
    <dgm:cxn modelId="{D05E4247-1998-452D-A00E-137121AF64C1}" type="presOf" srcId="{7B01B55F-342E-4B76-8947-8340838E04FB}" destId="{2CF57458-7F0B-484E-A9C4-A298B9981C42}" srcOrd="0" destOrd="0" presId="urn:microsoft.com/office/officeart/2016/7/layout/VerticalHollowActionList"/>
    <dgm:cxn modelId="{8D2E2849-8F4B-4767-8FD0-B99CF2927F71}" type="presOf" srcId="{D1A8EABB-B27E-41C5-9FDD-A32450EB0A34}" destId="{31AEF58F-4C2C-4B30-B52D-96D2C11EEB0A}" srcOrd="0" destOrd="0" presId="urn:microsoft.com/office/officeart/2016/7/layout/VerticalHollowActionList"/>
    <dgm:cxn modelId="{C81C776B-624D-4C5E-AC67-B8BC6F73207A}" srcId="{A2F524D0-3AA9-4C72-B976-D967DBCE77D7}" destId="{D1A8EABB-B27E-41C5-9FDD-A32450EB0A34}" srcOrd="1" destOrd="0" parTransId="{05B8B036-773B-4587-80F0-0380997713E6}" sibTransId="{6BC034EE-FA45-4031-AB5B-502136673872}"/>
    <dgm:cxn modelId="{51D9A350-C643-46AD-98F8-47CA6CCF975E}" srcId="{A2F524D0-3AA9-4C72-B976-D967DBCE77D7}" destId="{19B6FA3F-8A69-4B2D-91C1-AE7D125C67B0}" srcOrd="3" destOrd="0" parTransId="{D340E340-D6FA-469D-AE6E-5B67EC226A06}" sibTransId="{518A439A-3FFB-4125-95AB-FE0622736128}"/>
    <dgm:cxn modelId="{AB14D452-9532-4BDC-8ACE-056560D3EFC1}" srcId="{D1A8EABB-B27E-41C5-9FDD-A32450EB0A34}" destId="{D62F8BDF-5D47-4BA1-9513-4F86FC63D7B2}" srcOrd="0" destOrd="0" parTransId="{ACDF5BCD-C86E-494A-A481-C55A01580831}" sibTransId="{FFDD928B-B788-475E-9257-9F5F2E25551C}"/>
    <dgm:cxn modelId="{C4BCED75-722A-4DBF-B853-941F2FCC95B9}" srcId="{19B6FA3F-8A69-4B2D-91C1-AE7D125C67B0}" destId="{7B01B55F-342E-4B76-8947-8340838E04FB}" srcOrd="0" destOrd="0" parTransId="{2633B114-4CA9-4ECE-8FB3-E3CB271C764C}" sibTransId="{B5F62653-D916-475E-A711-0DDE087F1B4A}"/>
    <dgm:cxn modelId="{6404F480-AA8F-4A83-A4DA-41453D218DD2}" type="presOf" srcId="{7E935F76-9C0B-486D-9DAD-8FDE442B33E2}" destId="{9E38447E-B030-4875-9C45-84336162C0A9}" srcOrd="0" destOrd="0" presId="urn:microsoft.com/office/officeart/2016/7/layout/VerticalHollowActionList"/>
    <dgm:cxn modelId="{6140A088-07BC-4942-BA5B-B6ECC18E439C}" type="presOf" srcId="{A2F524D0-3AA9-4C72-B976-D967DBCE77D7}" destId="{7FAC0708-2F71-4FAD-99BE-3ED483744A3E}" srcOrd="0" destOrd="0" presId="urn:microsoft.com/office/officeart/2016/7/layout/VerticalHollowActionList"/>
    <dgm:cxn modelId="{8E441792-D2F1-4C47-B80F-1D328A687413}" type="presOf" srcId="{45A24EB8-15BA-4127-B6BE-9F0A5CDBA842}" destId="{CD6222B5-8755-4446-A3F5-F4BED07308C2}" srcOrd="0" destOrd="0" presId="urn:microsoft.com/office/officeart/2016/7/layout/VerticalHollowActionList"/>
    <dgm:cxn modelId="{E89B5295-CE38-4638-A2F4-8F36E4BB038A}" type="presOf" srcId="{19B6FA3F-8A69-4B2D-91C1-AE7D125C67B0}" destId="{928263E2-C90E-42E7-B1A0-4411DD00C9DD}" srcOrd="0" destOrd="0" presId="urn:microsoft.com/office/officeart/2016/7/layout/VerticalHollowActionList"/>
    <dgm:cxn modelId="{4CF1A0A8-A55D-41A7-A3D2-6FE419B4A0BA}" srcId="{A2F524D0-3AA9-4C72-B976-D967DBCE77D7}" destId="{504CFD15-3705-4CAD-92B1-DF84BC0059C7}" srcOrd="6" destOrd="0" parTransId="{DDBBC95B-A1A8-4EEC-9506-144A4D93855E}" sibTransId="{7C21B59D-15E5-4F10-B4F8-212AF659782A}"/>
    <dgm:cxn modelId="{07D293A9-B8E1-4A30-8EA9-5E0FC13AB65D}" type="presOf" srcId="{6AA69E57-6071-4431-A9A9-AB95E39CC525}" destId="{5FB81A4C-B374-4A70-A34C-CFA8CC2E6E0A}" srcOrd="0" destOrd="0" presId="urn:microsoft.com/office/officeart/2016/7/layout/VerticalHollowActionList"/>
    <dgm:cxn modelId="{B5BD30AB-C075-4FFA-9290-A8CD6B62CE63}" srcId="{A2F524D0-3AA9-4C72-B976-D967DBCE77D7}" destId="{F764F55F-2C18-4F2E-BA76-519A2CADF8B9}" srcOrd="2" destOrd="0" parTransId="{F67AC60C-9DBE-4DDF-BC7E-55DA0EAE5F00}" sibTransId="{718D225F-4A37-46B9-AAD8-19FA2051ED07}"/>
    <dgm:cxn modelId="{B0FE2EB5-7BF6-4DA6-9694-3E7E7D14CF5F}" srcId="{45A24EB8-15BA-4127-B6BE-9F0A5CDBA842}" destId="{F5738EAD-AD00-4460-BABF-950A69E618F8}" srcOrd="0" destOrd="0" parTransId="{1C741F19-0D81-4B3D-A4DB-418513FED7CD}" sibTransId="{EC5A4322-7A95-4296-882F-85B32158A92E}"/>
    <dgm:cxn modelId="{19E4C9B7-D168-4375-8CD2-D90BA2018551}" srcId="{8A0F726E-A3A4-439C-8320-FE5C30DBFD33}" destId="{0283F94C-055D-4B10-8A4A-F0DF26581B65}" srcOrd="0" destOrd="0" parTransId="{0EAD580C-CD4B-4750-A80F-674F97DA5656}" sibTransId="{F66BAE6B-D4A8-43C6-BFDB-B9EB80021FF2}"/>
    <dgm:cxn modelId="{9AE922BF-BD8B-4E96-A0DA-0916E9E6D8ED}" srcId="{FCB7E853-BF75-46D9-B8A6-E90024C690C4}" destId="{8DD568B6-3D68-4D25-8B71-45EBB89DFDF4}" srcOrd="0" destOrd="0" parTransId="{0F9A28E9-5343-4DED-98D3-3F478C0AFB79}" sibTransId="{B5D72006-92E3-4284-9F96-0B0D04893F2D}"/>
    <dgm:cxn modelId="{9B3C74C3-F6E6-45AF-9F75-7804E67C6351}" type="presOf" srcId="{F764F55F-2C18-4F2E-BA76-519A2CADF8B9}" destId="{D5E546C3-49A0-42DB-9C43-9C6A2CA8BB8D}" srcOrd="0" destOrd="0" presId="urn:microsoft.com/office/officeart/2016/7/layout/VerticalHollowActionList"/>
    <dgm:cxn modelId="{CB1085C5-2A5D-458C-9A31-5C80090FEBAC}" srcId="{504CFD15-3705-4CAD-92B1-DF84BC0059C7}" destId="{7E935F76-9C0B-486D-9DAD-8FDE442B33E2}" srcOrd="0" destOrd="0" parTransId="{035EEFC6-B330-4F89-8B60-E312A683F9C4}" sibTransId="{B51B3077-A2DE-4394-831F-42F870229BF4}"/>
    <dgm:cxn modelId="{43A306D2-36D4-4AF0-A181-9B3DA449F7D2}" type="presOf" srcId="{8A0F726E-A3A4-439C-8320-FE5C30DBFD33}" destId="{7412FC2A-737D-4AB6-B036-3B1094AEB375}" srcOrd="0" destOrd="0" presId="urn:microsoft.com/office/officeart/2016/7/layout/VerticalHollowActionList"/>
    <dgm:cxn modelId="{D7343AD6-FEF1-408C-AF74-1F68E3664E52}" type="presOf" srcId="{8DD568B6-3D68-4D25-8B71-45EBB89DFDF4}" destId="{91FFD245-6722-438E-9F42-1A91FCAE2B72}" srcOrd="0" destOrd="0" presId="urn:microsoft.com/office/officeart/2016/7/layout/VerticalHollowActionList"/>
    <dgm:cxn modelId="{81C78BF2-354A-4E0A-8AAA-0401C661BA06}" srcId="{A2F524D0-3AA9-4C72-B976-D967DBCE77D7}" destId="{8A0F726E-A3A4-439C-8320-FE5C30DBFD33}" srcOrd="0" destOrd="0" parTransId="{49791999-E42A-40B6-9A06-536CB2B7F4E5}" sibTransId="{BD0EACF0-E384-40E8-A4E8-DA0FE6734BCA}"/>
    <dgm:cxn modelId="{95E071F9-E48D-4427-9291-D75D6D47FDE0}" srcId="{F764F55F-2C18-4F2E-BA76-519A2CADF8B9}" destId="{6AA69E57-6071-4431-A9A9-AB95E39CC525}" srcOrd="0" destOrd="0" parTransId="{A8AB64B6-3FDB-4451-AD90-2F672DFC03E9}" sibTransId="{A1E77467-2DF7-4901-9AFC-D3CFC5BBC8F7}"/>
    <dgm:cxn modelId="{3140B5FB-4A12-4347-B46B-ACF95F2ACB4F}" type="presOf" srcId="{0283F94C-055D-4B10-8A4A-F0DF26581B65}" destId="{8F58FF31-9EBA-40B9-97CF-F576D1BC1C5F}" srcOrd="0" destOrd="0" presId="urn:microsoft.com/office/officeart/2016/7/layout/VerticalHollowActionList"/>
    <dgm:cxn modelId="{9166FA99-7A7D-4E94-BFD4-2C5DA1975859}" type="presParOf" srcId="{7FAC0708-2F71-4FAD-99BE-3ED483744A3E}" destId="{30C73809-F018-44A6-B735-889048C92FCF}" srcOrd="0" destOrd="0" presId="urn:microsoft.com/office/officeart/2016/7/layout/VerticalHollowActionList"/>
    <dgm:cxn modelId="{579CD433-EE1F-4004-B1A3-F7A71A433640}" type="presParOf" srcId="{30C73809-F018-44A6-B735-889048C92FCF}" destId="{7412FC2A-737D-4AB6-B036-3B1094AEB375}" srcOrd="0" destOrd="0" presId="urn:microsoft.com/office/officeart/2016/7/layout/VerticalHollowActionList"/>
    <dgm:cxn modelId="{85F82F89-F300-4266-AB7F-01441CD98404}" type="presParOf" srcId="{30C73809-F018-44A6-B735-889048C92FCF}" destId="{8F58FF31-9EBA-40B9-97CF-F576D1BC1C5F}" srcOrd="1" destOrd="0" presId="urn:microsoft.com/office/officeart/2016/7/layout/VerticalHollowActionList"/>
    <dgm:cxn modelId="{E201E7C7-C2CF-4601-A9B9-45A57473D0FF}" type="presParOf" srcId="{7FAC0708-2F71-4FAD-99BE-3ED483744A3E}" destId="{23445D67-FE13-4562-A492-D9FE70847228}" srcOrd="1" destOrd="0" presId="urn:microsoft.com/office/officeart/2016/7/layout/VerticalHollowActionList"/>
    <dgm:cxn modelId="{D8999DF5-B5DF-4EB6-B0B4-13FDF60C2315}" type="presParOf" srcId="{7FAC0708-2F71-4FAD-99BE-3ED483744A3E}" destId="{60C6CC26-9B14-4700-93EE-32332F1EBF29}" srcOrd="2" destOrd="0" presId="urn:microsoft.com/office/officeart/2016/7/layout/VerticalHollowActionList"/>
    <dgm:cxn modelId="{27B3A1DA-195E-4B39-82FD-2EB364D89088}" type="presParOf" srcId="{60C6CC26-9B14-4700-93EE-32332F1EBF29}" destId="{31AEF58F-4C2C-4B30-B52D-96D2C11EEB0A}" srcOrd="0" destOrd="0" presId="urn:microsoft.com/office/officeart/2016/7/layout/VerticalHollowActionList"/>
    <dgm:cxn modelId="{AFE4E9C8-D268-49BA-9A5B-9F36A8902369}" type="presParOf" srcId="{60C6CC26-9B14-4700-93EE-32332F1EBF29}" destId="{8E95A7C2-DCAB-43B4-BD1B-211CCA70D931}" srcOrd="1" destOrd="0" presId="urn:microsoft.com/office/officeart/2016/7/layout/VerticalHollowActionList"/>
    <dgm:cxn modelId="{1224CD27-F653-47D5-A7FE-B37B13E954BB}" type="presParOf" srcId="{7FAC0708-2F71-4FAD-99BE-3ED483744A3E}" destId="{0D924252-DDB8-4936-BF35-95EF968B3B83}" srcOrd="3" destOrd="0" presId="urn:microsoft.com/office/officeart/2016/7/layout/VerticalHollowActionList"/>
    <dgm:cxn modelId="{5C9A4E5F-1EBC-4F21-BCF3-1E9DFF6E71B5}" type="presParOf" srcId="{7FAC0708-2F71-4FAD-99BE-3ED483744A3E}" destId="{112519C8-21EF-4166-9D78-9199B693B3CA}" srcOrd="4" destOrd="0" presId="urn:microsoft.com/office/officeart/2016/7/layout/VerticalHollowActionList"/>
    <dgm:cxn modelId="{499C79B0-9336-4058-9ABA-0B8AD2605A74}" type="presParOf" srcId="{112519C8-21EF-4166-9D78-9199B693B3CA}" destId="{D5E546C3-49A0-42DB-9C43-9C6A2CA8BB8D}" srcOrd="0" destOrd="0" presId="urn:microsoft.com/office/officeart/2016/7/layout/VerticalHollowActionList"/>
    <dgm:cxn modelId="{D5D902A3-5700-45F9-959E-5720FE043E09}" type="presParOf" srcId="{112519C8-21EF-4166-9D78-9199B693B3CA}" destId="{5FB81A4C-B374-4A70-A34C-CFA8CC2E6E0A}" srcOrd="1" destOrd="0" presId="urn:microsoft.com/office/officeart/2016/7/layout/VerticalHollowActionList"/>
    <dgm:cxn modelId="{9C109F9B-4E21-49AF-BD0E-0F0935965B21}" type="presParOf" srcId="{7FAC0708-2F71-4FAD-99BE-3ED483744A3E}" destId="{5EA1A2FB-74E8-40BD-98B6-BCFF8C0EDF21}" srcOrd="5" destOrd="0" presId="urn:microsoft.com/office/officeart/2016/7/layout/VerticalHollowActionList"/>
    <dgm:cxn modelId="{C8F48539-52EC-40B2-8467-7F0860568A94}" type="presParOf" srcId="{7FAC0708-2F71-4FAD-99BE-3ED483744A3E}" destId="{4D2E9589-2ACC-4860-845D-EB4330FDAFAF}" srcOrd="6" destOrd="0" presId="urn:microsoft.com/office/officeart/2016/7/layout/VerticalHollowActionList"/>
    <dgm:cxn modelId="{50701ED2-1B1D-424C-8570-1E9619141B85}" type="presParOf" srcId="{4D2E9589-2ACC-4860-845D-EB4330FDAFAF}" destId="{928263E2-C90E-42E7-B1A0-4411DD00C9DD}" srcOrd="0" destOrd="0" presId="urn:microsoft.com/office/officeart/2016/7/layout/VerticalHollowActionList"/>
    <dgm:cxn modelId="{B0642A98-FC78-42F4-925D-34F866A1B6F3}" type="presParOf" srcId="{4D2E9589-2ACC-4860-845D-EB4330FDAFAF}" destId="{2CF57458-7F0B-484E-A9C4-A298B9981C42}" srcOrd="1" destOrd="0" presId="urn:microsoft.com/office/officeart/2016/7/layout/VerticalHollowActionList"/>
    <dgm:cxn modelId="{C5FDD022-05DE-4881-AE84-FE280F3344AE}" type="presParOf" srcId="{7FAC0708-2F71-4FAD-99BE-3ED483744A3E}" destId="{1C680BC7-D54D-4129-96C2-D0FB2465EE0A}" srcOrd="7" destOrd="0" presId="urn:microsoft.com/office/officeart/2016/7/layout/VerticalHollowActionList"/>
    <dgm:cxn modelId="{51773ABC-9189-4ACA-9D9C-3EEFB9598722}" type="presParOf" srcId="{7FAC0708-2F71-4FAD-99BE-3ED483744A3E}" destId="{7D80FFBA-C317-4736-82EF-A2697292215D}" srcOrd="8" destOrd="0" presId="urn:microsoft.com/office/officeart/2016/7/layout/VerticalHollowActionList"/>
    <dgm:cxn modelId="{DF366D31-5D42-456E-B8E7-935F2206464B}" type="presParOf" srcId="{7D80FFBA-C317-4736-82EF-A2697292215D}" destId="{4455290A-CDDC-40DC-BB91-8B983DEA099C}" srcOrd="0" destOrd="0" presId="urn:microsoft.com/office/officeart/2016/7/layout/VerticalHollowActionList"/>
    <dgm:cxn modelId="{AC6E0D6C-5D23-48BC-9F3F-F0B9529E6C8D}" type="presParOf" srcId="{7D80FFBA-C317-4736-82EF-A2697292215D}" destId="{91FFD245-6722-438E-9F42-1A91FCAE2B72}" srcOrd="1" destOrd="0" presId="urn:microsoft.com/office/officeart/2016/7/layout/VerticalHollowActionList"/>
    <dgm:cxn modelId="{85C5425A-CE5A-4861-ACE3-EBC9FDAB9854}" type="presParOf" srcId="{7FAC0708-2F71-4FAD-99BE-3ED483744A3E}" destId="{DC379DC1-4843-40F9-A9FF-00EC08C3FBEE}" srcOrd="9" destOrd="0" presId="urn:microsoft.com/office/officeart/2016/7/layout/VerticalHollowActionList"/>
    <dgm:cxn modelId="{D2A85981-EC3C-420D-9666-5DA25529D463}" type="presParOf" srcId="{7FAC0708-2F71-4FAD-99BE-3ED483744A3E}" destId="{037D34D6-8293-417B-840C-DCBB34641CA0}" srcOrd="10" destOrd="0" presId="urn:microsoft.com/office/officeart/2016/7/layout/VerticalHollowActionList"/>
    <dgm:cxn modelId="{6CE5C887-28A6-4972-836D-B876F2922B4C}" type="presParOf" srcId="{037D34D6-8293-417B-840C-DCBB34641CA0}" destId="{CD6222B5-8755-4446-A3F5-F4BED07308C2}" srcOrd="0" destOrd="0" presId="urn:microsoft.com/office/officeart/2016/7/layout/VerticalHollowActionList"/>
    <dgm:cxn modelId="{9BD58076-2D16-47FB-995A-C21C835B2220}" type="presParOf" srcId="{037D34D6-8293-417B-840C-DCBB34641CA0}" destId="{26CFA12F-5CD2-4B9C-BA00-48FC5E31653F}" srcOrd="1" destOrd="0" presId="urn:microsoft.com/office/officeart/2016/7/layout/VerticalHollowActionList"/>
    <dgm:cxn modelId="{69983951-1D2C-4B09-867E-9BD4A7FDFE74}" type="presParOf" srcId="{7FAC0708-2F71-4FAD-99BE-3ED483744A3E}" destId="{B97EB26B-E813-4458-9B2F-C2CDB4A9208B}" srcOrd="11" destOrd="0" presId="urn:microsoft.com/office/officeart/2016/7/layout/VerticalHollowActionList"/>
    <dgm:cxn modelId="{FC502281-C01B-4CC7-A28F-6902F282D552}" type="presParOf" srcId="{7FAC0708-2F71-4FAD-99BE-3ED483744A3E}" destId="{0884246B-604F-4C17-959E-E62DFA26A43E}" srcOrd="12" destOrd="0" presId="urn:microsoft.com/office/officeart/2016/7/layout/VerticalHollowActionList"/>
    <dgm:cxn modelId="{506D5D2D-E0D2-4B68-B097-DB9BFE3D2796}" type="presParOf" srcId="{0884246B-604F-4C17-959E-E62DFA26A43E}" destId="{D17AD405-A5B0-40DF-88EC-76F75E55D4D1}" srcOrd="0" destOrd="0" presId="urn:microsoft.com/office/officeart/2016/7/layout/VerticalHollowActionList"/>
    <dgm:cxn modelId="{20EFA5AC-14A8-40BC-A55C-F449D56B63CA}" type="presParOf" srcId="{0884246B-604F-4C17-959E-E62DFA26A43E}" destId="{9E38447E-B030-4875-9C45-84336162C0A9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F2AD59-C63F-4526-B569-C7FEA32800C1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3C2E501-0193-47A5-AAD1-E594DE30BEE8}">
      <dgm:prSet/>
      <dgm:spPr/>
      <dgm:t>
        <a:bodyPr/>
        <a:lstStyle/>
        <a:p>
          <a:r>
            <a:rPr lang="en-US"/>
            <a:t>Master product knowledge and customer needs</a:t>
          </a:r>
        </a:p>
      </dgm:t>
    </dgm:pt>
    <dgm:pt modelId="{ABDFCEAB-5223-4924-8EBD-CA20BA219425}" type="parTrans" cxnId="{7FC777E9-5DFF-4FB4-9213-12141B02FAF4}">
      <dgm:prSet/>
      <dgm:spPr/>
      <dgm:t>
        <a:bodyPr/>
        <a:lstStyle/>
        <a:p>
          <a:endParaRPr lang="en-US"/>
        </a:p>
      </dgm:t>
    </dgm:pt>
    <dgm:pt modelId="{4ECE0896-7AD2-475C-A01C-6AE14ABB533E}" type="sibTrans" cxnId="{7FC777E9-5DFF-4FB4-9213-12141B02FAF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AC69BC2-8C48-4CE6-AB62-275F4773E34D}">
      <dgm:prSet/>
      <dgm:spPr/>
      <dgm:t>
        <a:bodyPr/>
        <a:lstStyle/>
        <a:p>
          <a:r>
            <a:rPr lang="en-US"/>
            <a:t>Use psychological principles to guide conversations</a:t>
          </a:r>
        </a:p>
      </dgm:t>
    </dgm:pt>
    <dgm:pt modelId="{E3DC4F32-747A-4465-AEB6-F1107E58AF8B}" type="parTrans" cxnId="{D2A1C9F9-B82A-491E-8EEC-7660AF3647E6}">
      <dgm:prSet/>
      <dgm:spPr/>
      <dgm:t>
        <a:bodyPr/>
        <a:lstStyle/>
        <a:p>
          <a:endParaRPr lang="en-US"/>
        </a:p>
      </dgm:t>
    </dgm:pt>
    <dgm:pt modelId="{1ADDFEAE-717F-4710-B4EF-D11D3E9ACDC9}" type="sibTrans" cxnId="{D2A1C9F9-B82A-491E-8EEC-7660AF3647E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08CC9B8-7BDA-405D-A033-241EE7459389}">
      <dgm:prSet/>
      <dgm:spPr/>
      <dgm:t>
        <a:bodyPr/>
        <a:lstStyle/>
        <a:p>
          <a:r>
            <a:rPr lang="en-US"/>
            <a:t>Build long-term relationships with clients</a:t>
          </a:r>
        </a:p>
      </dgm:t>
    </dgm:pt>
    <dgm:pt modelId="{4A3383F7-543B-4BDC-9B47-6545B0404A0C}" type="parTrans" cxnId="{9079C26F-D037-4D6A-8E96-0EEB8030143C}">
      <dgm:prSet/>
      <dgm:spPr/>
      <dgm:t>
        <a:bodyPr/>
        <a:lstStyle/>
        <a:p>
          <a:endParaRPr lang="en-US"/>
        </a:p>
      </dgm:t>
    </dgm:pt>
    <dgm:pt modelId="{C31D9E8D-6429-4A13-84B2-39AD566F40ED}" type="sibTrans" cxnId="{9079C26F-D037-4D6A-8E96-0EEB8030143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E23A2EE-D1EE-41A1-ABF6-D694A0AAF40D}">
      <dgm:prSet/>
      <dgm:spPr/>
      <dgm:t>
        <a:bodyPr/>
        <a:lstStyle/>
        <a:p>
          <a:r>
            <a:rPr lang="en-US"/>
            <a:t>Practice active listening and empathy</a:t>
          </a:r>
        </a:p>
      </dgm:t>
    </dgm:pt>
    <dgm:pt modelId="{E74C4CAC-4546-404F-BB75-4A849D1366B4}" type="parTrans" cxnId="{EC185314-2804-41BD-955B-29D896BD1B35}">
      <dgm:prSet/>
      <dgm:spPr/>
      <dgm:t>
        <a:bodyPr/>
        <a:lstStyle/>
        <a:p>
          <a:endParaRPr lang="en-US"/>
        </a:p>
      </dgm:t>
    </dgm:pt>
    <dgm:pt modelId="{4C88BE38-A7FF-4017-95B9-238769C6EF8A}" type="sibTrans" cxnId="{EC185314-2804-41BD-955B-29D896BD1B35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DD6B73B6-3ED8-4A22-9DF1-48BF60E21765}">
      <dgm:prSet/>
      <dgm:spPr/>
      <dgm:t>
        <a:bodyPr/>
        <a:lstStyle/>
        <a:p>
          <a:r>
            <a:rPr lang="en-US"/>
            <a:t>Follow up consistently and offer value</a:t>
          </a:r>
        </a:p>
      </dgm:t>
    </dgm:pt>
    <dgm:pt modelId="{BCCF2B06-0CF2-4717-BD67-183A977C53B9}" type="parTrans" cxnId="{392E7C39-EF16-4EAA-AE35-6E8CC90C03AB}">
      <dgm:prSet/>
      <dgm:spPr/>
      <dgm:t>
        <a:bodyPr/>
        <a:lstStyle/>
        <a:p>
          <a:endParaRPr lang="en-US"/>
        </a:p>
      </dgm:t>
    </dgm:pt>
    <dgm:pt modelId="{DEC6A725-28FC-44B0-A32C-A627B53E9925}" type="sibTrans" cxnId="{392E7C39-EF16-4EAA-AE35-6E8CC90C03AB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4C5119E9-56E8-4C2D-AF2E-18261CD53013}">
      <dgm:prSet/>
      <dgm:spPr/>
      <dgm:t>
        <a:bodyPr/>
        <a:lstStyle/>
        <a:p>
          <a:r>
            <a:rPr lang="en-US"/>
            <a:t>Stay motivated and continuously improve</a:t>
          </a:r>
        </a:p>
      </dgm:t>
    </dgm:pt>
    <dgm:pt modelId="{C40DE6DC-E8A8-43A1-8266-0E0029CA3FA2}" type="parTrans" cxnId="{44F3507F-150F-42D8-B18C-B9F08E2C4947}">
      <dgm:prSet/>
      <dgm:spPr/>
      <dgm:t>
        <a:bodyPr/>
        <a:lstStyle/>
        <a:p>
          <a:endParaRPr lang="en-US"/>
        </a:p>
      </dgm:t>
    </dgm:pt>
    <dgm:pt modelId="{4BA72D4A-41E6-4050-BAEC-629712A4865B}" type="sibTrans" cxnId="{44F3507F-150F-42D8-B18C-B9F08E2C4947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D1313944-C130-4981-BF9D-D782ED705400}" type="pres">
      <dgm:prSet presAssocID="{F5F2AD59-C63F-4526-B569-C7FEA32800C1}" presName="Name0" presStyleCnt="0">
        <dgm:presLayoutVars>
          <dgm:animLvl val="lvl"/>
          <dgm:resizeHandles val="exact"/>
        </dgm:presLayoutVars>
      </dgm:prSet>
      <dgm:spPr/>
    </dgm:pt>
    <dgm:pt modelId="{556A6052-AC6E-4823-AD62-0D689291FE26}" type="pres">
      <dgm:prSet presAssocID="{63C2E501-0193-47A5-AAD1-E594DE30BEE8}" presName="compositeNode" presStyleCnt="0">
        <dgm:presLayoutVars>
          <dgm:bulletEnabled val="1"/>
        </dgm:presLayoutVars>
      </dgm:prSet>
      <dgm:spPr/>
    </dgm:pt>
    <dgm:pt modelId="{FCEB7DBD-4FB3-43B9-BEF9-05F8D475D89A}" type="pres">
      <dgm:prSet presAssocID="{63C2E501-0193-47A5-AAD1-E594DE30BEE8}" presName="bgRect" presStyleLbl="bgAccFollowNode1" presStyleIdx="0" presStyleCnt="6"/>
      <dgm:spPr/>
    </dgm:pt>
    <dgm:pt modelId="{EC765993-8B67-4625-A92C-79611CA43636}" type="pres">
      <dgm:prSet presAssocID="{4ECE0896-7AD2-475C-A01C-6AE14ABB533E}" presName="sibTransNodeCircle" presStyleLbl="alignNode1" presStyleIdx="0" presStyleCnt="12">
        <dgm:presLayoutVars>
          <dgm:chMax val="0"/>
          <dgm:bulletEnabled/>
        </dgm:presLayoutVars>
      </dgm:prSet>
      <dgm:spPr/>
    </dgm:pt>
    <dgm:pt modelId="{20795239-0812-4DC0-A5DA-852EBEBBC2DA}" type="pres">
      <dgm:prSet presAssocID="{63C2E501-0193-47A5-AAD1-E594DE30BEE8}" presName="bottomLine" presStyleLbl="alignNode1" presStyleIdx="1" presStyleCnt="12">
        <dgm:presLayoutVars/>
      </dgm:prSet>
      <dgm:spPr/>
    </dgm:pt>
    <dgm:pt modelId="{E979A705-C80D-4840-9853-54F9C1CB2CC0}" type="pres">
      <dgm:prSet presAssocID="{63C2E501-0193-47A5-AAD1-E594DE30BEE8}" presName="nodeText" presStyleLbl="bgAccFollowNode1" presStyleIdx="0" presStyleCnt="6">
        <dgm:presLayoutVars>
          <dgm:bulletEnabled val="1"/>
        </dgm:presLayoutVars>
      </dgm:prSet>
      <dgm:spPr/>
    </dgm:pt>
    <dgm:pt modelId="{1DAE9185-592B-4159-8D29-015E15E9472A}" type="pres">
      <dgm:prSet presAssocID="{4ECE0896-7AD2-475C-A01C-6AE14ABB533E}" presName="sibTrans" presStyleCnt="0"/>
      <dgm:spPr/>
    </dgm:pt>
    <dgm:pt modelId="{FAB323A4-691C-4577-AE39-8096891DC57F}" type="pres">
      <dgm:prSet presAssocID="{0AC69BC2-8C48-4CE6-AB62-275F4773E34D}" presName="compositeNode" presStyleCnt="0">
        <dgm:presLayoutVars>
          <dgm:bulletEnabled val="1"/>
        </dgm:presLayoutVars>
      </dgm:prSet>
      <dgm:spPr/>
    </dgm:pt>
    <dgm:pt modelId="{5101F8C3-72AC-4180-BBBC-E228F31DD461}" type="pres">
      <dgm:prSet presAssocID="{0AC69BC2-8C48-4CE6-AB62-275F4773E34D}" presName="bgRect" presStyleLbl="bgAccFollowNode1" presStyleIdx="1" presStyleCnt="6"/>
      <dgm:spPr/>
    </dgm:pt>
    <dgm:pt modelId="{2BEC10A2-D567-4233-B612-21FA4721084B}" type="pres">
      <dgm:prSet presAssocID="{1ADDFEAE-717F-4710-B4EF-D11D3E9ACDC9}" presName="sibTransNodeCircle" presStyleLbl="alignNode1" presStyleIdx="2" presStyleCnt="12">
        <dgm:presLayoutVars>
          <dgm:chMax val="0"/>
          <dgm:bulletEnabled/>
        </dgm:presLayoutVars>
      </dgm:prSet>
      <dgm:spPr/>
    </dgm:pt>
    <dgm:pt modelId="{49AF46AD-0371-4931-B71E-3E775BE6FC24}" type="pres">
      <dgm:prSet presAssocID="{0AC69BC2-8C48-4CE6-AB62-275F4773E34D}" presName="bottomLine" presStyleLbl="alignNode1" presStyleIdx="3" presStyleCnt="12">
        <dgm:presLayoutVars/>
      </dgm:prSet>
      <dgm:spPr/>
    </dgm:pt>
    <dgm:pt modelId="{8695DF8B-FDB1-4CBF-9EEE-AC8B2E456493}" type="pres">
      <dgm:prSet presAssocID="{0AC69BC2-8C48-4CE6-AB62-275F4773E34D}" presName="nodeText" presStyleLbl="bgAccFollowNode1" presStyleIdx="1" presStyleCnt="6">
        <dgm:presLayoutVars>
          <dgm:bulletEnabled val="1"/>
        </dgm:presLayoutVars>
      </dgm:prSet>
      <dgm:spPr/>
    </dgm:pt>
    <dgm:pt modelId="{120819D5-F8FD-48EE-B615-2707DF9C2122}" type="pres">
      <dgm:prSet presAssocID="{1ADDFEAE-717F-4710-B4EF-D11D3E9ACDC9}" presName="sibTrans" presStyleCnt="0"/>
      <dgm:spPr/>
    </dgm:pt>
    <dgm:pt modelId="{32E6DE11-D6D1-4812-8512-CAA6FB1897B8}" type="pres">
      <dgm:prSet presAssocID="{F08CC9B8-7BDA-405D-A033-241EE7459389}" presName="compositeNode" presStyleCnt="0">
        <dgm:presLayoutVars>
          <dgm:bulletEnabled val="1"/>
        </dgm:presLayoutVars>
      </dgm:prSet>
      <dgm:spPr/>
    </dgm:pt>
    <dgm:pt modelId="{09DA2378-AAF6-4807-BC2C-126BD39D5D3D}" type="pres">
      <dgm:prSet presAssocID="{F08CC9B8-7BDA-405D-A033-241EE7459389}" presName="bgRect" presStyleLbl="bgAccFollowNode1" presStyleIdx="2" presStyleCnt="6"/>
      <dgm:spPr/>
    </dgm:pt>
    <dgm:pt modelId="{1454C48C-44C2-4058-93CD-B4E591750480}" type="pres">
      <dgm:prSet presAssocID="{C31D9E8D-6429-4A13-84B2-39AD566F40ED}" presName="sibTransNodeCircle" presStyleLbl="alignNode1" presStyleIdx="4" presStyleCnt="12">
        <dgm:presLayoutVars>
          <dgm:chMax val="0"/>
          <dgm:bulletEnabled/>
        </dgm:presLayoutVars>
      </dgm:prSet>
      <dgm:spPr/>
    </dgm:pt>
    <dgm:pt modelId="{EAB94274-7FE2-4B4E-A9E4-FA089FFA366F}" type="pres">
      <dgm:prSet presAssocID="{F08CC9B8-7BDA-405D-A033-241EE7459389}" presName="bottomLine" presStyleLbl="alignNode1" presStyleIdx="5" presStyleCnt="12">
        <dgm:presLayoutVars/>
      </dgm:prSet>
      <dgm:spPr/>
    </dgm:pt>
    <dgm:pt modelId="{87A41803-147B-46C4-9AAE-A622E1E9A448}" type="pres">
      <dgm:prSet presAssocID="{F08CC9B8-7BDA-405D-A033-241EE7459389}" presName="nodeText" presStyleLbl="bgAccFollowNode1" presStyleIdx="2" presStyleCnt="6">
        <dgm:presLayoutVars>
          <dgm:bulletEnabled val="1"/>
        </dgm:presLayoutVars>
      </dgm:prSet>
      <dgm:spPr/>
    </dgm:pt>
    <dgm:pt modelId="{25F67AAB-413C-4722-A78D-9A684D88DEB4}" type="pres">
      <dgm:prSet presAssocID="{C31D9E8D-6429-4A13-84B2-39AD566F40ED}" presName="sibTrans" presStyleCnt="0"/>
      <dgm:spPr/>
    </dgm:pt>
    <dgm:pt modelId="{652722F1-84D7-47A8-A8A8-19BD360F5D49}" type="pres">
      <dgm:prSet presAssocID="{7E23A2EE-D1EE-41A1-ABF6-D694A0AAF40D}" presName="compositeNode" presStyleCnt="0">
        <dgm:presLayoutVars>
          <dgm:bulletEnabled val="1"/>
        </dgm:presLayoutVars>
      </dgm:prSet>
      <dgm:spPr/>
    </dgm:pt>
    <dgm:pt modelId="{721140F6-B2C0-4F58-B56E-4C1DB2A760EC}" type="pres">
      <dgm:prSet presAssocID="{7E23A2EE-D1EE-41A1-ABF6-D694A0AAF40D}" presName="bgRect" presStyleLbl="bgAccFollowNode1" presStyleIdx="3" presStyleCnt="6"/>
      <dgm:spPr/>
    </dgm:pt>
    <dgm:pt modelId="{75403CA0-ADD9-4226-9486-B1087B83D990}" type="pres">
      <dgm:prSet presAssocID="{4C88BE38-A7FF-4017-95B9-238769C6EF8A}" presName="sibTransNodeCircle" presStyleLbl="alignNode1" presStyleIdx="6" presStyleCnt="12">
        <dgm:presLayoutVars>
          <dgm:chMax val="0"/>
          <dgm:bulletEnabled/>
        </dgm:presLayoutVars>
      </dgm:prSet>
      <dgm:spPr/>
    </dgm:pt>
    <dgm:pt modelId="{643AE02B-AD6D-4280-BDD5-F67723D27109}" type="pres">
      <dgm:prSet presAssocID="{7E23A2EE-D1EE-41A1-ABF6-D694A0AAF40D}" presName="bottomLine" presStyleLbl="alignNode1" presStyleIdx="7" presStyleCnt="12">
        <dgm:presLayoutVars/>
      </dgm:prSet>
      <dgm:spPr/>
    </dgm:pt>
    <dgm:pt modelId="{2EB1F573-017D-4BB6-BBCB-0CBA6954E95F}" type="pres">
      <dgm:prSet presAssocID="{7E23A2EE-D1EE-41A1-ABF6-D694A0AAF40D}" presName="nodeText" presStyleLbl="bgAccFollowNode1" presStyleIdx="3" presStyleCnt="6">
        <dgm:presLayoutVars>
          <dgm:bulletEnabled val="1"/>
        </dgm:presLayoutVars>
      </dgm:prSet>
      <dgm:spPr/>
    </dgm:pt>
    <dgm:pt modelId="{DB8D86A3-56B7-4723-A307-E0AA752CE392}" type="pres">
      <dgm:prSet presAssocID="{4C88BE38-A7FF-4017-95B9-238769C6EF8A}" presName="sibTrans" presStyleCnt="0"/>
      <dgm:spPr/>
    </dgm:pt>
    <dgm:pt modelId="{7408254A-31C2-4131-BDDC-B86863F0CDF5}" type="pres">
      <dgm:prSet presAssocID="{DD6B73B6-3ED8-4A22-9DF1-48BF60E21765}" presName="compositeNode" presStyleCnt="0">
        <dgm:presLayoutVars>
          <dgm:bulletEnabled val="1"/>
        </dgm:presLayoutVars>
      </dgm:prSet>
      <dgm:spPr/>
    </dgm:pt>
    <dgm:pt modelId="{B606F812-EB6E-46F6-AB89-25913605B3E6}" type="pres">
      <dgm:prSet presAssocID="{DD6B73B6-3ED8-4A22-9DF1-48BF60E21765}" presName="bgRect" presStyleLbl="bgAccFollowNode1" presStyleIdx="4" presStyleCnt="6"/>
      <dgm:spPr/>
    </dgm:pt>
    <dgm:pt modelId="{314DE61C-5257-4AAF-BC01-884ABDCE200B}" type="pres">
      <dgm:prSet presAssocID="{DEC6A725-28FC-44B0-A32C-A627B53E9925}" presName="sibTransNodeCircle" presStyleLbl="alignNode1" presStyleIdx="8" presStyleCnt="12">
        <dgm:presLayoutVars>
          <dgm:chMax val="0"/>
          <dgm:bulletEnabled/>
        </dgm:presLayoutVars>
      </dgm:prSet>
      <dgm:spPr/>
    </dgm:pt>
    <dgm:pt modelId="{EC6E81F0-9C05-463E-A6E9-CD61123DFF8C}" type="pres">
      <dgm:prSet presAssocID="{DD6B73B6-3ED8-4A22-9DF1-48BF60E21765}" presName="bottomLine" presStyleLbl="alignNode1" presStyleIdx="9" presStyleCnt="12">
        <dgm:presLayoutVars/>
      </dgm:prSet>
      <dgm:spPr/>
    </dgm:pt>
    <dgm:pt modelId="{4CC740F4-A842-4422-8814-43D8B4C0A8FB}" type="pres">
      <dgm:prSet presAssocID="{DD6B73B6-3ED8-4A22-9DF1-48BF60E21765}" presName="nodeText" presStyleLbl="bgAccFollowNode1" presStyleIdx="4" presStyleCnt="6">
        <dgm:presLayoutVars>
          <dgm:bulletEnabled val="1"/>
        </dgm:presLayoutVars>
      </dgm:prSet>
      <dgm:spPr/>
    </dgm:pt>
    <dgm:pt modelId="{050903E9-9896-48ED-8E64-B864402D5BB8}" type="pres">
      <dgm:prSet presAssocID="{DEC6A725-28FC-44B0-A32C-A627B53E9925}" presName="sibTrans" presStyleCnt="0"/>
      <dgm:spPr/>
    </dgm:pt>
    <dgm:pt modelId="{3F8A49A6-FC26-454C-9B68-C6CC635597B1}" type="pres">
      <dgm:prSet presAssocID="{4C5119E9-56E8-4C2D-AF2E-18261CD53013}" presName="compositeNode" presStyleCnt="0">
        <dgm:presLayoutVars>
          <dgm:bulletEnabled val="1"/>
        </dgm:presLayoutVars>
      </dgm:prSet>
      <dgm:spPr/>
    </dgm:pt>
    <dgm:pt modelId="{07C6FCB8-A69E-41EA-BD5B-060FC00DEA22}" type="pres">
      <dgm:prSet presAssocID="{4C5119E9-56E8-4C2D-AF2E-18261CD53013}" presName="bgRect" presStyleLbl="bgAccFollowNode1" presStyleIdx="5" presStyleCnt="6"/>
      <dgm:spPr/>
    </dgm:pt>
    <dgm:pt modelId="{5A025896-B4E8-4BAE-9638-B5F8BAC286D1}" type="pres">
      <dgm:prSet presAssocID="{4BA72D4A-41E6-4050-BAEC-629712A4865B}" presName="sibTransNodeCircle" presStyleLbl="alignNode1" presStyleIdx="10" presStyleCnt="12">
        <dgm:presLayoutVars>
          <dgm:chMax val="0"/>
          <dgm:bulletEnabled/>
        </dgm:presLayoutVars>
      </dgm:prSet>
      <dgm:spPr/>
    </dgm:pt>
    <dgm:pt modelId="{1D7770D8-B2A7-4145-873D-B4D9AA8F8C2A}" type="pres">
      <dgm:prSet presAssocID="{4C5119E9-56E8-4C2D-AF2E-18261CD53013}" presName="bottomLine" presStyleLbl="alignNode1" presStyleIdx="11" presStyleCnt="12">
        <dgm:presLayoutVars/>
      </dgm:prSet>
      <dgm:spPr/>
    </dgm:pt>
    <dgm:pt modelId="{4AE753D8-9DF5-4FB7-9C97-C264297E4778}" type="pres">
      <dgm:prSet presAssocID="{4C5119E9-56E8-4C2D-AF2E-18261CD53013}" presName="nodeText" presStyleLbl="bgAccFollowNode1" presStyleIdx="5" presStyleCnt="6">
        <dgm:presLayoutVars>
          <dgm:bulletEnabled val="1"/>
        </dgm:presLayoutVars>
      </dgm:prSet>
      <dgm:spPr/>
    </dgm:pt>
  </dgm:ptLst>
  <dgm:cxnLst>
    <dgm:cxn modelId="{51D9690E-5B69-494E-B082-966C630547E3}" type="presOf" srcId="{C31D9E8D-6429-4A13-84B2-39AD566F40ED}" destId="{1454C48C-44C2-4058-93CD-B4E591750480}" srcOrd="0" destOrd="0" presId="urn:microsoft.com/office/officeart/2016/7/layout/BasicLinearProcessNumbered"/>
    <dgm:cxn modelId="{EC185314-2804-41BD-955B-29D896BD1B35}" srcId="{F5F2AD59-C63F-4526-B569-C7FEA32800C1}" destId="{7E23A2EE-D1EE-41A1-ABF6-D694A0AAF40D}" srcOrd="3" destOrd="0" parTransId="{E74C4CAC-4546-404F-BB75-4A849D1366B4}" sibTransId="{4C88BE38-A7FF-4017-95B9-238769C6EF8A}"/>
    <dgm:cxn modelId="{A1270E1A-33BB-48F6-BBCC-4E974634C1B8}" type="presOf" srcId="{4C5119E9-56E8-4C2D-AF2E-18261CD53013}" destId="{4AE753D8-9DF5-4FB7-9C97-C264297E4778}" srcOrd="1" destOrd="0" presId="urn:microsoft.com/office/officeart/2016/7/layout/BasicLinearProcessNumbered"/>
    <dgm:cxn modelId="{08046D2D-6D0E-4102-9FF0-8DEB44F152EC}" type="presOf" srcId="{0AC69BC2-8C48-4CE6-AB62-275F4773E34D}" destId="{5101F8C3-72AC-4180-BBBC-E228F31DD461}" srcOrd="0" destOrd="0" presId="urn:microsoft.com/office/officeart/2016/7/layout/BasicLinearProcessNumbered"/>
    <dgm:cxn modelId="{392E7C39-EF16-4EAA-AE35-6E8CC90C03AB}" srcId="{F5F2AD59-C63F-4526-B569-C7FEA32800C1}" destId="{DD6B73B6-3ED8-4A22-9DF1-48BF60E21765}" srcOrd="4" destOrd="0" parTransId="{BCCF2B06-0CF2-4717-BD67-183A977C53B9}" sibTransId="{DEC6A725-28FC-44B0-A32C-A627B53E9925}"/>
    <dgm:cxn modelId="{4C665148-B739-4C52-812E-8A89EBA093C2}" type="presOf" srcId="{F08CC9B8-7BDA-405D-A033-241EE7459389}" destId="{87A41803-147B-46C4-9AAE-A622E1E9A448}" srcOrd="1" destOrd="0" presId="urn:microsoft.com/office/officeart/2016/7/layout/BasicLinearProcessNumbered"/>
    <dgm:cxn modelId="{9079C26F-D037-4D6A-8E96-0EEB8030143C}" srcId="{F5F2AD59-C63F-4526-B569-C7FEA32800C1}" destId="{F08CC9B8-7BDA-405D-A033-241EE7459389}" srcOrd="2" destOrd="0" parTransId="{4A3383F7-543B-4BDC-9B47-6545B0404A0C}" sibTransId="{C31D9E8D-6429-4A13-84B2-39AD566F40ED}"/>
    <dgm:cxn modelId="{2533C654-E9CA-4FA5-9882-B082F03CB3BB}" type="presOf" srcId="{1ADDFEAE-717F-4710-B4EF-D11D3E9ACDC9}" destId="{2BEC10A2-D567-4233-B612-21FA4721084B}" srcOrd="0" destOrd="0" presId="urn:microsoft.com/office/officeart/2016/7/layout/BasicLinearProcessNumbered"/>
    <dgm:cxn modelId="{57ADA475-9159-4586-B588-63E8B62AA072}" type="presOf" srcId="{DD6B73B6-3ED8-4A22-9DF1-48BF60E21765}" destId="{4CC740F4-A842-4422-8814-43D8B4C0A8FB}" srcOrd="1" destOrd="0" presId="urn:microsoft.com/office/officeart/2016/7/layout/BasicLinearProcessNumbered"/>
    <dgm:cxn modelId="{5C67AA76-A958-45EA-9424-790832759996}" type="presOf" srcId="{63C2E501-0193-47A5-AAD1-E594DE30BEE8}" destId="{E979A705-C80D-4840-9853-54F9C1CB2CC0}" srcOrd="1" destOrd="0" presId="urn:microsoft.com/office/officeart/2016/7/layout/BasicLinearProcessNumbered"/>
    <dgm:cxn modelId="{03AF457C-85B5-4A52-9143-1D512111B50A}" type="presOf" srcId="{DD6B73B6-3ED8-4A22-9DF1-48BF60E21765}" destId="{B606F812-EB6E-46F6-AB89-25913605B3E6}" srcOrd="0" destOrd="0" presId="urn:microsoft.com/office/officeart/2016/7/layout/BasicLinearProcessNumbered"/>
    <dgm:cxn modelId="{44F3507F-150F-42D8-B18C-B9F08E2C4947}" srcId="{F5F2AD59-C63F-4526-B569-C7FEA32800C1}" destId="{4C5119E9-56E8-4C2D-AF2E-18261CD53013}" srcOrd="5" destOrd="0" parTransId="{C40DE6DC-E8A8-43A1-8266-0E0029CA3FA2}" sibTransId="{4BA72D4A-41E6-4050-BAEC-629712A4865B}"/>
    <dgm:cxn modelId="{17C32C8A-F58E-4984-9EBA-E6656C9CA0AC}" type="presOf" srcId="{4ECE0896-7AD2-475C-A01C-6AE14ABB533E}" destId="{EC765993-8B67-4625-A92C-79611CA43636}" srcOrd="0" destOrd="0" presId="urn:microsoft.com/office/officeart/2016/7/layout/BasicLinearProcessNumbered"/>
    <dgm:cxn modelId="{3F3FA092-7139-4A9C-8023-8380097B4159}" type="presOf" srcId="{7E23A2EE-D1EE-41A1-ABF6-D694A0AAF40D}" destId="{721140F6-B2C0-4F58-B56E-4C1DB2A760EC}" srcOrd="0" destOrd="0" presId="urn:microsoft.com/office/officeart/2016/7/layout/BasicLinearProcessNumbered"/>
    <dgm:cxn modelId="{04AC6393-7D72-48FF-9A6A-75C4FE29DA98}" type="presOf" srcId="{4BA72D4A-41E6-4050-BAEC-629712A4865B}" destId="{5A025896-B4E8-4BAE-9638-B5F8BAC286D1}" srcOrd="0" destOrd="0" presId="urn:microsoft.com/office/officeart/2016/7/layout/BasicLinearProcessNumbered"/>
    <dgm:cxn modelId="{709E8093-9460-4256-A6CB-05AD8DE2FFF2}" type="presOf" srcId="{7E23A2EE-D1EE-41A1-ABF6-D694A0AAF40D}" destId="{2EB1F573-017D-4BB6-BBCB-0CBA6954E95F}" srcOrd="1" destOrd="0" presId="urn:microsoft.com/office/officeart/2016/7/layout/BasicLinearProcessNumbered"/>
    <dgm:cxn modelId="{016A2F95-CFB4-41FA-87EA-703A324E374A}" type="presOf" srcId="{F08CC9B8-7BDA-405D-A033-241EE7459389}" destId="{09DA2378-AAF6-4807-BC2C-126BD39D5D3D}" srcOrd="0" destOrd="0" presId="urn:microsoft.com/office/officeart/2016/7/layout/BasicLinearProcessNumbered"/>
    <dgm:cxn modelId="{C1429099-B071-4E58-B936-2BBA086BC24D}" type="presOf" srcId="{63C2E501-0193-47A5-AAD1-E594DE30BEE8}" destId="{FCEB7DBD-4FB3-43B9-BEF9-05F8D475D89A}" srcOrd="0" destOrd="0" presId="urn:microsoft.com/office/officeart/2016/7/layout/BasicLinearProcessNumbered"/>
    <dgm:cxn modelId="{E85F91B3-3CAA-4591-A393-3CDBE4A54A7E}" type="presOf" srcId="{4C5119E9-56E8-4C2D-AF2E-18261CD53013}" destId="{07C6FCB8-A69E-41EA-BD5B-060FC00DEA22}" srcOrd="0" destOrd="0" presId="urn:microsoft.com/office/officeart/2016/7/layout/BasicLinearProcessNumbered"/>
    <dgm:cxn modelId="{253AAFC5-20BC-4989-A068-C350F555E382}" type="presOf" srcId="{F5F2AD59-C63F-4526-B569-C7FEA32800C1}" destId="{D1313944-C130-4981-BF9D-D782ED705400}" srcOrd="0" destOrd="0" presId="urn:microsoft.com/office/officeart/2016/7/layout/BasicLinearProcessNumbered"/>
    <dgm:cxn modelId="{02D0DCC5-3C38-4DA7-A282-ACB8BDAE62BF}" type="presOf" srcId="{DEC6A725-28FC-44B0-A32C-A627B53E9925}" destId="{314DE61C-5257-4AAF-BC01-884ABDCE200B}" srcOrd="0" destOrd="0" presId="urn:microsoft.com/office/officeart/2016/7/layout/BasicLinearProcessNumbered"/>
    <dgm:cxn modelId="{C8FF2AC7-220C-46E0-AF66-A9E731A6F42A}" type="presOf" srcId="{0AC69BC2-8C48-4CE6-AB62-275F4773E34D}" destId="{8695DF8B-FDB1-4CBF-9EEE-AC8B2E456493}" srcOrd="1" destOrd="0" presId="urn:microsoft.com/office/officeart/2016/7/layout/BasicLinearProcessNumbered"/>
    <dgm:cxn modelId="{01B51CD9-10AF-4AC5-BBB6-67F9A1D27C2D}" type="presOf" srcId="{4C88BE38-A7FF-4017-95B9-238769C6EF8A}" destId="{75403CA0-ADD9-4226-9486-B1087B83D990}" srcOrd="0" destOrd="0" presId="urn:microsoft.com/office/officeart/2016/7/layout/BasicLinearProcessNumbered"/>
    <dgm:cxn modelId="{7FC777E9-5DFF-4FB4-9213-12141B02FAF4}" srcId="{F5F2AD59-C63F-4526-B569-C7FEA32800C1}" destId="{63C2E501-0193-47A5-AAD1-E594DE30BEE8}" srcOrd="0" destOrd="0" parTransId="{ABDFCEAB-5223-4924-8EBD-CA20BA219425}" sibTransId="{4ECE0896-7AD2-475C-A01C-6AE14ABB533E}"/>
    <dgm:cxn modelId="{D2A1C9F9-B82A-491E-8EEC-7660AF3647E6}" srcId="{F5F2AD59-C63F-4526-B569-C7FEA32800C1}" destId="{0AC69BC2-8C48-4CE6-AB62-275F4773E34D}" srcOrd="1" destOrd="0" parTransId="{E3DC4F32-747A-4465-AEB6-F1107E58AF8B}" sibTransId="{1ADDFEAE-717F-4710-B4EF-D11D3E9ACDC9}"/>
    <dgm:cxn modelId="{CADD99A5-9F96-4FB2-8DD0-D7AD86F12122}" type="presParOf" srcId="{D1313944-C130-4981-BF9D-D782ED705400}" destId="{556A6052-AC6E-4823-AD62-0D689291FE26}" srcOrd="0" destOrd="0" presId="urn:microsoft.com/office/officeart/2016/7/layout/BasicLinearProcessNumbered"/>
    <dgm:cxn modelId="{AA059A2A-287D-4E71-B50F-FD7B38F94C7D}" type="presParOf" srcId="{556A6052-AC6E-4823-AD62-0D689291FE26}" destId="{FCEB7DBD-4FB3-43B9-BEF9-05F8D475D89A}" srcOrd="0" destOrd="0" presId="urn:microsoft.com/office/officeart/2016/7/layout/BasicLinearProcessNumbered"/>
    <dgm:cxn modelId="{2711AE39-0B5F-47F8-9E63-E6922E72AC24}" type="presParOf" srcId="{556A6052-AC6E-4823-AD62-0D689291FE26}" destId="{EC765993-8B67-4625-A92C-79611CA43636}" srcOrd="1" destOrd="0" presId="urn:microsoft.com/office/officeart/2016/7/layout/BasicLinearProcessNumbered"/>
    <dgm:cxn modelId="{6F0D2B08-5A62-4F78-A940-00FD44085A89}" type="presParOf" srcId="{556A6052-AC6E-4823-AD62-0D689291FE26}" destId="{20795239-0812-4DC0-A5DA-852EBEBBC2DA}" srcOrd="2" destOrd="0" presId="urn:microsoft.com/office/officeart/2016/7/layout/BasicLinearProcessNumbered"/>
    <dgm:cxn modelId="{59659C17-5D4C-461E-BA3A-8EF03DE4018C}" type="presParOf" srcId="{556A6052-AC6E-4823-AD62-0D689291FE26}" destId="{E979A705-C80D-4840-9853-54F9C1CB2CC0}" srcOrd="3" destOrd="0" presId="urn:microsoft.com/office/officeart/2016/7/layout/BasicLinearProcessNumbered"/>
    <dgm:cxn modelId="{35A2AF51-E84A-47D2-A40A-5E21466A7913}" type="presParOf" srcId="{D1313944-C130-4981-BF9D-D782ED705400}" destId="{1DAE9185-592B-4159-8D29-015E15E9472A}" srcOrd="1" destOrd="0" presId="urn:microsoft.com/office/officeart/2016/7/layout/BasicLinearProcessNumbered"/>
    <dgm:cxn modelId="{FC68E49D-984E-4281-8D70-A2A5CC903E79}" type="presParOf" srcId="{D1313944-C130-4981-BF9D-D782ED705400}" destId="{FAB323A4-691C-4577-AE39-8096891DC57F}" srcOrd="2" destOrd="0" presId="urn:microsoft.com/office/officeart/2016/7/layout/BasicLinearProcessNumbered"/>
    <dgm:cxn modelId="{2E45B80F-A9B3-4C1C-9BE5-FA9D88B73CC3}" type="presParOf" srcId="{FAB323A4-691C-4577-AE39-8096891DC57F}" destId="{5101F8C3-72AC-4180-BBBC-E228F31DD461}" srcOrd="0" destOrd="0" presId="urn:microsoft.com/office/officeart/2016/7/layout/BasicLinearProcessNumbered"/>
    <dgm:cxn modelId="{6829430B-5EEB-4164-8ED3-A631EA0AE57B}" type="presParOf" srcId="{FAB323A4-691C-4577-AE39-8096891DC57F}" destId="{2BEC10A2-D567-4233-B612-21FA4721084B}" srcOrd="1" destOrd="0" presId="urn:microsoft.com/office/officeart/2016/7/layout/BasicLinearProcessNumbered"/>
    <dgm:cxn modelId="{9B9AF334-CFD4-427A-8085-2075621D76E0}" type="presParOf" srcId="{FAB323A4-691C-4577-AE39-8096891DC57F}" destId="{49AF46AD-0371-4931-B71E-3E775BE6FC24}" srcOrd="2" destOrd="0" presId="urn:microsoft.com/office/officeart/2016/7/layout/BasicLinearProcessNumbered"/>
    <dgm:cxn modelId="{4ABD2446-50BD-4B23-87D3-415CA8935058}" type="presParOf" srcId="{FAB323A4-691C-4577-AE39-8096891DC57F}" destId="{8695DF8B-FDB1-4CBF-9EEE-AC8B2E456493}" srcOrd="3" destOrd="0" presId="urn:microsoft.com/office/officeart/2016/7/layout/BasicLinearProcessNumbered"/>
    <dgm:cxn modelId="{F96A86EC-3D23-4648-B5C6-84BB3C6F3527}" type="presParOf" srcId="{D1313944-C130-4981-BF9D-D782ED705400}" destId="{120819D5-F8FD-48EE-B615-2707DF9C2122}" srcOrd="3" destOrd="0" presId="urn:microsoft.com/office/officeart/2016/7/layout/BasicLinearProcessNumbered"/>
    <dgm:cxn modelId="{5715D461-950B-4AD8-A791-C3F70633E83C}" type="presParOf" srcId="{D1313944-C130-4981-BF9D-D782ED705400}" destId="{32E6DE11-D6D1-4812-8512-CAA6FB1897B8}" srcOrd="4" destOrd="0" presId="urn:microsoft.com/office/officeart/2016/7/layout/BasicLinearProcessNumbered"/>
    <dgm:cxn modelId="{9099FA36-DE4A-4D9B-B93C-D855F1D6137D}" type="presParOf" srcId="{32E6DE11-D6D1-4812-8512-CAA6FB1897B8}" destId="{09DA2378-AAF6-4807-BC2C-126BD39D5D3D}" srcOrd="0" destOrd="0" presId="urn:microsoft.com/office/officeart/2016/7/layout/BasicLinearProcessNumbered"/>
    <dgm:cxn modelId="{98F7994F-3940-4C20-9327-342EF6C15462}" type="presParOf" srcId="{32E6DE11-D6D1-4812-8512-CAA6FB1897B8}" destId="{1454C48C-44C2-4058-93CD-B4E591750480}" srcOrd="1" destOrd="0" presId="urn:microsoft.com/office/officeart/2016/7/layout/BasicLinearProcessNumbered"/>
    <dgm:cxn modelId="{0DECF213-1D08-4473-BA85-ECD512CF8FF0}" type="presParOf" srcId="{32E6DE11-D6D1-4812-8512-CAA6FB1897B8}" destId="{EAB94274-7FE2-4B4E-A9E4-FA089FFA366F}" srcOrd="2" destOrd="0" presId="urn:microsoft.com/office/officeart/2016/7/layout/BasicLinearProcessNumbered"/>
    <dgm:cxn modelId="{CE6E9A27-9375-417D-B795-1724AF088642}" type="presParOf" srcId="{32E6DE11-D6D1-4812-8512-CAA6FB1897B8}" destId="{87A41803-147B-46C4-9AAE-A622E1E9A448}" srcOrd="3" destOrd="0" presId="urn:microsoft.com/office/officeart/2016/7/layout/BasicLinearProcessNumbered"/>
    <dgm:cxn modelId="{7E6B5804-1C9F-48BD-AD89-6124F26FDFD7}" type="presParOf" srcId="{D1313944-C130-4981-BF9D-D782ED705400}" destId="{25F67AAB-413C-4722-A78D-9A684D88DEB4}" srcOrd="5" destOrd="0" presId="urn:microsoft.com/office/officeart/2016/7/layout/BasicLinearProcessNumbered"/>
    <dgm:cxn modelId="{EC2F1BCD-7835-4947-8920-1D5DCA84B0AA}" type="presParOf" srcId="{D1313944-C130-4981-BF9D-D782ED705400}" destId="{652722F1-84D7-47A8-A8A8-19BD360F5D49}" srcOrd="6" destOrd="0" presId="urn:microsoft.com/office/officeart/2016/7/layout/BasicLinearProcessNumbered"/>
    <dgm:cxn modelId="{75AB4CFC-D669-4167-8DF2-D664F9D0CB68}" type="presParOf" srcId="{652722F1-84D7-47A8-A8A8-19BD360F5D49}" destId="{721140F6-B2C0-4F58-B56E-4C1DB2A760EC}" srcOrd="0" destOrd="0" presId="urn:microsoft.com/office/officeart/2016/7/layout/BasicLinearProcessNumbered"/>
    <dgm:cxn modelId="{90FBAED2-2EA7-4085-A7B7-FB6022B7EF81}" type="presParOf" srcId="{652722F1-84D7-47A8-A8A8-19BD360F5D49}" destId="{75403CA0-ADD9-4226-9486-B1087B83D990}" srcOrd="1" destOrd="0" presId="urn:microsoft.com/office/officeart/2016/7/layout/BasicLinearProcessNumbered"/>
    <dgm:cxn modelId="{E58CFD37-7AB0-495F-B564-7A3333574BF5}" type="presParOf" srcId="{652722F1-84D7-47A8-A8A8-19BD360F5D49}" destId="{643AE02B-AD6D-4280-BDD5-F67723D27109}" srcOrd="2" destOrd="0" presId="urn:microsoft.com/office/officeart/2016/7/layout/BasicLinearProcessNumbered"/>
    <dgm:cxn modelId="{6DB15030-D6E5-442F-B003-A748DFEE71FF}" type="presParOf" srcId="{652722F1-84D7-47A8-A8A8-19BD360F5D49}" destId="{2EB1F573-017D-4BB6-BBCB-0CBA6954E95F}" srcOrd="3" destOrd="0" presId="urn:microsoft.com/office/officeart/2016/7/layout/BasicLinearProcessNumbered"/>
    <dgm:cxn modelId="{1F56342A-D58F-4E63-B2E9-CBA4D803DB84}" type="presParOf" srcId="{D1313944-C130-4981-BF9D-D782ED705400}" destId="{DB8D86A3-56B7-4723-A307-E0AA752CE392}" srcOrd="7" destOrd="0" presId="urn:microsoft.com/office/officeart/2016/7/layout/BasicLinearProcessNumbered"/>
    <dgm:cxn modelId="{212D6CD8-A634-4AE8-920F-6801540E2189}" type="presParOf" srcId="{D1313944-C130-4981-BF9D-D782ED705400}" destId="{7408254A-31C2-4131-BDDC-B86863F0CDF5}" srcOrd="8" destOrd="0" presId="urn:microsoft.com/office/officeart/2016/7/layout/BasicLinearProcessNumbered"/>
    <dgm:cxn modelId="{F4C3F164-1D7A-45C8-AE4F-781802EF827A}" type="presParOf" srcId="{7408254A-31C2-4131-BDDC-B86863F0CDF5}" destId="{B606F812-EB6E-46F6-AB89-25913605B3E6}" srcOrd="0" destOrd="0" presId="urn:microsoft.com/office/officeart/2016/7/layout/BasicLinearProcessNumbered"/>
    <dgm:cxn modelId="{2AC9147E-15A1-4ED6-BD6B-7F541A1F4FDC}" type="presParOf" srcId="{7408254A-31C2-4131-BDDC-B86863F0CDF5}" destId="{314DE61C-5257-4AAF-BC01-884ABDCE200B}" srcOrd="1" destOrd="0" presId="urn:microsoft.com/office/officeart/2016/7/layout/BasicLinearProcessNumbered"/>
    <dgm:cxn modelId="{2F5142F7-F2D8-48CC-96C8-59FA8C54994E}" type="presParOf" srcId="{7408254A-31C2-4131-BDDC-B86863F0CDF5}" destId="{EC6E81F0-9C05-463E-A6E9-CD61123DFF8C}" srcOrd="2" destOrd="0" presId="urn:microsoft.com/office/officeart/2016/7/layout/BasicLinearProcessNumbered"/>
    <dgm:cxn modelId="{12CFF89B-072E-4DD1-8B3C-A47082ACB272}" type="presParOf" srcId="{7408254A-31C2-4131-BDDC-B86863F0CDF5}" destId="{4CC740F4-A842-4422-8814-43D8B4C0A8FB}" srcOrd="3" destOrd="0" presId="urn:microsoft.com/office/officeart/2016/7/layout/BasicLinearProcessNumbered"/>
    <dgm:cxn modelId="{3A87346C-0A11-4749-B2DE-27DBF10CA40B}" type="presParOf" srcId="{D1313944-C130-4981-BF9D-D782ED705400}" destId="{050903E9-9896-48ED-8E64-B864402D5BB8}" srcOrd="9" destOrd="0" presId="urn:microsoft.com/office/officeart/2016/7/layout/BasicLinearProcessNumbered"/>
    <dgm:cxn modelId="{A1906A78-58C5-498D-BB10-B7FFE5955B1F}" type="presParOf" srcId="{D1313944-C130-4981-BF9D-D782ED705400}" destId="{3F8A49A6-FC26-454C-9B68-C6CC635597B1}" srcOrd="10" destOrd="0" presId="urn:microsoft.com/office/officeart/2016/7/layout/BasicLinearProcessNumbered"/>
    <dgm:cxn modelId="{4849C5F3-78CC-49FE-A97D-20E5612AA470}" type="presParOf" srcId="{3F8A49A6-FC26-454C-9B68-C6CC635597B1}" destId="{07C6FCB8-A69E-41EA-BD5B-060FC00DEA22}" srcOrd="0" destOrd="0" presId="urn:microsoft.com/office/officeart/2016/7/layout/BasicLinearProcessNumbered"/>
    <dgm:cxn modelId="{B0B90B43-9D51-4197-B743-DA95899332D2}" type="presParOf" srcId="{3F8A49A6-FC26-454C-9B68-C6CC635597B1}" destId="{5A025896-B4E8-4BAE-9638-B5F8BAC286D1}" srcOrd="1" destOrd="0" presId="urn:microsoft.com/office/officeart/2016/7/layout/BasicLinearProcessNumbered"/>
    <dgm:cxn modelId="{E4A3CEF1-DC44-4B6A-8E91-99EC563F2567}" type="presParOf" srcId="{3F8A49A6-FC26-454C-9B68-C6CC635597B1}" destId="{1D7770D8-B2A7-4145-873D-B4D9AA8F8C2A}" srcOrd="2" destOrd="0" presId="urn:microsoft.com/office/officeart/2016/7/layout/BasicLinearProcessNumbered"/>
    <dgm:cxn modelId="{FFA0CDC5-6504-4E3E-B4D5-D13544A8AF36}" type="presParOf" srcId="{3F8A49A6-FC26-454C-9B68-C6CC635597B1}" destId="{4AE753D8-9DF5-4FB7-9C97-C264297E477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AE9F369-5310-46AE-8969-5B6B6AD01FE5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432212F-B3FE-4659-AAB1-F8E1A7B3A373}">
      <dgm:prSet/>
      <dgm:spPr/>
      <dgm:t>
        <a:bodyPr/>
        <a:lstStyle/>
        <a:p>
          <a:r>
            <a:rPr lang="en-US" b="1" dirty="0"/>
            <a:t>1. Smart Home Appliances</a:t>
          </a:r>
          <a:endParaRPr lang="en-US" dirty="0"/>
        </a:p>
      </dgm:t>
    </dgm:pt>
    <dgm:pt modelId="{FCBC8865-6DF0-46AA-A8A5-714EB04D9491}" type="parTrans" cxnId="{8F64A24C-0C7F-42FD-B2EB-08B936298B01}">
      <dgm:prSet/>
      <dgm:spPr/>
      <dgm:t>
        <a:bodyPr/>
        <a:lstStyle/>
        <a:p>
          <a:endParaRPr lang="en-US"/>
        </a:p>
      </dgm:t>
    </dgm:pt>
    <dgm:pt modelId="{96791162-F163-482B-BB09-8B42319798DA}" type="sibTrans" cxnId="{8F64A24C-0C7F-42FD-B2EB-08B936298B01}">
      <dgm:prSet/>
      <dgm:spPr/>
      <dgm:t>
        <a:bodyPr/>
        <a:lstStyle/>
        <a:p>
          <a:endParaRPr lang="en-US"/>
        </a:p>
      </dgm:t>
    </dgm:pt>
    <dgm:pt modelId="{D64E7C94-459E-4FAA-9622-26757EAFB7FC}">
      <dgm:prSet/>
      <dgm:spPr/>
      <dgm:t>
        <a:bodyPr/>
        <a:lstStyle/>
        <a:p>
          <a:r>
            <a:rPr lang="en-US" dirty="0"/>
            <a:t>These are designed to enhance convenience, safety, and comfort at home</a:t>
          </a:r>
        </a:p>
      </dgm:t>
    </dgm:pt>
    <dgm:pt modelId="{E1760026-D5C8-4A09-B3FB-045C89BEB7F8}" type="parTrans" cxnId="{31DC2F8A-75F5-4777-B8EC-DD6F36E03950}">
      <dgm:prSet/>
      <dgm:spPr/>
      <dgm:t>
        <a:bodyPr/>
        <a:lstStyle/>
        <a:p>
          <a:endParaRPr lang="en-US"/>
        </a:p>
      </dgm:t>
    </dgm:pt>
    <dgm:pt modelId="{0D4FE911-55E7-4222-B2B1-898C00EC554E}" type="sibTrans" cxnId="{31DC2F8A-75F5-4777-B8EC-DD6F36E03950}">
      <dgm:prSet/>
      <dgm:spPr/>
      <dgm:t>
        <a:bodyPr/>
        <a:lstStyle/>
        <a:p>
          <a:endParaRPr lang="en-US"/>
        </a:p>
      </dgm:t>
    </dgm:pt>
    <dgm:pt modelId="{B9F64EFC-29C8-499E-98F9-B0969BEED493}">
      <dgm:prSet/>
      <dgm:spPr/>
      <dgm:t>
        <a:bodyPr/>
        <a:lstStyle/>
        <a:p>
          <a:r>
            <a:rPr lang="en-US" b="1"/>
            <a:t>Smart Water Dispensers</a:t>
          </a:r>
          <a:endParaRPr lang="en-US"/>
        </a:p>
      </dgm:t>
    </dgm:pt>
    <dgm:pt modelId="{8E4FDFB1-CAB4-43F6-A063-B66589C1B73B}" type="parTrans" cxnId="{C59E4C74-12F0-4561-8B14-6DD51270C497}">
      <dgm:prSet/>
      <dgm:spPr/>
      <dgm:t>
        <a:bodyPr/>
        <a:lstStyle/>
        <a:p>
          <a:endParaRPr lang="en-US"/>
        </a:p>
      </dgm:t>
    </dgm:pt>
    <dgm:pt modelId="{4363D8BA-5D33-4D25-A1F8-6F162452DD46}" type="sibTrans" cxnId="{C59E4C74-12F0-4561-8B14-6DD51270C497}">
      <dgm:prSet/>
      <dgm:spPr/>
      <dgm:t>
        <a:bodyPr/>
        <a:lstStyle/>
        <a:p>
          <a:endParaRPr lang="en-US"/>
        </a:p>
      </dgm:t>
    </dgm:pt>
    <dgm:pt modelId="{35F11A34-4A5C-468D-9AB4-BF9A1E51FB34}">
      <dgm:prSet/>
      <dgm:spPr/>
      <dgm:t>
        <a:bodyPr/>
        <a:lstStyle/>
        <a:p>
          <a:r>
            <a:rPr lang="en-US" b="1"/>
            <a:t>Intelligent Massage Chairs</a:t>
          </a:r>
          <a:endParaRPr lang="en-US"/>
        </a:p>
      </dgm:t>
    </dgm:pt>
    <dgm:pt modelId="{78214ED3-D636-4D80-9C8E-5BF3F2317BFB}" type="parTrans" cxnId="{3A6042C7-1FCA-4C02-9590-44EC8D1C981A}">
      <dgm:prSet/>
      <dgm:spPr/>
      <dgm:t>
        <a:bodyPr/>
        <a:lstStyle/>
        <a:p>
          <a:endParaRPr lang="en-US"/>
        </a:p>
      </dgm:t>
    </dgm:pt>
    <dgm:pt modelId="{93EDA68C-2637-40EF-85D0-B44AFC958900}" type="sibTrans" cxnId="{3A6042C7-1FCA-4C02-9590-44EC8D1C981A}">
      <dgm:prSet/>
      <dgm:spPr/>
      <dgm:t>
        <a:bodyPr/>
        <a:lstStyle/>
        <a:p>
          <a:endParaRPr lang="en-US"/>
        </a:p>
      </dgm:t>
    </dgm:pt>
    <dgm:pt modelId="{32233B2C-CC8D-4CCA-B491-837CA5045590}">
      <dgm:prSet/>
      <dgm:spPr/>
      <dgm:t>
        <a:bodyPr/>
        <a:lstStyle/>
        <a:p>
          <a:r>
            <a:rPr lang="en-US" b="1"/>
            <a:t>Smart Cooking Devices</a:t>
          </a:r>
          <a:endParaRPr lang="en-US"/>
        </a:p>
      </dgm:t>
    </dgm:pt>
    <dgm:pt modelId="{C45A6E6B-62DD-46BF-B5B1-ADF4BA1A262E}" type="parTrans" cxnId="{5D681933-203F-4E2F-8949-DF8F6502CE85}">
      <dgm:prSet/>
      <dgm:spPr/>
      <dgm:t>
        <a:bodyPr/>
        <a:lstStyle/>
        <a:p>
          <a:endParaRPr lang="en-US"/>
        </a:p>
      </dgm:t>
    </dgm:pt>
    <dgm:pt modelId="{EDE8B91F-921F-4827-A8E0-42F34EE60A10}" type="sibTrans" cxnId="{5D681933-203F-4E2F-8949-DF8F6502CE85}">
      <dgm:prSet/>
      <dgm:spPr/>
      <dgm:t>
        <a:bodyPr/>
        <a:lstStyle/>
        <a:p>
          <a:endParaRPr lang="en-US"/>
        </a:p>
      </dgm:t>
    </dgm:pt>
    <dgm:pt modelId="{ADD0FB9C-432F-4124-88B0-5263F29AF675}">
      <dgm:prSet/>
      <dgm:spPr/>
      <dgm:t>
        <a:bodyPr/>
        <a:lstStyle/>
        <a:p>
          <a:r>
            <a:rPr lang="en-US" b="1"/>
            <a:t>Automated Cleaning Robots</a:t>
          </a:r>
          <a:endParaRPr lang="en-US"/>
        </a:p>
      </dgm:t>
    </dgm:pt>
    <dgm:pt modelId="{1063E63F-410C-437A-B9B1-0FC3823C5692}" type="parTrans" cxnId="{02A5A881-E7A1-4BF4-B801-4D24D8CABF5D}">
      <dgm:prSet/>
      <dgm:spPr/>
      <dgm:t>
        <a:bodyPr/>
        <a:lstStyle/>
        <a:p>
          <a:endParaRPr lang="en-US"/>
        </a:p>
      </dgm:t>
    </dgm:pt>
    <dgm:pt modelId="{BC2401D9-CA66-4031-B084-1E96B97080B4}" type="sibTrans" cxnId="{02A5A881-E7A1-4BF4-B801-4D24D8CABF5D}">
      <dgm:prSet/>
      <dgm:spPr/>
      <dgm:t>
        <a:bodyPr/>
        <a:lstStyle/>
        <a:p>
          <a:endParaRPr lang="en-US"/>
        </a:p>
      </dgm:t>
    </dgm:pt>
    <dgm:pt modelId="{AFFB5084-9A4E-44D2-AB86-A6667736C84D}">
      <dgm:prSet/>
      <dgm:spPr/>
      <dgm:t>
        <a:bodyPr/>
        <a:lstStyle/>
        <a:p>
          <a:r>
            <a:rPr lang="en-US" b="1"/>
            <a:t>Smart Air Purifiers</a:t>
          </a:r>
          <a:endParaRPr lang="en-US" dirty="0"/>
        </a:p>
      </dgm:t>
    </dgm:pt>
    <dgm:pt modelId="{333C92D6-6AA1-4C25-8A4C-5280A5862142}" type="parTrans" cxnId="{11D398A4-6140-4EE6-84E4-3AE1B720A451}">
      <dgm:prSet/>
      <dgm:spPr/>
      <dgm:t>
        <a:bodyPr/>
        <a:lstStyle/>
        <a:p>
          <a:endParaRPr lang="en-MY"/>
        </a:p>
      </dgm:t>
    </dgm:pt>
    <dgm:pt modelId="{222C26E1-0A4B-4666-83DD-17927A8CBA2F}" type="sibTrans" cxnId="{11D398A4-6140-4EE6-84E4-3AE1B720A451}">
      <dgm:prSet/>
      <dgm:spPr/>
      <dgm:t>
        <a:bodyPr/>
        <a:lstStyle/>
        <a:p>
          <a:endParaRPr lang="en-MY"/>
        </a:p>
      </dgm:t>
    </dgm:pt>
    <dgm:pt modelId="{F2339A32-F8EF-4BAF-9734-995DC680172E}" type="pres">
      <dgm:prSet presAssocID="{EAE9F369-5310-46AE-8969-5B6B6AD01FE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6A405F5-0BA3-479C-BBD4-C4F0C9857414}" type="pres">
      <dgm:prSet presAssocID="{C432212F-B3FE-4659-AAB1-F8E1A7B3A373}" presName="root1" presStyleCnt="0"/>
      <dgm:spPr/>
    </dgm:pt>
    <dgm:pt modelId="{2EC6AB8F-550C-40F7-95A8-591DF7F581B7}" type="pres">
      <dgm:prSet presAssocID="{C432212F-B3FE-4659-AAB1-F8E1A7B3A373}" presName="LevelOneTextNode" presStyleLbl="node0" presStyleIdx="0" presStyleCnt="1">
        <dgm:presLayoutVars>
          <dgm:chPref val="3"/>
        </dgm:presLayoutVars>
      </dgm:prSet>
      <dgm:spPr/>
    </dgm:pt>
    <dgm:pt modelId="{FE4370E5-0D8D-42F1-B810-FEE33971E5A6}" type="pres">
      <dgm:prSet presAssocID="{C432212F-B3FE-4659-AAB1-F8E1A7B3A373}" presName="level2hierChild" presStyleCnt="0"/>
      <dgm:spPr/>
    </dgm:pt>
    <dgm:pt modelId="{1AA31BE7-5A32-4F54-AE05-9CF1C4BCEC99}" type="pres">
      <dgm:prSet presAssocID="{E1760026-D5C8-4A09-B3FB-045C89BEB7F8}" presName="conn2-1" presStyleLbl="parChTrans1D2" presStyleIdx="0" presStyleCnt="1"/>
      <dgm:spPr/>
    </dgm:pt>
    <dgm:pt modelId="{8D88E08F-64FB-4036-9040-76108250CCA7}" type="pres">
      <dgm:prSet presAssocID="{E1760026-D5C8-4A09-B3FB-045C89BEB7F8}" presName="connTx" presStyleLbl="parChTrans1D2" presStyleIdx="0" presStyleCnt="1"/>
      <dgm:spPr/>
    </dgm:pt>
    <dgm:pt modelId="{2E8E6312-9382-4791-B00A-AD93C5EE5602}" type="pres">
      <dgm:prSet presAssocID="{D64E7C94-459E-4FAA-9622-26757EAFB7FC}" presName="root2" presStyleCnt="0"/>
      <dgm:spPr/>
    </dgm:pt>
    <dgm:pt modelId="{58F95E33-943B-45C2-9D2E-FAA19CE770AE}" type="pres">
      <dgm:prSet presAssocID="{D64E7C94-459E-4FAA-9622-26757EAFB7FC}" presName="LevelTwoTextNode" presStyleLbl="node2" presStyleIdx="0" presStyleCnt="1">
        <dgm:presLayoutVars>
          <dgm:chPref val="3"/>
        </dgm:presLayoutVars>
      </dgm:prSet>
      <dgm:spPr/>
    </dgm:pt>
    <dgm:pt modelId="{208507A3-8FAA-4CE8-A54B-C693FD98DC2D}" type="pres">
      <dgm:prSet presAssocID="{D64E7C94-459E-4FAA-9622-26757EAFB7FC}" presName="level3hierChild" presStyleCnt="0"/>
      <dgm:spPr/>
    </dgm:pt>
    <dgm:pt modelId="{36686DFE-816B-4263-AC62-D1B4912BAB2E}" type="pres">
      <dgm:prSet presAssocID="{333C92D6-6AA1-4C25-8A4C-5280A5862142}" presName="conn2-1" presStyleLbl="parChTrans1D3" presStyleIdx="0" presStyleCnt="5"/>
      <dgm:spPr/>
    </dgm:pt>
    <dgm:pt modelId="{B0307DF3-180D-4EC0-B0D4-F7C554B23556}" type="pres">
      <dgm:prSet presAssocID="{333C92D6-6AA1-4C25-8A4C-5280A5862142}" presName="connTx" presStyleLbl="parChTrans1D3" presStyleIdx="0" presStyleCnt="5"/>
      <dgm:spPr/>
    </dgm:pt>
    <dgm:pt modelId="{D98346B0-398F-4528-8ACF-78921E4E0B70}" type="pres">
      <dgm:prSet presAssocID="{AFFB5084-9A4E-44D2-AB86-A6667736C84D}" presName="root2" presStyleCnt="0"/>
      <dgm:spPr/>
    </dgm:pt>
    <dgm:pt modelId="{3A69FA17-C7C3-4C8F-9E33-9A171E4C6AE3}" type="pres">
      <dgm:prSet presAssocID="{AFFB5084-9A4E-44D2-AB86-A6667736C84D}" presName="LevelTwoTextNode" presStyleLbl="node3" presStyleIdx="0" presStyleCnt="5">
        <dgm:presLayoutVars>
          <dgm:chPref val="3"/>
        </dgm:presLayoutVars>
      </dgm:prSet>
      <dgm:spPr/>
    </dgm:pt>
    <dgm:pt modelId="{5E4FE5B5-B06E-4BB2-9462-94A289A2D7A6}" type="pres">
      <dgm:prSet presAssocID="{AFFB5084-9A4E-44D2-AB86-A6667736C84D}" presName="level3hierChild" presStyleCnt="0"/>
      <dgm:spPr/>
    </dgm:pt>
    <dgm:pt modelId="{D7E7D837-EF4D-461A-A445-DB44B80A2CB4}" type="pres">
      <dgm:prSet presAssocID="{8E4FDFB1-CAB4-43F6-A063-B66589C1B73B}" presName="conn2-1" presStyleLbl="parChTrans1D3" presStyleIdx="1" presStyleCnt="5"/>
      <dgm:spPr/>
    </dgm:pt>
    <dgm:pt modelId="{5C024FFC-51D4-4695-B84D-51A66E7D7D3C}" type="pres">
      <dgm:prSet presAssocID="{8E4FDFB1-CAB4-43F6-A063-B66589C1B73B}" presName="connTx" presStyleLbl="parChTrans1D3" presStyleIdx="1" presStyleCnt="5"/>
      <dgm:spPr/>
    </dgm:pt>
    <dgm:pt modelId="{A42EEC03-4AC1-48CF-B8EC-F23482032749}" type="pres">
      <dgm:prSet presAssocID="{B9F64EFC-29C8-499E-98F9-B0969BEED493}" presName="root2" presStyleCnt="0"/>
      <dgm:spPr/>
    </dgm:pt>
    <dgm:pt modelId="{311C789A-5FA9-482A-B397-6FB428F4B259}" type="pres">
      <dgm:prSet presAssocID="{B9F64EFC-29C8-499E-98F9-B0969BEED493}" presName="LevelTwoTextNode" presStyleLbl="node3" presStyleIdx="1" presStyleCnt="5">
        <dgm:presLayoutVars>
          <dgm:chPref val="3"/>
        </dgm:presLayoutVars>
      </dgm:prSet>
      <dgm:spPr/>
    </dgm:pt>
    <dgm:pt modelId="{54D8AC5B-25AD-40E1-A135-8B7F0DB314DD}" type="pres">
      <dgm:prSet presAssocID="{B9F64EFC-29C8-499E-98F9-B0969BEED493}" presName="level3hierChild" presStyleCnt="0"/>
      <dgm:spPr/>
    </dgm:pt>
    <dgm:pt modelId="{C7C29BE7-4AC7-4ADB-97B4-EA46C17C7CCA}" type="pres">
      <dgm:prSet presAssocID="{78214ED3-D636-4D80-9C8E-5BF3F2317BFB}" presName="conn2-1" presStyleLbl="parChTrans1D3" presStyleIdx="2" presStyleCnt="5"/>
      <dgm:spPr/>
    </dgm:pt>
    <dgm:pt modelId="{35698FAD-ACE0-4606-83C4-5C58F5A1EDF5}" type="pres">
      <dgm:prSet presAssocID="{78214ED3-D636-4D80-9C8E-5BF3F2317BFB}" presName="connTx" presStyleLbl="parChTrans1D3" presStyleIdx="2" presStyleCnt="5"/>
      <dgm:spPr/>
    </dgm:pt>
    <dgm:pt modelId="{C03D8357-966A-4533-B8DC-4598C89425B2}" type="pres">
      <dgm:prSet presAssocID="{35F11A34-4A5C-468D-9AB4-BF9A1E51FB34}" presName="root2" presStyleCnt="0"/>
      <dgm:spPr/>
    </dgm:pt>
    <dgm:pt modelId="{ED5C1F5C-6BAE-4088-8DFC-3A2272B01050}" type="pres">
      <dgm:prSet presAssocID="{35F11A34-4A5C-468D-9AB4-BF9A1E51FB34}" presName="LevelTwoTextNode" presStyleLbl="node3" presStyleIdx="2" presStyleCnt="5">
        <dgm:presLayoutVars>
          <dgm:chPref val="3"/>
        </dgm:presLayoutVars>
      </dgm:prSet>
      <dgm:spPr/>
    </dgm:pt>
    <dgm:pt modelId="{4B3EC5ED-6CE2-4A48-82C3-AF52A795975E}" type="pres">
      <dgm:prSet presAssocID="{35F11A34-4A5C-468D-9AB4-BF9A1E51FB34}" presName="level3hierChild" presStyleCnt="0"/>
      <dgm:spPr/>
    </dgm:pt>
    <dgm:pt modelId="{C9A6EA9A-46E6-4D75-8771-7BC81B017C00}" type="pres">
      <dgm:prSet presAssocID="{C45A6E6B-62DD-46BF-B5B1-ADF4BA1A262E}" presName="conn2-1" presStyleLbl="parChTrans1D3" presStyleIdx="3" presStyleCnt="5"/>
      <dgm:spPr/>
    </dgm:pt>
    <dgm:pt modelId="{02801E99-9EA2-4F35-BB04-3DE1F00363D0}" type="pres">
      <dgm:prSet presAssocID="{C45A6E6B-62DD-46BF-B5B1-ADF4BA1A262E}" presName="connTx" presStyleLbl="parChTrans1D3" presStyleIdx="3" presStyleCnt="5"/>
      <dgm:spPr/>
    </dgm:pt>
    <dgm:pt modelId="{219305DF-0675-4563-8FDA-918DF9805F2A}" type="pres">
      <dgm:prSet presAssocID="{32233B2C-CC8D-4CCA-B491-837CA5045590}" presName="root2" presStyleCnt="0"/>
      <dgm:spPr/>
    </dgm:pt>
    <dgm:pt modelId="{18A41622-0086-4CFF-8D8E-0C1493AE8F28}" type="pres">
      <dgm:prSet presAssocID="{32233B2C-CC8D-4CCA-B491-837CA5045590}" presName="LevelTwoTextNode" presStyleLbl="node3" presStyleIdx="3" presStyleCnt="5">
        <dgm:presLayoutVars>
          <dgm:chPref val="3"/>
        </dgm:presLayoutVars>
      </dgm:prSet>
      <dgm:spPr/>
    </dgm:pt>
    <dgm:pt modelId="{C6BC2583-6F71-4D97-B162-3B50249A73A0}" type="pres">
      <dgm:prSet presAssocID="{32233B2C-CC8D-4CCA-B491-837CA5045590}" presName="level3hierChild" presStyleCnt="0"/>
      <dgm:spPr/>
    </dgm:pt>
    <dgm:pt modelId="{A1062876-39A9-450A-9059-A1CBCFC8ED5D}" type="pres">
      <dgm:prSet presAssocID="{1063E63F-410C-437A-B9B1-0FC3823C5692}" presName="conn2-1" presStyleLbl="parChTrans1D3" presStyleIdx="4" presStyleCnt="5"/>
      <dgm:spPr/>
    </dgm:pt>
    <dgm:pt modelId="{DD0A19E2-15E8-4A71-B00F-CE060C390616}" type="pres">
      <dgm:prSet presAssocID="{1063E63F-410C-437A-B9B1-0FC3823C5692}" presName="connTx" presStyleLbl="parChTrans1D3" presStyleIdx="4" presStyleCnt="5"/>
      <dgm:spPr/>
    </dgm:pt>
    <dgm:pt modelId="{B9EDF11C-5601-4358-A6AA-866969A7EE33}" type="pres">
      <dgm:prSet presAssocID="{ADD0FB9C-432F-4124-88B0-5263F29AF675}" presName="root2" presStyleCnt="0"/>
      <dgm:spPr/>
    </dgm:pt>
    <dgm:pt modelId="{6210E5E1-BD6B-4DD4-8F00-6A92236CD722}" type="pres">
      <dgm:prSet presAssocID="{ADD0FB9C-432F-4124-88B0-5263F29AF675}" presName="LevelTwoTextNode" presStyleLbl="node3" presStyleIdx="4" presStyleCnt="5">
        <dgm:presLayoutVars>
          <dgm:chPref val="3"/>
        </dgm:presLayoutVars>
      </dgm:prSet>
      <dgm:spPr/>
    </dgm:pt>
    <dgm:pt modelId="{6FB42FF2-7A56-400B-9516-76BB44948D1B}" type="pres">
      <dgm:prSet presAssocID="{ADD0FB9C-432F-4124-88B0-5263F29AF675}" presName="level3hierChild" presStyleCnt="0"/>
      <dgm:spPr/>
    </dgm:pt>
  </dgm:ptLst>
  <dgm:cxnLst>
    <dgm:cxn modelId="{9EE0520E-CDCD-48F9-9522-5D38E05D463A}" type="presOf" srcId="{333C92D6-6AA1-4C25-8A4C-5280A5862142}" destId="{B0307DF3-180D-4EC0-B0D4-F7C554B23556}" srcOrd="1" destOrd="0" presId="urn:microsoft.com/office/officeart/2005/8/layout/hierarchy2"/>
    <dgm:cxn modelId="{B849370F-2E45-4E14-92A3-F2C8B5DC556F}" type="presOf" srcId="{35F11A34-4A5C-468D-9AB4-BF9A1E51FB34}" destId="{ED5C1F5C-6BAE-4088-8DFC-3A2272B01050}" srcOrd="0" destOrd="0" presId="urn:microsoft.com/office/officeart/2005/8/layout/hierarchy2"/>
    <dgm:cxn modelId="{D60F4B18-AB01-4619-B148-813B0A6BC221}" type="presOf" srcId="{8E4FDFB1-CAB4-43F6-A063-B66589C1B73B}" destId="{5C024FFC-51D4-4695-B84D-51A66E7D7D3C}" srcOrd="1" destOrd="0" presId="urn:microsoft.com/office/officeart/2005/8/layout/hierarchy2"/>
    <dgm:cxn modelId="{E411B826-9F6B-4292-8FCA-BA626FF969F1}" type="presOf" srcId="{E1760026-D5C8-4A09-B3FB-045C89BEB7F8}" destId="{8D88E08F-64FB-4036-9040-76108250CCA7}" srcOrd="1" destOrd="0" presId="urn:microsoft.com/office/officeart/2005/8/layout/hierarchy2"/>
    <dgm:cxn modelId="{477C522A-4BC8-4965-A8B2-CDFEFA77488A}" type="presOf" srcId="{1063E63F-410C-437A-B9B1-0FC3823C5692}" destId="{A1062876-39A9-450A-9059-A1CBCFC8ED5D}" srcOrd="0" destOrd="0" presId="urn:microsoft.com/office/officeart/2005/8/layout/hierarchy2"/>
    <dgm:cxn modelId="{5D681933-203F-4E2F-8949-DF8F6502CE85}" srcId="{D64E7C94-459E-4FAA-9622-26757EAFB7FC}" destId="{32233B2C-CC8D-4CCA-B491-837CA5045590}" srcOrd="3" destOrd="0" parTransId="{C45A6E6B-62DD-46BF-B5B1-ADF4BA1A262E}" sibTransId="{EDE8B91F-921F-4827-A8E0-42F34EE60A10}"/>
    <dgm:cxn modelId="{E60BDF34-FFD3-4A0C-9F72-83379BE37E77}" type="presOf" srcId="{78214ED3-D636-4D80-9C8E-5BF3F2317BFB}" destId="{C7C29BE7-4AC7-4ADB-97B4-EA46C17C7CCA}" srcOrd="0" destOrd="0" presId="urn:microsoft.com/office/officeart/2005/8/layout/hierarchy2"/>
    <dgm:cxn modelId="{FDD21243-2C4F-43F0-A27A-040BA89A315F}" type="presOf" srcId="{C45A6E6B-62DD-46BF-B5B1-ADF4BA1A262E}" destId="{02801E99-9EA2-4F35-BB04-3DE1F00363D0}" srcOrd="1" destOrd="0" presId="urn:microsoft.com/office/officeart/2005/8/layout/hierarchy2"/>
    <dgm:cxn modelId="{51E7074B-9AE3-4890-9B25-FAA127C1FCE8}" type="presOf" srcId="{78214ED3-D636-4D80-9C8E-5BF3F2317BFB}" destId="{35698FAD-ACE0-4606-83C4-5C58F5A1EDF5}" srcOrd="1" destOrd="0" presId="urn:microsoft.com/office/officeart/2005/8/layout/hierarchy2"/>
    <dgm:cxn modelId="{8F64A24C-0C7F-42FD-B2EB-08B936298B01}" srcId="{EAE9F369-5310-46AE-8969-5B6B6AD01FE5}" destId="{C432212F-B3FE-4659-AAB1-F8E1A7B3A373}" srcOrd="0" destOrd="0" parTransId="{FCBC8865-6DF0-46AA-A8A5-714EB04D9491}" sibTransId="{96791162-F163-482B-BB09-8B42319798DA}"/>
    <dgm:cxn modelId="{C59E4C74-12F0-4561-8B14-6DD51270C497}" srcId="{D64E7C94-459E-4FAA-9622-26757EAFB7FC}" destId="{B9F64EFC-29C8-499E-98F9-B0969BEED493}" srcOrd="1" destOrd="0" parTransId="{8E4FDFB1-CAB4-43F6-A063-B66589C1B73B}" sibTransId="{4363D8BA-5D33-4D25-A1F8-6F162452DD46}"/>
    <dgm:cxn modelId="{C507A677-8EC1-469A-9704-61DB781E7B91}" type="presOf" srcId="{E1760026-D5C8-4A09-B3FB-045C89BEB7F8}" destId="{1AA31BE7-5A32-4F54-AE05-9CF1C4BCEC99}" srcOrd="0" destOrd="0" presId="urn:microsoft.com/office/officeart/2005/8/layout/hierarchy2"/>
    <dgm:cxn modelId="{EFD8D659-B4E0-4245-91CF-3DC96C664BB7}" type="presOf" srcId="{C432212F-B3FE-4659-AAB1-F8E1A7B3A373}" destId="{2EC6AB8F-550C-40F7-95A8-591DF7F581B7}" srcOrd="0" destOrd="0" presId="urn:microsoft.com/office/officeart/2005/8/layout/hierarchy2"/>
    <dgm:cxn modelId="{02A5A881-E7A1-4BF4-B801-4D24D8CABF5D}" srcId="{D64E7C94-459E-4FAA-9622-26757EAFB7FC}" destId="{ADD0FB9C-432F-4124-88B0-5263F29AF675}" srcOrd="4" destOrd="0" parTransId="{1063E63F-410C-437A-B9B1-0FC3823C5692}" sibTransId="{BC2401D9-CA66-4031-B084-1E96B97080B4}"/>
    <dgm:cxn modelId="{79E9E689-38CE-4C1F-97FD-76337BF7F858}" type="presOf" srcId="{1063E63F-410C-437A-B9B1-0FC3823C5692}" destId="{DD0A19E2-15E8-4A71-B00F-CE060C390616}" srcOrd="1" destOrd="0" presId="urn:microsoft.com/office/officeart/2005/8/layout/hierarchy2"/>
    <dgm:cxn modelId="{31DC2F8A-75F5-4777-B8EC-DD6F36E03950}" srcId="{C432212F-B3FE-4659-AAB1-F8E1A7B3A373}" destId="{D64E7C94-459E-4FAA-9622-26757EAFB7FC}" srcOrd="0" destOrd="0" parTransId="{E1760026-D5C8-4A09-B3FB-045C89BEB7F8}" sibTransId="{0D4FE911-55E7-4222-B2B1-898C00EC554E}"/>
    <dgm:cxn modelId="{3776AF96-DE96-4D51-BB61-35080E29D857}" type="presOf" srcId="{333C92D6-6AA1-4C25-8A4C-5280A5862142}" destId="{36686DFE-816B-4263-AC62-D1B4912BAB2E}" srcOrd="0" destOrd="0" presId="urn:microsoft.com/office/officeart/2005/8/layout/hierarchy2"/>
    <dgm:cxn modelId="{7172009E-1975-4257-AF86-AC34D3A59DD6}" type="presOf" srcId="{32233B2C-CC8D-4CCA-B491-837CA5045590}" destId="{18A41622-0086-4CFF-8D8E-0C1493AE8F28}" srcOrd="0" destOrd="0" presId="urn:microsoft.com/office/officeart/2005/8/layout/hierarchy2"/>
    <dgm:cxn modelId="{11D398A4-6140-4EE6-84E4-3AE1B720A451}" srcId="{D64E7C94-459E-4FAA-9622-26757EAFB7FC}" destId="{AFFB5084-9A4E-44D2-AB86-A6667736C84D}" srcOrd="0" destOrd="0" parTransId="{333C92D6-6AA1-4C25-8A4C-5280A5862142}" sibTransId="{222C26E1-0A4B-4666-83DD-17927A8CBA2F}"/>
    <dgm:cxn modelId="{A44264AC-7C85-4884-9E54-43A3692D4772}" type="presOf" srcId="{8E4FDFB1-CAB4-43F6-A063-B66589C1B73B}" destId="{D7E7D837-EF4D-461A-A445-DB44B80A2CB4}" srcOrd="0" destOrd="0" presId="urn:microsoft.com/office/officeart/2005/8/layout/hierarchy2"/>
    <dgm:cxn modelId="{94DA17B1-5A8C-4B23-8043-6F00F2D90AF2}" type="presOf" srcId="{ADD0FB9C-432F-4124-88B0-5263F29AF675}" destId="{6210E5E1-BD6B-4DD4-8F00-6A92236CD722}" srcOrd="0" destOrd="0" presId="urn:microsoft.com/office/officeart/2005/8/layout/hierarchy2"/>
    <dgm:cxn modelId="{3A6042C7-1FCA-4C02-9590-44EC8D1C981A}" srcId="{D64E7C94-459E-4FAA-9622-26757EAFB7FC}" destId="{35F11A34-4A5C-468D-9AB4-BF9A1E51FB34}" srcOrd="2" destOrd="0" parTransId="{78214ED3-D636-4D80-9C8E-5BF3F2317BFB}" sibTransId="{93EDA68C-2637-40EF-85D0-B44AFC958900}"/>
    <dgm:cxn modelId="{BC3932D2-5FCC-4A17-95A6-7435EE9D9502}" type="presOf" srcId="{AFFB5084-9A4E-44D2-AB86-A6667736C84D}" destId="{3A69FA17-C7C3-4C8F-9E33-9A171E4C6AE3}" srcOrd="0" destOrd="0" presId="urn:microsoft.com/office/officeart/2005/8/layout/hierarchy2"/>
    <dgm:cxn modelId="{761123D7-5340-4B40-8E13-3761455B4692}" type="presOf" srcId="{D64E7C94-459E-4FAA-9622-26757EAFB7FC}" destId="{58F95E33-943B-45C2-9D2E-FAA19CE770AE}" srcOrd="0" destOrd="0" presId="urn:microsoft.com/office/officeart/2005/8/layout/hierarchy2"/>
    <dgm:cxn modelId="{EE7E99E1-2A30-45F4-BE84-9C4B837947D8}" type="presOf" srcId="{C45A6E6B-62DD-46BF-B5B1-ADF4BA1A262E}" destId="{C9A6EA9A-46E6-4D75-8771-7BC81B017C00}" srcOrd="0" destOrd="0" presId="urn:microsoft.com/office/officeart/2005/8/layout/hierarchy2"/>
    <dgm:cxn modelId="{F39B94E8-EB11-4B37-BB96-7D5E95EFC0AE}" type="presOf" srcId="{EAE9F369-5310-46AE-8969-5B6B6AD01FE5}" destId="{F2339A32-F8EF-4BAF-9734-995DC680172E}" srcOrd="0" destOrd="0" presId="urn:microsoft.com/office/officeart/2005/8/layout/hierarchy2"/>
    <dgm:cxn modelId="{41EFCDEA-A320-4A75-B6DE-70E7DAE0BD30}" type="presOf" srcId="{B9F64EFC-29C8-499E-98F9-B0969BEED493}" destId="{311C789A-5FA9-482A-B397-6FB428F4B259}" srcOrd="0" destOrd="0" presId="urn:microsoft.com/office/officeart/2005/8/layout/hierarchy2"/>
    <dgm:cxn modelId="{C42AD83F-4521-4C2C-A155-005A308640E7}" type="presParOf" srcId="{F2339A32-F8EF-4BAF-9734-995DC680172E}" destId="{76A405F5-0BA3-479C-BBD4-C4F0C9857414}" srcOrd="0" destOrd="0" presId="urn:microsoft.com/office/officeart/2005/8/layout/hierarchy2"/>
    <dgm:cxn modelId="{7B09D2B9-BA0D-4A3A-94E7-1F67DBC58BE3}" type="presParOf" srcId="{76A405F5-0BA3-479C-BBD4-C4F0C9857414}" destId="{2EC6AB8F-550C-40F7-95A8-591DF7F581B7}" srcOrd="0" destOrd="0" presId="urn:microsoft.com/office/officeart/2005/8/layout/hierarchy2"/>
    <dgm:cxn modelId="{9C055998-84E9-4E26-BD89-E9B953193EF5}" type="presParOf" srcId="{76A405F5-0BA3-479C-BBD4-C4F0C9857414}" destId="{FE4370E5-0D8D-42F1-B810-FEE33971E5A6}" srcOrd="1" destOrd="0" presId="urn:microsoft.com/office/officeart/2005/8/layout/hierarchy2"/>
    <dgm:cxn modelId="{48441C13-359A-498F-BB27-912A5C53A33C}" type="presParOf" srcId="{FE4370E5-0D8D-42F1-B810-FEE33971E5A6}" destId="{1AA31BE7-5A32-4F54-AE05-9CF1C4BCEC99}" srcOrd="0" destOrd="0" presId="urn:microsoft.com/office/officeart/2005/8/layout/hierarchy2"/>
    <dgm:cxn modelId="{7D9D302B-8B9E-44E4-A092-479166B1C168}" type="presParOf" srcId="{1AA31BE7-5A32-4F54-AE05-9CF1C4BCEC99}" destId="{8D88E08F-64FB-4036-9040-76108250CCA7}" srcOrd="0" destOrd="0" presId="urn:microsoft.com/office/officeart/2005/8/layout/hierarchy2"/>
    <dgm:cxn modelId="{F4588C09-8C3D-4B9A-AEB4-BE8415E4CFD9}" type="presParOf" srcId="{FE4370E5-0D8D-42F1-B810-FEE33971E5A6}" destId="{2E8E6312-9382-4791-B00A-AD93C5EE5602}" srcOrd="1" destOrd="0" presId="urn:microsoft.com/office/officeart/2005/8/layout/hierarchy2"/>
    <dgm:cxn modelId="{549B5062-D227-4698-B47A-28F32E0EE2B0}" type="presParOf" srcId="{2E8E6312-9382-4791-B00A-AD93C5EE5602}" destId="{58F95E33-943B-45C2-9D2E-FAA19CE770AE}" srcOrd="0" destOrd="0" presId="urn:microsoft.com/office/officeart/2005/8/layout/hierarchy2"/>
    <dgm:cxn modelId="{AE55B973-E1D5-4024-A758-9BD12562EEBD}" type="presParOf" srcId="{2E8E6312-9382-4791-B00A-AD93C5EE5602}" destId="{208507A3-8FAA-4CE8-A54B-C693FD98DC2D}" srcOrd="1" destOrd="0" presId="urn:microsoft.com/office/officeart/2005/8/layout/hierarchy2"/>
    <dgm:cxn modelId="{172F39DA-2566-49C2-84DA-82A689F015BD}" type="presParOf" srcId="{208507A3-8FAA-4CE8-A54B-C693FD98DC2D}" destId="{36686DFE-816B-4263-AC62-D1B4912BAB2E}" srcOrd="0" destOrd="0" presId="urn:microsoft.com/office/officeart/2005/8/layout/hierarchy2"/>
    <dgm:cxn modelId="{2AB0E13A-3B35-4D92-96CE-767702ECE1AA}" type="presParOf" srcId="{36686DFE-816B-4263-AC62-D1B4912BAB2E}" destId="{B0307DF3-180D-4EC0-B0D4-F7C554B23556}" srcOrd="0" destOrd="0" presId="urn:microsoft.com/office/officeart/2005/8/layout/hierarchy2"/>
    <dgm:cxn modelId="{FA16FCA2-48CF-496C-9B23-4EC4E114B0A8}" type="presParOf" srcId="{208507A3-8FAA-4CE8-A54B-C693FD98DC2D}" destId="{D98346B0-398F-4528-8ACF-78921E4E0B70}" srcOrd="1" destOrd="0" presId="urn:microsoft.com/office/officeart/2005/8/layout/hierarchy2"/>
    <dgm:cxn modelId="{DFE3E7E9-2B4E-439B-BA17-339FD029BEF7}" type="presParOf" srcId="{D98346B0-398F-4528-8ACF-78921E4E0B70}" destId="{3A69FA17-C7C3-4C8F-9E33-9A171E4C6AE3}" srcOrd="0" destOrd="0" presId="urn:microsoft.com/office/officeart/2005/8/layout/hierarchy2"/>
    <dgm:cxn modelId="{D3A13A49-3F68-4590-BCB2-889DA3ED866C}" type="presParOf" srcId="{D98346B0-398F-4528-8ACF-78921E4E0B70}" destId="{5E4FE5B5-B06E-4BB2-9462-94A289A2D7A6}" srcOrd="1" destOrd="0" presId="urn:microsoft.com/office/officeart/2005/8/layout/hierarchy2"/>
    <dgm:cxn modelId="{6B46E5C3-E006-4AFF-AB3D-EF8624AA6EB7}" type="presParOf" srcId="{208507A3-8FAA-4CE8-A54B-C693FD98DC2D}" destId="{D7E7D837-EF4D-461A-A445-DB44B80A2CB4}" srcOrd="2" destOrd="0" presId="urn:microsoft.com/office/officeart/2005/8/layout/hierarchy2"/>
    <dgm:cxn modelId="{80F9A2A0-EE5A-4013-BCC2-BA3FD0D18C82}" type="presParOf" srcId="{D7E7D837-EF4D-461A-A445-DB44B80A2CB4}" destId="{5C024FFC-51D4-4695-B84D-51A66E7D7D3C}" srcOrd="0" destOrd="0" presId="urn:microsoft.com/office/officeart/2005/8/layout/hierarchy2"/>
    <dgm:cxn modelId="{4A2A95F7-A3A2-4FCF-8854-5D400DC3B2CA}" type="presParOf" srcId="{208507A3-8FAA-4CE8-A54B-C693FD98DC2D}" destId="{A42EEC03-4AC1-48CF-B8EC-F23482032749}" srcOrd="3" destOrd="0" presId="urn:microsoft.com/office/officeart/2005/8/layout/hierarchy2"/>
    <dgm:cxn modelId="{DE73893B-4375-46C2-8B6D-3B3451F5F55A}" type="presParOf" srcId="{A42EEC03-4AC1-48CF-B8EC-F23482032749}" destId="{311C789A-5FA9-482A-B397-6FB428F4B259}" srcOrd="0" destOrd="0" presId="urn:microsoft.com/office/officeart/2005/8/layout/hierarchy2"/>
    <dgm:cxn modelId="{F6737907-F536-42F3-B335-04F861C7DFD9}" type="presParOf" srcId="{A42EEC03-4AC1-48CF-B8EC-F23482032749}" destId="{54D8AC5B-25AD-40E1-A135-8B7F0DB314DD}" srcOrd="1" destOrd="0" presId="urn:microsoft.com/office/officeart/2005/8/layout/hierarchy2"/>
    <dgm:cxn modelId="{5A4272BB-110D-495B-86D9-8FE1236C4CB9}" type="presParOf" srcId="{208507A3-8FAA-4CE8-A54B-C693FD98DC2D}" destId="{C7C29BE7-4AC7-4ADB-97B4-EA46C17C7CCA}" srcOrd="4" destOrd="0" presId="urn:microsoft.com/office/officeart/2005/8/layout/hierarchy2"/>
    <dgm:cxn modelId="{B55F4C9E-683D-4405-93B6-2C39DBB572EA}" type="presParOf" srcId="{C7C29BE7-4AC7-4ADB-97B4-EA46C17C7CCA}" destId="{35698FAD-ACE0-4606-83C4-5C58F5A1EDF5}" srcOrd="0" destOrd="0" presId="urn:microsoft.com/office/officeart/2005/8/layout/hierarchy2"/>
    <dgm:cxn modelId="{0F0E20F5-7DDF-4CFF-9693-20BE057E0EDE}" type="presParOf" srcId="{208507A3-8FAA-4CE8-A54B-C693FD98DC2D}" destId="{C03D8357-966A-4533-B8DC-4598C89425B2}" srcOrd="5" destOrd="0" presId="urn:microsoft.com/office/officeart/2005/8/layout/hierarchy2"/>
    <dgm:cxn modelId="{5FB64A8C-4156-494A-9879-B8DCBFDF0C49}" type="presParOf" srcId="{C03D8357-966A-4533-B8DC-4598C89425B2}" destId="{ED5C1F5C-6BAE-4088-8DFC-3A2272B01050}" srcOrd="0" destOrd="0" presId="urn:microsoft.com/office/officeart/2005/8/layout/hierarchy2"/>
    <dgm:cxn modelId="{63D7ABF7-4E48-49F3-B0C9-541618BF1155}" type="presParOf" srcId="{C03D8357-966A-4533-B8DC-4598C89425B2}" destId="{4B3EC5ED-6CE2-4A48-82C3-AF52A795975E}" srcOrd="1" destOrd="0" presId="urn:microsoft.com/office/officeart/2005/8/layout/hierarchy2"/>
    <dgm:cxn modelId="{26335780-DA1F-431C-AD1D-B079CBBB5C0D}" type="presParOf" srcId="{208507A3-8FAA-4CE8-A54B-C693FD98DC2D}" destId="{C9A6EA9A-46E6-4D75-8771-7BC81B017C00}" srcOrd="6" destOrd="0" presId="urn:microsoft.com/office/officeart/2005/8/layout/hierarchy2"/>
    <dgm:cxn modelId="{A3B80559-835E-4435-95E0-B82D7546450B}" type="presParOf" srcId="{C9A6EA9A-46E6-4D75-8771-7BC81B017C00}" destId="{02801E99-9EA2-4F35-BB04-3DE1F00363D0}" srcOrd="0" destOrd="0" presId="urn:microsoft.com/office/officeart/2005/8/layout/hierarchy2"/>
    <dgm:cxn modelId="{BC0B47DF-9ED2-4369-B1AB-D43A0D62AF7A}" type="presParOf" srcId="{208507A3-8FAA-4CE8-A54B-C693FD98DC2D}" destId="{219305DF-0675-4563-8FDA-918DF9805F2A}" srcOrd="7" destOrd="0" presId="urn:microsoft.com/office/officeart/2005/8/layout/hierarchy2"/>
    <dgm:cxn modelId="{77309383-747A-47EE-8DB7-BD879BEB83BF}" type="presParOf" srcId="{219305DF-0675-4563-8FDA-918DF9805F2A}" destId="{18A41622-0086-4CFF-8D8E-0C1493AE8F28}" srcOrd="0" destOrd="0" presId="urn:microsoft.com/office/officeart/2005/8/layout/hierarchy2"/>
    <dgm:cxn modelId="{388289B1-EDDD-4244-8311-580E7161849E}" type="presParOf" srcId="{219305DF-0675-4563-8FDA-918DF9805F2A}" destId="{C6BC2583-6F71-4D97-B162-3B50249A73A0}" srcOrd="1" destOrd="0" presId="urn:microsoft.com/office/officeart/2005/8/layout/hierarchy2"/>
    <dgm:cxn modelId="{74C05D5A-4FE7-4C28-A729-C8A3C5EF59DD}" type="presParOf" srcId="{208507A3-8FAA-4CE8-A54B-C693FD98DC2D}" destId="{A1062876-39A9-450A-9059-A1CBCFC8ED5D}" srcOrd="8" destOrd="0" presId="urn:microsoft.com/office/officeart/2005/8/layout/hierarchy2"/>
    <dgm:cxn modelId="{4A0349B0-2D4C-4DC5-BAE3-E1667A342B1D}" type="presParOf" srcId="{A1062876-39A9-450A-9059-A1CBCFC8ED5D}" destId="{DD0A19E2-15E8-4A71-B00F-CE060C390616}" srcOrd="0" destOrd="0" presId="urn:microsoft.com/office/officeart/2005/8/layout/hierarchy2"/>
    <dgm:cxn modelId="{879DA9C7-2C30-4EE9-B612-4A21D45BB733}" type="presParOf" srcId="{208507A3-8FAA-4CE8-A54B-C693FD98DC2D}" destId="{B9EDF11C-5601-4358-A6AA-866969A7EE33}" srcOrd="9" destOrd="0" presId="urn:microsoft.com/office/officeart/2005/8/layout/hierarchy2"/>
    <dgm:cxn modelId="{5BE53114-9C66-40AA-A956-E6E3122B5243}" type="presParOf" srcId="{B9EDF11C-5601-4358-A6AA-866969A7EE33}" destId="{6210E5E1-BD6B-4DD4-8F00-6A92236CD722}" srcOrd="0" destOrd="0" presId="urn:microsoft.com/office/officeart/2005/8/layout/hierarchy2"/>
    <dgm:cxn modelId="{CF6D5948-C5D8-4B69-A219-E0E6342FD7C3}" type="presParOf" srcId="{B9EDF11C-5601-4358-A6AA-866969A7EE33}" destId="{6FB42FF2-7A56-400B-9516-76BB44948D1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E9F369-5310-46AE-8969-5B6B6AD01FE5}" type="doc">
      <dgm:prSet loTypeId="urn:microsoft.com/office/officeart/2005/8/layout/hierarchy2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83FDCFF-AFE3-4025-81BF-B13894F449FD}">
      <dgm:prSet/>
      <dgm:spPr/>
      <dgm:t>
        <a:bodyPr/>
        <a:lstStyle/>
        <a:p>
          <a:r>
            <a:rPr lang="en-US" b="1" dirty="0"/>
            <a:t>2. Personal Healthcare Products</a:t>
          </a:r>
          <a:endParaRPr lang="en-US" dirty="0"/>
        </a:p>
      </dgm:t>
    </dgm:pt>
    <dgm:pt modelId="{3C3554E0-BAEE-47AA-9625-3E8114D28FED}" type="parTrans" cxnId="{2C1048C9-86DB-4320-9639-BC1DFC28B110}">
      <dgm:prSet/>
      <dgm:spPr/>
      <dgm:t>
        <a:bodyPr/>
        <a:lstStyle/>
        <a:p>
          <a:endParaRPr lang="en-US"/>
        </a:p>
      </dgm:t>
    </dgm:pt>
    <dgm:pt modelId="{6A36E3C6-13AB-4AEF-B4C8-96C3B4CA495F}" type="sibTrans" cxnId="{2C1048C9-86DB-4320-9639-BC1DFC28B110}">
      <dgm:prSet/>
      <dgm:spPr/>
      <dgm:t>
        <a:bodyPr/>
        <a:lstStyle/>
        <a:p>
          <a:endParaRPr lang="en-US"/>
        </a:p>
      </dgm:t>
    </dgm:pt>
    <dgm:pt modelId="{4A629B2C-9837-43C9-8FE3-4BB46B08FD0C}">
      <dgm:prSet/>
      <dgm:spPr/>
      <dgm:t>
        <a:bodyPr/>
        <a:lstStyle/>
        <a:p>
          <a:r>
            <a:rPr lang="en-US" dirty="0"/>
            <a:t>Focused on promoting wellness and preventive care</a:t>
          </a:r>
        </a:p>
      </dgm:t>
    </dgm:pt>
    <dgm:pt modelId="{0B5C2966-3A9B-4D4F-895D-0C6B1EB13EED}" type="parTrans" cxnId="{2CB93D72-FE34-48D0-B2DE-38F19B62DC76}">
      <dgm:prSet/>
      <dgm:spPr/>
      <dgm:t>
        <a:bodyPr/>
        <a:lstStyle/>
        <a:p>
          <a:endParaRPr lang="en-US"/>
        </a:p>
      </dgm:t>
    </dgm:pt>
    <dgm:pt modelId="{DE3A97CD-AA54-423E-823A-57CEEFCBE4E0}" type="sibTrans" cxnId="{2CB93D72-FE34-48D0-B2DE-38F19B62DC76}">
      <dgm:prSet/>
      <dgm:spPr/>
      <dgm:t>
        <a:bodyPr/>
        <a:lstStyle/>
        <a:p>
          <a:endParaRPr lang="en-US"/>
        </a:p>
      </dgm:t>
    </dgm:pt>
    <dgm:pt modelId="{33930413-6FCB-4C15-ACCC-B12D17939007}">
      <dgm:prSet/>
      <dgm:spPr/>
      <dgm:t>
        <a:bodyPr/>
        <a:lstStyle/>
        <a:p>
          <a:r>
            <a:rPr lang="en-US" b="1"/>
            <a:t>Neck and Shoulder Massagers</a:t>
          </a:r>
          <a:endParaRPr lang="en-US"/>
        </a:p>
      </dgm:t>
    </dgm:pt>
    <dgm:pt modelId="{DD9991EA-4DD9-499C-9FA9-64D2A414FD05}" type="parTrans" cxnId="{79BB276E-2BAB-467E-B42D-605851AC636E}">
      <dgm:prSet/>
      <dgm:spPr/>
      <dgm:t>
        <a:bodyPr/>
        <a:lstStyle/>
        <a:p>
          <a:endParaRPr lang="en-US"/>
        </a:p>
      </dgm:t>
    </dgm:pt>
    <dgm:pt modelId="{EB2C4D38-1C69-4A30-939C-844B4DF14A02}" type="sibTrans" cxnId="{79BB276E-2BAB-467E-B42D-605851AC636E}">
      <dgm:prSet/>
      <dgm:spPr/>
      <dgm:t>
        <a:bodyPr/>
        <a:lstStyle/>
        <a:p>
          <a:endParaRPr lang="en-US"/>
        </a:p>
      </dgm:t>
    </dgm:pt>
    <dgm:pt modelId="{741210AF-361C-4842-BF4B-C69783D718DF}">
      <dgm:prSet/>
      <dgm:spPr/>
      <dgm:t>
        <a:bodyPr/>
        <a:lstStyle/>
        <a:p>
          <a:r>
            <a:rPr lang="en-US" b="1" dirty="0"/>
            <a:t>Foot Reflexology Devices</a:t>
          </a:r>
          <a:endParaRPr lang="en-US" dirty="0"/>
        </a:p>
      </dgm:t>
    </dgm:pt>
    <dgm:pt modelId="{B703070C-47DF-4584-8E8D-53DC09A0CE68}" type="parTrans" cxnId="{78A650DC-E5BE-4CF1-874C-A313C99AF642}">
      <dgm:prSet/>
      <dgm:spPr/>
      <dgm:t>
        <a:bodyPr/>
        <a:lstStyle/>
        <a:p>
          <a:endParaRPr lang="en-US"/>
        </a:p>
      </dgm:t>
    </dgm:pt>
    <dgm:pt modelId="{6962AD30-4E34-423B-B8B2-55359F5D4875}" type="sibTrans" cxnId="{78A650DC-E5BE-4CF1-874C-A313C99AF642}">
      <dgm:prSet/>
      <dgm:spPr/>
      <dgm:t>
        <a:bodyPr/>
        <a:lstStyle/>
        <a:p>
          <a:endParaRPr lang="en-US"/>
        </a:p>
      </dgm:t>
    </dgm:pt>
    <dgm:pt modelId="{4CF11C6C-B28B-438D-995F-42BA78D20D47}">
      <dgm:prSet/>
      <dgm:spPr/>
      <dgm:t>
        <a:bodyPr/>
        <a:lstStyle/>
        <a:p>
          <a:r>
            <a:rPr lang="en-US" b="1"/>
            <a:t>Infrared Therapy Equipment</a:t>
          </a:r>
          <a:endParaRPr lang="en-US"/>
        </a:p>
      </dgm:t>
    </dgm:pt>
    <dgm:pt modelId="{C02EE2B3-12C2-4B0B-83BC-838F672C2713}" type="parTrans" cxnId="{2211B235-E23D-4149-95B7-C82475AB837D}">
      <dgm:prSet/>
      <dgm:spPr/>
      <dgm:t>
        <a:bodyPr/>
        <a:lstStyle/>
        <a:p>
          <a:endParaRPr lang="en-US"/>
        </a:p>
      </dgm:t>
    </dgm:pt>
    <dgm:pt modelId="{A98135BF-3325-4F4B-9093-28761116B5C6}" type="sibTrans" cxnId="{2211B235-E23D-4149-95B7-C82475AB837D}">
      <dgm:prSet/>
      <dgm:spPr/>
      <dgm:t>
        <a:bodyPr/>
        <a:lstStyle/>
        <a:p>
          <a:endParaRPr lang="en-US"/>
        </a:p>
      </dgm:t>
    </dgm:pt>
    <dgm:pt modelId="{782078F7-962B-49B2-868D-43893DBF3948}">
      <dgm:prSet/>
      <dgm:spPr/>
      <dgm:t>
        <a:bodyPr/>
        <a:lstStyle/>
        <a:p>
          <a:r>
            <a:rPr lang="en-US" b="1"/>
            <a:t>Posture Correction Tools</a:t>
          </a:r>
          <a:endParaRPr lang="en-US"/>
        </a:p>
      </dgm:t>
    </dgm:pt>
    <dgm:pt modelId="{489F0336-1123-4559-A5FA-A292C08E0ADC}" type="parTrans" cxnId="{DC7B279A-3A2C-4D24-98F2-DEFEE2C42D49}">
      <dgm:prSet/>
      <dgm:spPr/>
      <dgm:t>
        <a:bodyPr/>
        <a:lstStyle/>
        <a:p>
          <a:endParaRPr lang="en-US"/>
        </a:p>
      </dgm:t>
    </dgm:pt>
    <dgm:pt modelId="{47410394-E861-42BB-97B4-EB404C254126}" type="sibTrans" cxnId="{DC7B279A-3A2C-4D24-98F2-DEFEE2C42D49}">
      <dgm:prSet/>
      <dgm:spPr/>
      <dgm:t>
        <a:bodyPr/>
        <a:lstStyle/>
        <a:p>
          <a:endParaRPr lang="en-US"/>
        </a:p>
      </dgm:t>
    </dgm:pt>
    <dgm:pt modelId="{ACD67063-DAE3-4C57-8D70-4108721BD974}">
      <dgm:prSet/>
      <dgm:spPr/>
      <dgm:t>
        <a:bodyPr/>
        <a:lstStyle/>
        <a:p>
          <a:r>
            <a:rPr lang="en-US" b="1" dirty="0"/>
            <a:t>Portable Health Monitors (e.g., BP, glucose)</a:t>
          </a:r>
          <a:endParaRPr lang="en-US" dirty="0"/>
        </a:p>
      </dgm:t>
    </dgm:pt>
    <dgm:pt modelId="{21F8C12B-43A5-47A3-9B75-5455F6996222}" type="parTrans" cxnId="{094F926D-101C-4D07-A414-0216B3A226F0}">
      <dgm:prSet/>
      <dgm:spPr/>
      <dgm:t>
        <a:bodyPr/>
        <a:lstStyle/>
        <a:p>
          <a:endParaRPr lang="en-US"/>
        </a:p>
      </dgm:t>
    </dgm:pt>
    <dgm:pt modelId="{CA8B32C2-CEC5-4129-8844-D4FC9DCF318E}" type="sibTrans" cxnId="{094F926D-101C-4D07-A414-0216B3A226F0}">
      <dgm:prSet/>
      <dgm:spPr/>
      <dgm:t>
        <a:bodyPr/>
        <a:lstStyle/>
        <a:p>
          <a:endParaRPr lang="en-US"/>
        </a:p>
      </dgm:t>
    </dgm:pt>
    <dgm:pt modelId="{F2339A32-F8EF-4BAF-9734-995DC680172E}" type="pres">
      <dgm:prSet presAssocID="{EAE9F369-5310-46AE-8969-5B6B6AD01FE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E9EA3C4-255B-4C36-A069-9711C28634B0}" type="pres">
      <dgm:prSet presAssocID="{D83FDCFF-AFE3-4025-81BF-B13894F449FD}" presName="root1" presStyleCnt="0"/>
      <dgm:spPr/>
    </dgm:pt>
    <dgm:pt modelId="{78649494-87B0-4232-B8F0-7E069B5F1D93}" type="pres">
      <dgm:prSet presAssocID="{D83FDCFF-AFE3-4025-81BF-B13894F449FD}" presName="LevelOneTextNode" presStyleLbl="node0" presStyleIdx="0" presStyleCnt="1">
        <dgm:presLayoutVars>
          <dgm:chPref val="3"/>
        </dgm:presLayoutVars>
      </dgm:prSet>
      <dgm:spPr/>
    </dgm:pt>
    <dgm:pt modelId="{DC98EC21-62EF-4924-91EB-813F5D6433C7}" type="pres">
      <dgm:prSet presAssocID="{D83FDCFF-AFE3-4025-81BF-B13894F449FD}" presName="level2hierChild" presStyleCnt="0"/>
      <dgm:spPr/>
    </dgm:pt>
    <dgm:pt modelId="{66D04051-7FEE-470F-A322-72D587C86084}" type="pres">
      <dgm:prSet presAssocID="{0B5C2966-3A9B-4D4F-895D-0C6B1EB13EED}" presName="conn2-1" presStyleLbl="parChTrans1D2" presStyleIdx="0" presStyleCnt="1"/>
      <dgm:spPr/>
    </dgm:pt>
    <dgm:pt modelId="{137F5E44-F4D1-4353-B7EA-4C6FF1B4CA75}" type="pres">
      <dgm:prSet presAssocID="{0B5C2966-3A9B-4D4F-895D-0C6B1EB13EED}" presName="connTx" presStyleLbl="parChTrans1D2" presStyleIdx="0" presStyleCnt="1"/>
      <dgm:spPr/>
    </dgm:pt>
    <dgm:pt modelId="{684DAEF0-7050-4499-9917-887FEA1A5ACC}" type="pres">
      <dgm:prSet presAssocID="{4A629B2C-9837-43C9-8FE3-4BB46B08FD0C}" presName="root2" presStyleCnt="0"/>
      <dgm:spPr/>
    </dgm:pt>
    <dgm:pt modelId="{51DB2A40-C0B2-4485-B1AF-F071B2C940EC}" type="pres">
      <dgm:prSet presAssocID="{4A629B2C-9837-43C9-8FE3-4BB46B08FD0C}" presName="LevelTwoTextNode" presStyleLbl="node2" presStyleIdx="0" presStyleCnt="1">
        <dgm:presLayoutVars>
          <dgm:chPref val="3"/>
        </dgm:presLayoutVars>
      </dgm:prSet>
      <dgm:spPr/>
    </dgm:pt>
    <dgm:pt modelId="{972B910E-1F26-4696-940B-B7C7860A5E80}" type="pres">
      <dgm:prSet presAssocID="{4A629B2C-9837-43C9-8FE3-4BB46B08FD0C}" presName="level3hierChild" presStyleCnt="0"/>
      <dgm:spPr/>
    </dgm:pt>
    <dgm:pt modelId="{3EC3F894-8646-465C-B656-D98C231A6E68}" type="pres">
      <dgm:prSet presAssocID="{DD9991EA-4DD9-499C-9FA9-64D2A414FD05}" presName="conn2-1" presStyleLbl="parChTrans1D3" presStyleIdx="0" presStyleCnt="5"/>
      <dgm:spPr/>
    </dgm:pt>
    <dgm:pt modelId="{85264B3C-4959-4125-B01E-866A8B4AF43E}" type="pres">
      <dgm:prSet presAssocID="{DD9991EA-4DD9-499C-9FA9-64D2A414FD05}" presName="connTx" presStyleLbl="parChTrans1D3" presStyleIdx="0" presStyleCnt="5"/>
      <dgm:spPr/>
    </dgm:pt>
    <dgm:pt modelId="{8046EAAC-195E-40E4-B927-886C7CF412B0}" type="pres">
      <dgm:prSet presAssocID="{33930413-6FCB-4C15-ACCC-B12D17939007}" presName="root2" presStyleCnt="0"/>
      <dgm:spPr/>
    </dgm:pt>
    <dgm:pt modelId="{721F2F8F-D293-4FA7-A4CE-A7DA2FD04203}" type="pres">
      <dgm:prSet presAssocID="{33930413-6FCB-4C15-ACCC-B12D17939007}" presName="LevelTwoTextNode" presStyleLbl="node3" presStyleIdx="0" presStyleCnt="5">
        <dgm:presLayoutVars>
          <dgm:chPref val="3"/>
        </dgm:presLayoutVars>
      </dgm:prSet>
      <dgm:spPr/>
    </dgm:pt>
    <dgm:pt modelId="{F1462CA3-F17D-44C0-9205-6B04EC46ED7F}" type="pres">
      <dgm:prSet presAssocID="{33930413-6FCB-4C15-ACCC-B12D17939007}" presName="level3hierChild" presStyleCnt="0"/>
      <dgm:spPr/>
    </dgm:pt>
    <dgm:pt modelId="{CA9B56E7-75A2-4474-99EA-18668006B429}" type="pres">
      <dgm:prSet presAssocID="{B703070C-47DF-4584-8E8D-53DC09A0CE68}" presName="conn2-1" presStyleLbl="parChTrans1D3" presStyleIdx="1" presStyleCnt="5"/>
      <dgm:spPr/>
    </dgm:pt>
    <dgm:pt modelId="{B7E2DFA6-6D31-4520-80F5-4E41C2D749C0}" type="pres">
      <dgm:prSet presAssocID="{B703070C-47DF-4584-8E8D-53DC09A0CE68}" presName="connTx" presStyleLbl="parChTrans1D3" presStyleIdx="1" presStyleCnt="5"/>
      <dgm:spPr/>
    </dgm:pt>
    <dgm:pt modelId="{BAEFFEAA-9DEC-4D36-93B4-4452D6EA8662}" type="pres">
      <dgm:prSet presAssocID="{741210AF-361C-4842-BF4B-C69783D718DF}" presName="root2" presStyleCnt="0"/>
      <dgm:spPr/>
    </dgm:pt>
    <dgm:pt modelId="{D7942A1E-920C-4537-BB6C-3BCA1EE1B2D8}" type="pres">
      <dgm:prSet presAssocID="{741210AF-361C-4842-BF4B-C69783D718DF}" presName="LevelTwoTextNode" presStyleLbl="node3" presStyleIdx="1" presStyleCnt="5">
        <dgm:presLayoutVars>
          <dgm:chPref val="3"/>
        </dgm:presLayoutVars>
      </dgm:prSet>
      <dgm:spPr/>
    </dgm:pt>
    <dgm:pt modelId="{DD3D0026-41BE-444E-82C7-8E3D2DE7C2AB}" type="pres">
      <dgm:prSet presAssocID="{741210AF-361C-4842-BF4B-C69783D718DF}" presName="level3hierChild" presStyleCnt="0"/>
      <dgm:spPr/>
    </dgm:pt>
    <dgm:pt modelId="{1BF49D37-0342-4EF8-A743-DB2BF65C6A1F}" type="pres">
      <dgm:prSet presAssocID="{C02EE2B3-12C2-4B0B-83BC-838F672C2713}" presName="conn2-1" presStyleLbl="parChTrans1D3" presStyleIdx="2" presStyleCnt="5"/>
      <dgm:spPr/>
    </dgm:pt>
    <dgm:pt modelId="{2D8EC3CE-17BB-45AD-9570-7BAAB0FCF9A1}" type="pres">
      <dgm:prSet presAssocID="{C02EE2B3-12C2-4B0B-83BC-838F672C2713}" presName="connTx" presStyleLbl="parChTrans1D3" presStyleIdx="2" presStyleCnt="5"/>
      <dgm:spPr/>
    </dgm:pt>
    <dgm:pt modelId="{9D540D18-D91C-4BAB-A9A4-4011B58E0F70}" type="pres">
      <dgm:prSet presAssocID="{4CF11C6C-B28B-438D-995F-42BA78D20D47}" presName="root2" presStyleCnt="0"/>
      <dgm:spPr/>
    </dgm:pt>
    <dgm:pt modelId="{5CE7788C-4C46-4C9F-A03B-6CB3C7CD8AD6}" type="pres">
      <dgm:prSet presAssocID="{4CF11C6C-B28B-438D-995F-42BA78D20D47}" presName="LevelTwoTextNode" presStyleLbl="node3" presStyleIdx="2" presStyleCnt="5">
        <dgm:presLayoutVars>
          <dgm:chPref val="3"/>
        </dgm:presLayoutVars>
      </dgm:prSet>
      <dgm:spPr/>
    </dgm:pt>
    <dgm:pt modelId="{2C3480FF-6EE3-465D-BB66-F9B6B6A382BF}" type="pres">
      <dgm:prSet presAssocID="{4CF11C6C-B28B-438D-995F-42BA78D20D47}" presName="level3hierChild" presStyleCnt="0"/>
      <dgm:spPr/>
    </dgm:pt>
    <dgm:pt modelId="{9892DBB5-911D-4A70-887E-94F9D75FA33C}" type="pres">
      <dgm:prSet presAssocID="{489F0336-1123-4559-A5FA-A292C08E0ADC}" presName="conn2-1" presStyleLbl="parChTrans1D3" presStyleIdx="3" presStyleCnt="5"/>
      <dgm:spPr/>
    </dgm:pt>
    <dgm:pt modelId="{A6D0C46C-04F7-463A-8C8A-9CBB0DDE2FD1}" type="pres">
      <dgm:prSet presAssocID="{489F0336-1123-4559-A5FA-A292C08E0ADC}" presName="connTx" presStyleLbl="parChTrans1D3" presStyleIdx="3" presStyleCnt="5"/>
      <dgm:spPr/>
    </dgm:pt>
    <dgm:pt modelId="{6C37AF39-2066-4FE9-A2C3-1D3291F83BC2}" type="pres">
      <dgm:prSet presAssocID="{782078F7-962B-49B2-868D-43893DBF3948}" presName="root2" presStyleCnt="0"/>
      <dgm:spPr/>
    </dgm:pt>
    <dgm:pt modelId="{2919E9F9-055B-4FCA-9B60-C6DE422847D1}" type="pres">
      <dgm:prSet presAssocID="{782078F7-962B-49B2-868D-43893DBF3948}" presName="LevelTwoTextNode" presStyleLbl="node3" presStyleIdx="3" presStyleCnt="5">
        <dgm:presLayoutVars>
          <dgm:chPref val="3"/>
        </dgm:presLayoutVars>
      </dgm:prSet>
      <dgm:spPr/>
    </dgm:pt>
    <dgm:pt modelId="{24F72375-AC6D-453E-9606-556035D56245}" type="pres">
      <dgm:prSet presAssocID="{782078F7-962B-49B2-868D-43893DBF3948}" presName="level3hierChild" presStyleCnt="0"/>
      <dgm:spPr/>
    </dgm:pt>
    <dgm:pt modelId="{7D548C66-88F4-494B-934A-1A85605D42F9}" type="pres">
      <dgm:prSet presAssocID="{21F8C12B-43A5-47A3-9B75-5455F6996222}" presName="conn2-1" presStyleLbl="parChTrans1D3" presStyleIdx="4" presStyleCnt="5"/>
      <dgm:spPr/>
    </dgm:pt>
    <dgm:pt modelId="{7D495878-F255-43BA-8BE3-4950B16A92AC}" type="pres">
      <dgm:prSet presAssocID="{21F8C12B-43A5-47A3-9B75-5455F6996222}" presName="connTx" presStyleLbl="parChTrans1D3" presStyleIdx="4" presStyleCnt="5"/>
      <dgm:spPr/>
    </dgm:pt>
    <dgm:pt modelId="{684B4317-F8A9-47BD-90F5-1EC7B25150B9}" type="pres">
      <dgm:prSet presAssocID="{ACD67063-DAE3-4C57-8D70-4108721BD974}" presName="root2" presStyleCnt="0"/>
      <dgm:spPr/>
    </dgm:pt>
    <dgm:pt modelId="{1C0F4D74-AEC2-4794-BF0A-9CCBA7556D88}" type="pres">
      <dgm:prSet presAssocID="{ACD67063-DAE3-4C57-8D70-4108721BD974}" presName="LevelTwoTextNode" presStyleLbl="node3" presStyleIdx="4" presStyleCnt="5">
        <dgm:presLayoutVars>
          <dgm:chPref val="3"/>
        </dgm:presLayoutVars>
      </dgm:prSet>
      <dgm:spPr/>
    </dgm:pt>
    <dgm:pt modelId="{6A2A7E1D-478C-41C6-911D-4B25224994F5}" type="pres">
      <dgm:prSet presAssocID="{ACD67063-DAE3-4C57-8D70-4108721BD974}" presName="level3hierChild" presStyleCnt="0"/>
      <dgm:spPr/>
    </dgm:pt>
  </dgm:ptLst>
  <dgm:cxnLst>
    <dgm:cxn modelId="{116CA90E-DB1F-4D64-A71F-0568A24AC8FD}" type="presOf" srcId="{D83FDCFF-AFE3-4025-81BF-B13894F449FD}" destId="{78649494-87B0-4232-B8F0-7E069B5F1D93}" srcOrd="0" destOrd="0" presId="urn:microsoft.com/office/officeart/2005/8/layout/hierarchy2"/>
    <dgm:cxn modelId="{39236C28-6787-4E93-8566-E585AB1AD22C}" type="presOf" srcId="{B703070C-47DF-4584-8E8D-53DC09A0CE68}" destId="{B7E2DFA6-6D31-4520-80F5-4E41C2D749C0}" srcOrd="1" destOrd="0" presId="urn:microsoft.com/office/officeart/2005/8/layout/hierarchy2"/>
    <dgm:cxn modelId="{2211B235-E23D-4149-95B7-C82475AB837D}" srcId="{4A629B2C-9837-43C9-8FE3-4BB46B08FD0C}" destId="{4CF11C6C-B28B-438D-995F-42BA78D20D47}" srcOrd="2" destOrd="0" parTransId="{C02EE2B3-12C2-4B0B-83BC-838F672C2713}" sibTransId="{A98135BF-3325-4F4B-9093-28761116B5C6}"/>
    <dgm:cxn modelId="{6047023C-6BF9-4A34-9137-221081C12BB4}" type="presOf" srcId="{4A629B2C-9837-43C9-8FE3-4BB46B08FD0C}" destId="{51DB2A40-C0B2-4485-B1AF-F071B2C940EC}" srcOrd="0" destOrd="0" presId="urn:microsoft.com/office/officeart/2005/8/layout/hierarchy2"/>
    <dgm:cxn modelId="{EA3A3341-B77F-4297-99F5-6C9EA1666904}" type="presOf" srcId="{741210AF-361C-4842-BF4B-C69783D718DF}" destId="{D7942A1E-920C-4537-BB6C-3BCA1EE1B2D8}" srcOrd="0" destOrd="0" presId="urn:microsoft.com/office/officeart/2005/8/layout/hierarchy2"/>
    <dgm:cxn modelId="{3B55EF6B-EAEB-4BB8-BB1B-6783C5AD667F}" type="presOf" srcId="{33930413-6FCB-4C15-ACCC-B12D17939007}" destId="{721F2F8F-D293-4FA7-A4CE-A7DA2FD04203}" srcOrd="0" destOrd="0" presId="urn:microsoft.com/office/officeart/2005/8/layout/hierarchy2"/>
    <dgm:cxn modelId="{97A46D6C-67A5-4510-9904-A18E5ADCF2B8}" type="presOf" srcId="{0B5C2966-3A9B-4D4F-895D-0C6B1EB13EED}" destId="{66D04051-7FEE-470F-A322-72D587C86084}" srcOrd="0" destOrd="0" presId="urn:microsoft.com/office/officeart/2005/8/layout/hierarchy2"/>
    <dgm:cxn modelId="{0D4CC44C-54D3-4E52-B354-45CE36BC9390}" type="presOf" srcId="{21F8C12B-43A5-47A3-9B75-5455F6996222}" destId="{7D495878-F255-43BA-8BE3-4950B16A92AC}" srcOrd="1" destOrd="0" presId="urn:microsoft.com/office/officeart/2005/8/layout/hierarchy2"/>
    <dgm:cxn modelId="{094F926D-101C-4D07-A414-0216B3A226F0}" srcId="{4A629B2C-9837-43C9-8FE3-4BB46B08FD0C}" destId="{ACD67063-DAE3-4C57-8D70-4108721BD974}" srcOrd="4" destOrd="0" parTransId="{21F8C12B-43A5-47A3-9B75-5455F6996222}" sibTransId="{CA8B32C2-CEC5-4129-8844-D4FC9DCF318E}"/>
    <dgm:cxn modelId="{79BB276E-2BAB-467E-B42D-605851AC636E}" srcId="{4A629B2C-9837-43C9-8FE3-4BB46B08FD0C}" destId="{33930413-6FCB-4C15-ACCC-B12D17939007}" srcOrd="0" destOrd="0" parTransId="{DD9991EA-4DD9-499C-9FA9-64D2A414FD05}" sibTransId="{EB2C4D38-1C69-4A30-939C-844B4DF14A02}"/>
    <dgm:cxn modelId="{86A7E471-748F-4021-9414-EE7154101E17}" type="presOf" srcId="{C02EE2B3-12C2-4B0B-83BC-838F672C2713}" destId="{2D8EC3CE-17BB-45AD-9570-7BAAB0FCF9A1}" srcOrd="1" destOrd="0" presId="urn:microsoft.com/office/officeart/2005/8/layout/hierarchy2"/>
    <dgm:cxn modelId="{2CB93D72-FE34-48D0-B2DE-38F19B62DC76}" srcId="{D83FDCFF-AFE3-4025-81BF-B13894F449FD}" destId="{4A629B2C-9837-43C9-8FE3-4BB46B08FD0C}" srcOrd="0" destOrd="0" parTransId="{0B5C2966-3A9B-4D4F-895D-0C6B1EB13EED}" sibTransId="{DE3A97CD-AA54-423E-823A-57CEEFCBE4E0}"/>
    <dgm:cxn modelId="{6A58BE79-3851-42DE-A774-7BBBD3CE8660}" type="presOf" srcId="{ACD67063-DAE3-4C57-8D70-4108721BD974}" destId="{1C0F4D74-AEC2-4794-BF0A-9CCBA7556D88}" srcOrd="0" destOrd="0" presId="urn:microsoft.com/office/officeart/2005/8/layout/hierarchy2"/>
    <dgm:cxn modelId="{93ED9A97-A673-4FDA-8A6C-D65E9ED03AF8}" type="presOf" srcId="{4CF11C6C-B28B-438D-995F-42BA78D20D47}" destId="{5CE7788C-4C46-4C9F-A03B-6CB3C7CD8AD6}" srcOrd="0" destOrd="0" presId="urn:microsoft.com/office/officeart/2005/8/layout/hierarchy2"/>
    <dgm:cxn modelId="{DC7B279A-3A2C-4D24-98F2-DEFEE2C42D49}" srcId="{4A629B2C-9837-43C9-8FE3-4BB46B08FD0C}" destId="{782078F7-962B-49B2-868D-43893DBF3948}" srcOrd="3" destOrd="0" parTransId="{489F0336-1123-4559-A5FA-A292C08E0ADC}" sibTransId="{47410394-E861-42BB-97B4-EB404C254126}"/>
    <dgm:cxn modelId="{BB1FF49C-5F91-42F1-A00A-DF07B44C0B35}" type="presOf" srcId="{489F0336-1123-4559-A5FA-A292C08E0ADC}" destId="{9892DBB5-911D-4A70-887E-94F9D75FA33C}" srcOrd="0" destOrd="0" presId="urn:microsoft.com/office/officeart/2005/8/layout/hierarchy2"/>
    <dgm:cxn modelId="{8B04A5A5-AB8B-4588-BBA6-7D703ACF4B68}" type="presOf" srcId="{DD9991EA-4DD9-499C-9FA9-64D2A414FD05}" destId="{85264B3C-4959-4125-B01E-866A8B4AF43E}" srcOrd="1" destOrd="0" presId="urn:microsoft.com/office/officeart/2005/8/layout/hierarchy2"/>
    <dgm:cxn modelId="{3D3076BA-AD9E-46FC-B2B6-53D7154E2F73}" type="presOf" srcId="{489F0336-1123-4559-A5FA-A292C08E0ADC}" destId="{A6D0C46C-04F7-463A-8C8A-9CBB0DDE2FD1}" srcOrd="1" destOrd="0" presId="urn:microsoft.com/office/officeart/2005/8/layout/hierarchy2"/>
    <dgm:cxn modelId="{184E6FBC-44B0-4B71-9F3A-DF86632894DB}" type="presOf" srcId="{C02EE2B3-12C2-4B0B-83BC-838F672C2713}" destId="{1BF49D37-0342-4EF8-A743-DB2BF65C6A1F}" srcOrd="0" destOrd="0" presId="urn:microsoft.com/office/officeart/2005/8/layout/hierarchy2"/>
    <dgm:cxn modelId="{33E52FC0-3322-49EA-8746-766A4457D4F3}" type="presOf" srcId="{0B5C2966-3A9B-4D4F-895D-0C6B1EB13EED}" destId="{137F5E44-F4D1-4353-B7EA-4C6FF1B4CA75}" srcOrd="1" destOrd="0" presId="urn:microsoft.com/office/officeart/2005/8/layout/hierarchy2"/>
    <dgm:cxn modelId="{2C1048C9-86DB-4320-9639-BC1DFC28B110}" srcId="{EAE9F369-5310-46AE-8969-5B6B6AD01FE5}" destId="{D83FDCFF-AFE3-4025-81BF-B13894F449FD}" srcOrd="0" destOrd="0" parTransId="{3C3554E0-BAEE-47AA-9625-3E8114D28FED}" sibTransId="{6A36E3C6-13AB-4AEF-B4C8-96C3B4CA495F}"/>
    <dgm:cxn modelId="{1C1EDEC9-B9FF-4528-BA6C-86E7B09AFAE9}" type="presOf" srcId="{21F8C12B-43A5-47A3-9B75-5455F6996222}" destId="{7D548C66-88F4-494B-934A-1A85605D42F9}" srcOrd="0" destOrd="0" presId="urn:microsoft.com/office/officeart/2005/8/layout/hierarchy2"/>
    <dgm:cxn modelId="{58394ED9-4503-49CF-899B-E14EC20880ED}" type="presOf" srcId="{B703070C-47DF-4584-8E8D-53DC09A0CE68}" destId="{CA9B56E7-75A2-4474-99EA-18668006B429}" srcOrd="0" destOrd="0" presId="urn:microsoft.com/office/officeart/2005/8/layout/hierarchy2"/>
    <dgm:cxn modelId="{78A650DC-E5BE-4CF1-874C-A313C99AF642}" srcId="{4A629B2C-9837-43C9-8FE3-4BB46B08FD0C}" destId="{741210AF-361C-4842-BF4B-C69783D718DF}" srcOrd="1" destOrd="0" parTransId="{B703070C-47DF-4584-8E8D-53DC09A0CE68}" sibTransId="{6962AD30-4E34-423B-B8B2-55359F5D4875}"/>
    <dgm:cxn modelId="{F39B94E8-EB11-4B37-BB96-7D5E95EFC0AE}" type="presOf" srcId="{EAE9F369-5310-46AE-8969-5B6B6AD01FE5}" destId="{F2339A32-F8EF-4BAF-9734-995DC680172E}" srcOrd="0" destOrd="0" presId="urn:microsoft.com/office/officeart/2005/8/layout/hierarchy2"/>
    <dgm:cxn modelId="{18F4F1F8-7223-40C2-A3A7-88268294F6C6}" type="presOf" srcId="{782078F7-962B-49B2-868D-43893DBF3948}" destId="{2919E9F9-055B-4FCA-9B60-C6DE422847D1}" srcOrd="0" destOrd="0" presId="urn:microsoft.com/office/officeart/2005/8/layout/hierarchy2"/>
    <dgm:cxn modelId="{ECF249FA-435F-4153-B852-4FF0B13EF479}" type="presOf" srcId="{DD9991EA-4DD9-499C-9FA9-64D2A414FD05}" destId="{3EC3F894-8646-465C-B656-D98C231A6E68}" srcOrd="0" destOrd="0" presId="urn:microsoft.com/office/officeart/2005/8/layout/hierarchy2"/>
    <dgm:cxn modelId="{50E481DD-0445-447C-8A85-30D55684E0C4}" type="presParOf" srcId="{F2339A32-F8EF-4BAF-9734-995DC680172E}" destId="{3E9EA3C4-255B-4C36-A069-9711C28634B0}" srcOrd="0" destOrd="0" presId="urn:microsoft.com/office/officeart/2005/8/layout/hierarchy2"/>
    <dgm:cxn modelId="{3B661415-F31A-409F-A149-3FD611876ECF}" type="presParOf" srcId="{3E9EA3C4-255B-4C36-A069-9711C28634B0}" destId="{78649494-87B0-4232-B8F0-7E069B5F1D93}" srcOrd="0" destOrd="0" presId="urn:microsoft.com/office/officeart/2005/8/layout/hierarchy2"/>
    <dgm:cxn modelId="{EB550500-3664-4C51-8836-2FBC12202747}" type="presParOf" srcId="{3E9EA3C4-255B-4C36-A069-9711C28634B0}" destId="{DC98EC21-62EF-4924-91EB-813F5D6433C7}" srcOrd="1" destOrd="0" presId="urn:microsoft.com/office/officeart/2005/8/layout/hierarchy2"/>
    <dgm:cxn modelId="{9BBDDF0F-32E3-46A6-962C-D4E68CC85E0B}" type="presParOf" srcId="{DC98EC21-62EF-4924-91EB-813F5D6433C7}" destId="{66D04051-7FEE-470F-A322-72D587C86084}" srcOrd="0" destOrd="0" presId="urn:microsoft.com/office/officeart/2005/8/layout/hierarchy2"/>
    <dgm:cxn modelId="{38ED1354-75C5-4DF6-A914-4FB07257DC23}" type="presParOf" srcId="{66D04051-7FEE-470F-A322-72D587C86084}" destId="{137F5E44-F4D1-4353-B7EA-4C6FF1B4CA75}" srcOrd="0" destOrd="0" presId="urn:microsoft.com/office/officeart/2005/8/layout/hierarchy2"/>
    <dgm:cxn modelId="{1FBD80A3-7B50-4C5B-91CC-0B8802EF2901}" type="presParOf" srcId="{DC98EC21-62EF-4924-91EB-813F5D6433C7}" destId="{684DAEF0-7050-4499-9917-887FEA1A5ACC}" srcOrd="1" destOrd="0" presId="urn:microsoft.com/office/officeart/2005/8/layout/hierarchy2"/>
    <dgm:cxn modelId="{E9EB96A5-09C3-448D-8592-FD93C021DA7B}" type="presParOf" srcId="{684DAEF0-7050-4499-9917-887FEA1A5ACC}" destId="{51DB2A40-C0B2-4485-B1AF-F071B2C940EC}" srcOrd="0" destOrd="0" presId="urn:microsoft.com/office/officeart/2005/8/layout/hierarchy2"/>
    <dgm:cxn modelId="{54F1DA16-7C86-4B3C-8287-3DDCEC13A4D5}" type="presParOf" srcId="{684DAEF0-7050-4499-9917-887FEA1A5ACC}" destId="{972B910E-1F26-4696-940B-B7C7860A5E80}" srcOrd="1" destOrd="0" presId="urn:microsoft.com/office/officeart/2005/8/layout/hierarchy2"/>
    <dgm:cxn modelId="{96415444-378C-4536-9A4B-69AA8F947FC3}" type="presParOf" srcId="{972B910E-1F26-4696-940B-B7C7860A5E80}" destId="{3EC3F894-8646-465C-B656-D98C231A6E68}" srcOrd="0" destOrd="0" presId="urn:microsoft.com/office/officeart/2005/8/layout/hierarchy2"/>
    <dgm:cxn modelId="{7D340F38-BB4C-49E8-AD9B-8284B4F05700}" type="presParOf" srcId="{3EC3F894-8646-465C-B656-D98C231A6E68}" destId="{85264B3C-4959-4125-B01E-866A8B4AF43E}" srcOrd="0" destOrd="0" presId="urn:microsoft.com/office/officeart/2005/8/layout/hierarchy2"/>
    <dgm:cxn modelId="{F96BF9CB-595D-404C-A949-32F065B21E1D}" type="presParOf" srcId="{972B910E-1F26-4696-940B-B7C7860A5E80}" destId="{8046EAAC-195E-40E4-B927-886C7CF412B0}" srcOrd="1" destOrd="0" presId="urn:microsoft.com/office/officeart/2005/8/layout/hierarchy2"/>
    <dgm:cxn modelId="{A35BB598-3002-4B62-8F6A-8794BB07DAE0}" type="presParOf" srcId="{8046EAAC-195E-40E4-B927-886C7CF412B0}" destId="{721F2F8F-D293-4FA7-A4CE-A7DA2FD04203}" srcOrd="0" destOrd="0" presId="urn:microsoft.com/office/officeart/2005/8/layout/hierarchy2"/>
    <dgm:cxn modelId="{14BFF12A-DE5B-4A92-8519-B62C256DD839}" type="presParOf" srcId="{8046EAAC-195E-40E4-B927-886C7CF412B0}" destId="{F1462CA3-F17D-44C0-9205-6B04EC46ED7F}" srcOrd="1" destOrd="0" presId="urn:microsoft.com/office/officeart/2005/8/layout/hierarchy2"/>
    <dgm:cxn modelId="{D380F94F-F133-406D-8375-33EA1F9E397E}" type="presParOf" srcId="{972B910E-1F26-4696-940B-B7C7860A5E80}" destId="{CA9B56E7-75A2-4474-99EA-18668006B429}" srcOrd="2" destOrd="0" presId="urn:microsoft.com/office/officeart/2005/8/layout/hierarchy2"/>
    <dgm:cxn modelId="{695B16F3-EAC2-4C5F-B817-9988C6DD6560}" type="presParOf" srcId="{CA9B56E7-75A2-4474-99EA-18668006B429}" destId="{B7E2DFA6-6D31-4520-80F5-4E41C2D749C0}" srcOrd="0" destOrd="0" presId="urn:microsoft.com/office/officeart/2005/8/layout/hierarchy2"/>
    <dgm:cxn modelId="{B9403E4B-7C6E-49EB-AA37-BDDDE42E2A01}" type="presParOf" srcId="{972B910E-1F26-4696-940B-B7C7860A5E80}" destId="{BAEFFEAA-9DEC-4D36-93B4-4452D6EA8662}" srcOrd="3" destOrd="0" presId="urn:microsoft.com/office/officeart/2005/8/layout/hierarchy2"/>
    <dgm:cxn modelId="{15AEDDCE-0D86-4D97-8730-0944EA824167}" type="presParOf" srcId="{BAEFFEAA-9DEC-4D36-93B4-4452D6EA8662}" destId="{D7942A1E-920C-4537-BB6C-3BCA1EE1B2D8}" srcOrd="0" destOrd="0" presId="urn:microsoft.com/office/officeart/2005/8/layout/hierarchy2"/>
    <dgm:cxn modelId="{5F2FCD7D-ACDD-437D-B820-E429177277BD}" type="presParOf" srcId="{BAEFFEAA-9DEC-4D36-93B4-4452D6EA8662}" destId="{DD3D0026-41BE-444E-82C7-8E3D2DE7C2AB}" srcOrd="1" destOrd="0" presId="urn:microsoft.com/office/officeart/2005/8/layout/hierarchy2"/>
    <dgm:cxn modelId="{174965CD-E234-496E-8411-E5D8B35C8B0F}" type="presParOf" srcId="{972B910E-1F26-4696-940B-B7C7860A5E80}" destId="{1BF49D37-0342-4EF8-A743-DB2BF65C6A1F}" srcOrd="4" destOrd="0" presId="urn:microsoft.com/office/officeart/2005/8/layout/hierarchy2"/>
    <dgm:cxn modelId="{3ABCE4DA-5642-4FB7-A23A-1ED5B13118C5}" type="presParOf" srcId="{1BF49D37-0342-4EF8-A743-DB2BF65C6A1F}" destId="{2D8EC3CE-17BB-45AD-9570-7BAAB0FCF9A1}" srcOrd="0" destOrd="0" presId="urn:microsoft.com/office/officeart/2005/8/layout/hierarchy2"/>
    <dgm:cxn modelId="{4B8C0516-ADE8-4DFF-B6FB-6879E358D4AC}" type="presParOf" srcId="{972B910E-1F26-4696-940B-B7C7860A5E80}" destId="{9D540D18-D91C-4BAB-A9A4-4011B58E0F70}" srcOrd="5" destOrd="0" presId="urn:microsoft.com/office/officeart/2005/8/layout/hierarchy2"/>
    <dgm:cxn modelId="{6B1CB080-4A75-4E62-BACE-314E530D4A99}" type="presParOf" srcId="{9D540D18-D91C-4BAB-A9A4-4011B58E0F70}" destId="{5CE7788C-4C46-4C9F-A03B-6CB3C7CD8AD6}" srcOrd="0" destOrd="0" presId="urn:microsoft.com/office/officeart/2005/8/layout/hierarchy2"/>
    <dgm:cxn modelId="{7AE305C2-8100-4548-8E85-9129B5D35933}" type="presParOf" srcId="{9D540D18-D91C-4BAB-A9A4-4011B58E0F70}" destId="{2C3480FF-6EE3-465D-BB66-F9B6B6A382BF}" srcOrd="1" destOrd="0" presId="urn:microsoft.com/office/officeart/2005/8/layout/hierarchy2"/>
    <dgm:cxn modelId="{0612EE8D-DA80-476A-9E2D-A2CF112E2645}" type="presParOf" srcId="{972B910E-1F26-4696-940B-B7C7860A5E80}" destId="{9892DBB5-911D-4A70-887E-94F9D75FA33C}" srcOrd="6" destOrd="0" presId="urn:microsoft.com/office/officeart/2005/8/layout/hierarchy2"/>
    <dgm:cxn modelId="{207C8F90-BC3E-466A-A044-9BEA46B6764A}" type="presParOf" srcId="{9892DBB5-911D-4A70-887E-94F9D75FA33C}" destId="{A6D0C46C-04F7-463A-8C8A-9CBB0DDE2FD1}" srcOrd="0" destOrd="0" presId="urn:microsoft.com/office/officeart/2005/8/layout/hierarchy2"/>
    <dgm:cxn modelId="{8885B3C2-4DCB-4B6A-BE7B-5256BB01F9FB}" type="presParOf" srcId="{972B910E-1F26-4696-940B-B7C7860A5E80}" destId="{6C37AF39-2066-4FE9-A2C3-1D3291F83BC2}" srcOrd="7" destOrd="0" presId="urn:microsoft.com/office/officeart/2005/8/layout/hierarchy2"/>
    <dgm:cxn modelId="{88E4252B-FE0D-4E6C-9149-A4AA0BF05A02}" type="presParOf" srcId="{6C37AF39-2066-4FE9-A2C3-1D3291F83BC2}" destId="{2919E9F9-055B-4FCA-9B60-C6DE422847D1}" srcOrd="0" destOrd="0" presId="urn:microsoft.com/office/officeart/2005/8/layout/hierarchy2"/>
    <dgm:cxn modelId="{D7C08417-222D-44BA-9670-47FE45C71E84}" type="presParOf" srcId="{6C37AF39-2066-4FE9-A2C3-1D3291F83BC2}" destId="{24F72375-AC6D-453E-9606-556035D56245}" srcOrd="1" destOrd="0" presId="urn:microsoft.com/office/officeart/2005/8/layout/hierarchy2"/>
    <dgm:cxn modelId="{DA30B98C-01EF-46F3-A179-B62B918F8712}" type="presParOf" srcId="{972B910E-1F26-4696-940B-B7C7860A5E80}" destId="{7D548C66-88F4-494B-934A-1A85605D42F9}" srcOrd="8" destOrd="0" presId="urn:microsoft.com/office/officeart/2005/8/layout/hierarchy2"/>
    <dgm:cxn modelId="{09FED550-4C7B-436A-ADC5-D968B40863CB}" type="presParOf" srcId="{7D548C66-88F4-494B-934A-1A85605D42F9}" destId="{7D495878-F255-43BA-8BE3-4950B16A92AC}" srcOrd="0" destOrd="0" presId="urn:microsoft.com/office/officeart/2005/8/layout/hierarchy2"/>
    <dgm:cxn modelId="{E8AD795F-D549-437A-80FC-2DA454B3A743}" type="presParOf" srcId="{972B910E-1F26-4696-940B-B7C7860A5E80}" destId="{684B4317-F8A9-47BD-90F5-1EC7B25150B9}" srcOrd="9" destOrd="0" presId="urn:microsoft.com/office/officeart/2005/8/layout/hierarchy2"/>
    <dgm:cxn modelId="{F8D9A8EA-E437-4D39-AF41-9B08BAD48E8C}" type="presParOf" srcId="{684B4317-F8A9-47BD-90F5-1EC7B25150B9}" destId="{1C0F4D74-AEC2-4794-BF0A-9CCBA7556D88}" srcOrd="0" destOrd="0" presId="urn:microsoft.com/office/officeart/2005/8/layout/hierarchy2"/>
    <dgm:cxn modelId="{7D0C1B1F-0D27-409A-82ED-F12EF9438E8F}" type="presParOf" srcId="{684B4317-F8A9-47BD-90F5-1EC7B25150B9}" destId="{6A2A7E1D-478C-41C6-911D-4B25224994F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3D2E814-CB17-4236-B90C-0190FA0D916B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43A0895-DB59-4CCB-A41C-B5331ADFCFB0}">
      <dgm:prSet/>
      <dgm:spPr/>
      <dgm:t>
        <a:bodyPr/>
        <a:lstStyle/>
        <a:p>
          <a:r>
            <a:rPr lang="en-US" b="1"/>
            <a:t>1. Urban Families</a:t>
          </a:r>
          <a:endParaRPr lang="en-US"/>
        </a:p>
      </dgm:t>
    </dgm:pt>
    <dgm:pt modelId="{9B9CD8FB-A55B-4497-BD8C-E0AE384AB58E}" type="parTrans" cxnId="{BE1D1C40-6CDB-48C0-B607-F98CB7D12A2D}">
      <dgm:prSet/>
      <dgm:spPr/>
      <dgm:t>
        <a:bodyPr/>
        <a:lstStyle/>
        <a:p>
          <a:endParaRPr lang="en-US"/>
        </a:p>
      </dgm:t>
    </dgm:pt>
    <dgm:pt modelId="{B02A4F14-40E5-4197-BC3E-9653E9970B82}" type="sibTrans" cxnId="{BE1D1C40-6CDB-48C0-B607-F98CB7D12A2D}">
      <dgm:prSet/>
      <dgm:spPr/>
      <dgm:t>
        <a:bodyPr/>
        <a:lstStyle/>
        <a:p>
          <a:endParaRPr lang="en-US"/>
        </a:p>
      </dgm:t>
    </dgm:pt>
    <dgm:pt modelId="{3461DEE3-1FDB-49DF-932A-E9E6A594D7A7}">
      <dgm:prSet/>
      <dgm:spPr/>
      <dgm:t>
        <a:bodyPr/>
        <a:lstStyle/>
        <a:p>
          <a:r>
            <a:rPr lang="en-US"/>
            <a:t>Seeking convenience and health-focused living.</a:t>
          </a:r>
        </a:p>
      </dgm:t>
    </dgm:pt>
    <dgm:pt modelId="{AF6C3222-6D76-4670-AA94-66298A4EA71F}" type="parTrans" cxnId="{25C5EB96-2CEA-4B96-97EC-E82B2EF5D715}">
      <dgm:prSet/>
      <dgm:spPr/>
      <dgm:t>
        <a:bodyPr/>
        <a:lstStyle/>
        <a:p>
          <a:endParaRPr lang="en-US"/>
        </a:p>
      </dgm:t>
    </dgm:pt>
    <dgm:pt modelId="{BB02A11C-5F2B-473D-ADEE-6D108B819E33}" type="sibTrans" cxnId="{25C5EB96-2CEA-4B96-97EC-E82B2EF5D715}">
      <dgm:prSet/>
      <dgm:spPr/>
      <dgm:t>
        <a:bodyPr/>
        <a:lstStyle/>
        <a:p>
          <a:endParaRPr lang="en-US"/>
        </a:p>
      </dgm:t>
    </dgm:pt>
    <dgm:pt modelId="{931C43C5-120D-4132-8C9E-4ECB33E30F5A}">
      <dgm:prSet/>
      <dgm:spPr/>
      <dgm:t>
        <a:bodyPr/>
        <a:lstStyle/>
        <a:p>
          <a:r>
            <a:rPr lang="en-US"/>
            <a:t>Interested in smart appliances that save time and improve home hygiene.</a:t>
          </a:r>
        </a:p>
      </dgm:t>
    </dgm:pt>
    <dgm:pt modelId="{58CC31FE-CF09-4D22-8F3F-7A6B5C80E598}" type="parTrans" cxnId="{8D178788-9FE0-43D1-AFBD-FF05E6F30B7E}">
      <dgm:prSet/>
      <dgm:spPr/>
      <dgm:t>
        <a:bodyPr/>
        <a:lstStyle/>
        <a:p>
          <a:endParaRPr lang="en-US"/>
        </a:p>
      </dgm:t>
    </dgm:pt>
    <dgm:pt modelId="{6DA06B43-1837-4EF7-A514-8BB33052283C}" type="sibTrans" cxnId="{8D178788-9FE0-43D1-AFBD-FF05E6F30B7E}">
      <dgm:prSet/>
      <dgm:spPr/>
      <dgm:t>
        <a:bodyPr/>
        <a:lstStyle/>
        <a:p>
          <a:endParaRPr lang="en-US"/>
        </a:p>
      </dgm:t>
    </dgm:pt>
    <dgm:pt modelId="{08062A34-32C0-4AF7-A214-5379C4951235}">
      <dgm:prSet/>
      <dgm:spPr/>
      <dgm:t>
        <a:bodyPr/>
        <a:lstStyle/>
        <a:p>
          <a:r>
            <a:rPr lang="en-US" b="1"/>
            <a:t>2. Elderly Consumers</a:t>
          </a:r>
          <a:endParaRPr lang="en-US"/>
        </a:p>
      </dgm:t>
    </dgm:pt>
    <dgm:pt modelId="{10D7DF49-0346-4671-9860-20E3EE8A2C34}" type="parTrans" cxnId="{A4A2FB90-8826-48C4-9B80-18E3B6C5EC80}">
      <dgm:prSet/>
      <dgm:spPr/>
      <dgm:t>
        <a:bodyPr/>
        <a:lstStyle/>
        <a:p>
          <a:endParaRPr lang="en-US"/>
        </a:p>
      </dgm:t>
    </dgm:pt>
    <dgm:pt modelId="{104C139B-4486-437C-AAD4-491545198649}" type="sibTrans" cxnId="{A4A2FB90-8826-48C4-9B80-18E3B6C5EC80}">
      <dgm:prSet/>
      <dgm:spPr/>
      <dgm:t>
        <a:bodyPr/>
        <a:lstStyle/>
        <a:p>
          <a:endParaRPr lang="en-US"/>
        </a:p>
      </dgm:t>
    </dgm:pt>
    <dgm:pt modelId="{8B1C87DB-024A-4E0D-9704-4BE0396C1299}">
      <dgm:prSet/>
      <dgm:spPr/>
      <dgm:t>
        <a:bodyPr/>
        <a:lstStyle/>
        <a:p>
          <a:r>
            <a:rPr lang="en-US"/>
            <a:t>Need accessible healthcare solutions at home.</a:t>
          </a:r>
        </a:p>
      </dgm:t>
    </dgm:pt>
    <dgm:pt modelId="{0638F6F7-8435-4EDE-A35D-45BAA6043E13}" type="parTrans" cxnId="{86D5731B-228D-4C2D-B812-2D08AEF36A2F}">
      <dgm:prSet/>
      <dgm:spPr/>
      <dgm:t>
        <a:bodyPr/>
        <a:lstStyle/>
        <a:p>
          <a:endParaRPr lang="en-US"/>
        </a:p>
      </dgm:t>
    </dgm:pt>
    <dgm:pt modelId="{58598844-B92E-434E-B05D-3DFE62B36471}" type="sibTrans" cxnId="{86D5731B-228D-4C2D-B812-2D08AEF36A2F}">
      <dgm:prSet/>
      <dgm:spPr/>
      <dgm:t>
        <a:bodyPr/>
        <a:lstStyle/>
        <a:p>
          <a:endParaRPr lang="en-US"/>
        </a:p>
      </dgm:t>
    </dgm:pt>
    <dgm:pt modelId="{870FBA51-12DE-42BB-AB19-A2F26B74C741}">
      <dgm:prSet/>
      <dgm:spPr/>
      <dgm:t>
        <a:bodyPr/>
        <a:lstStyle/>
        <a:p>
          <a:r>
            <a:rPr lang="en-US"/>
            <a:t>Benefit from massage and therapy devices for mobility and pain relief.</a:t>
          </a:r>
        </a:p>
      </dgm:t>
    </dgm:pt>
    <dgm:pt modelId="{AE4B6CBE-1AEA-484F-A54A-FA4556310306}" type="parTrans" cxnId="{7BF1256C-221C-4DF2-80EC-A434D007BBAC}">
      <dgm:prSet/>
      <dgm:spPr/>
      <dgm:t>
        <a:bodyPr/>
        <a:lstStyle/>
        <a:p>
          <a:endParaRPr lang="en-US"/>
        </a:p>
      </dgm:t>
    </dgm:pt>
    <dgm:pt modelId="{D68CB030-4779-4B08-9263-4A66F7A362E4}" type="sibTrans" cxnId="{7BF1256C-221C-4DF2-80EC-A434D007BBAC}">
      <dgm:prSet/>
      <dgm:spPr/>
      <dgm:t>
        <a:bodyPr/>
        <a:lstStyle/>
        <a:p>
          <a:endParaRPr lang="en-US"/>
        </a:p>
      </dgm:t>
    </dgm:pt>
    <dgm:pt modelId="{198CCC81-997B-41F9-9CCE-8AE93AF5B9EC}">
      <dgm:prSet/>
      <dgm:spPr/>
      <dgm:t>
        <a:bodyPr/>
        <a:lstStyle/>
        <a:p>
          <a:r>
            <a:rPr lang="en-US" b="1"/>
            <a:t>3. Health-Conscious Professionals</a:t>
          </a:r>
          <a:endParaRPr lang="en-US"/>
        </a:p>
      </dgm:t>
    </dgm:pt>
    <dgm:pt modelId="{BA21CF75-5C4D-467B-A9A0-227196FDE196}" type="parTrans" cxnId="{B23348DA-B0EA-45A9-87C3-717A00C00B30}">
      <dgm:prSet/>
      <dgm:spPr/>
      <dgm:t>
        <a:bodyPr/>
        <a:lstStyle/>
        <a:p>
          <a:endParaRPr lang="en-US"/>
        </a:p>
      </dgm:t>
    </dgm:pt>
    <dgm:pt modelId="{82E9A62A-FB88-4BA3-8EA4-656145A55C2F}" type="sibTrans" cxnId="{B23348DA-B0EA-45A9-87C3-717A00C00B30}">
      <dgm:prSet/>
      <dgm:spPr/>
      <dgm:t>
        <a:bodyPr/>
        <a:lstStyle/>
        <a:p>
          <a:endParaRPr lang="en-US"/>
        </a:p>
      </dgm:t>
    </dgm:pt>
    <dgm:pt modelId="{E98857EA-B3C1-4BD6-AA2D-8A3D4800D37A}">
      <dgm:prSet/>
      <dgm:spPr/>
      <dgm:t>
        <a:bodyPr/>
        <a:lstStyle/>
        <a:p>
          <a:r>
            <a:rPr lang="en-US"/>
            <a:t>Invest in wellness tools for stress relief and posture correction.</a:t>
          </a:r>
        </a:p>
      </dgm:t>
    </dgm:pt>
    <dgm:pt modelId="{9CC18F7D-1402-41A4-A04B-C98A26854F4F}" type="parTrans" cxnId="{45395125-0AD6-4D34-9C8D-25C2B0899D55}">
      <dgm:prSet/>
      <dgm:spPr/>
      <dgm:t>
        <a:bodyPr/>
        <a:lstStyle/>
        <a:p>
          <a:endParaRPr lang="en-US"/>
        </a:p>
      </dgm:t>
    </dgm:pt>
    <dgm:pt modelId="{4D33EA69-19E0-449A-9C42-D324B7CBB121}" type="sibTrans" cxnId="{45395125-0AD6-4D34-9C8D-25C2B0899D55}">
      <dgm:prSet/>
      <dgm:spPr/>
      <dgm:t>
        <a:bodyPr/>
        <a:lstStyle/>
        <a:p>
          <a:endParaRPr lang="en-US"/>
        </a:p>
      </dgm:t>
    </dgm:pt>
    <dgm:pt modelId="{52FC52D0-6134-4D78-9738-177251C19679}">
      <dgm:prSet/>
      <dgm:spPr/>
      <dgm:t>
        <a:bodyPr/>
        <a:lstStyle/>
        <a:p>
          <a:r>
            <a:rPr lang="en-US"/>
            <a:t>Prefer smart, tech-integrated solutions.</a:t>
          </a:r>
        </a:p>
      </dgm:t>
    </dgm:pt>
    <dgm:pt modelId="{781D16B9-A93F-4B65-9525-0EC14FFE5F21}" type="parTrans" cxnId="{2895E802-A559-46F3-923E-A87EC83847A2}">
      <dgm:prSet/>
      <dgm:spPr/>
      <dgm:t>
        <a:bodyPr/>
        <a:lstStyle/>
        <a:p>
          <a:endParaRPr lang="en-US"/>
        </a:p>
      </dgm:t>
    </dgm:pt>
    <dgm:pt modelId="{747DD029-B7EB-4E63-9137-7769756F68A0}" type="sibTrans" cxnId="{2895E802-A559-46F3-923E-A87EC83847A2}">
      <dgm:prSet/>
      <dgm:spPr/>
      <dgm:t>
        <a:bodyPr/>
        <a:lstStyle/>
        <a:p>
          <a:endParaRPr lang="en-US"/>
        </a:p>
      </dgm:t>
    </dgm:pt>
    <dgm:pt modelId="{CAF690D1-5008-425E-B57F-F3887A25D9C8}">
      <dgm:prSet/>
      <dgm:spPr/>
      <dgm:t>
        <a:bodyPr/>
        <a:lstStyle/>
        <a:p>
          <a:r>
            <a:rPr lang="en-US" b="1"/>
            <a:t>4. Middle-Income Households</a:t>
          </a:r>
          <a:endParaRPr lang="en-US"/>
        </a:p>
      </dgm:t>
    </dgm:pt>
    <dgm:pt modelId="{D7EEEF04-C390-4929-8D59-92720BFAC0DC}" type="parTrans" cxnId="{BCA34626-2A5E-462A-B2B9-452C453DCF78}">
      <dgm:prSet/>
      <dgm:spPr/>
      <dgm:t>
        <a:bodyPr/>
        <a:lstStyle/>
        <a:p>
          <a:endParaRPr lang="en-US"/>
        </a:p>
      </dgm:t>
    </dgm:pt>
    <dgm:pt modelId="{2E085398-75D6-4546-9DF0-03D0490262D0}" type="sibTrans" cxnId="{BCA34626-2A5E-462A-B2B9-452C453DCF78}">
      <dgm:prSet/>
      <dgm:spPr/>
      <dgm:t>
        <a:bodyPr/>
        <a:lstStyle/>
        <a:p>
          <a:endParaRPr lang="en-US"/>
        </a:p>
      </dgm:t>
    </dgm:pt>
    <dgm:pt modelId="{12BB542F-B958-4D97-A47B-45870E9026FD}">
      <dgm:prSet/>
      <dgm:spPr/>
      <dgm:t>
        <a:bodyPr/>
        <a:lstStyle/>
        <a:p>
          <a:r>
            <a:rPr lang="en-US"/>
            <a:t>Looking for affordable yet innovative home and health products.</a:t>
          </a:r>
        </a:p>
      </dgm:t>
    </dgm:pt>
    <dgm:pt modelId="{768E4D69-3A53-483C-AF36-55D0E20D52EB}" type="parTrans" cxnId="{EBBB026F-44C4-4081-B5FA-3602FD28DC46}">
      <dgm:prSet/>
      <dgm:spPr/>
      <dgm:t>
        <a:bodyPr/>
        <a:lstStyle/>
        <a:p>
          <a:endParaRPr lang="en-US"/>
        </a:p>
      </dgm:t>
    </dgm:pt>
    <dgm:pt modelId="{6E057872-8662-4322-8BEA-E01BE1183259}" type="sibTrans" cxnId="{EBBB026F-44C4-4081-B5FA-3602FD28DC46}">
      <dgm:prSet/>
      <dgm:spPr/>
      <dgm:t>
        <a:bodyPr/>
        <a:lstStyle/>
        <a:p>
          <a:endParaRPr lang="en-US"/>
        </a:p>
      </dgm:t>
    </dgm:pt>
    <dgm:pt modelId="{1D4F3927-1973-4727-B0E6-FDAC306F576A}">
      <dgm:prSet/>
      <dgm:spPr/>
      <dgm:t>
        <a:bodyPr/>
        <a:lstStyle/>
        <a:p>
          <a:r>
            <a:rPr lang="en-US"/>
            <a:t>Value long-term savings and product durability.</a:t>
          </a:r>
        </a:p>
      </dgm:t>
    </dgm:pt>
    <dgm:pt modelId="{97AB62FC-1A37-4A12-9C3B-368E3A7E65F1}" type="parTrans" cxnId="{BA32E3D8-C0C5-4F1E-BE9D-9D5CAA5CEFFD}">
      <dgm:prSet/>
      <dgm:spPr/>
      <dgm:t>
        <a:bodyPr/>
        <a:lstStyle/>
        <a:p>
          <a:endParaRPr lang="en-US"/>
        </a:p>
      </dgm:t>
    </dgm:pt>
    <dgm:pt modelId="{3DFA7909-68AD-43D1-AE5F-3FF01A92DA06}" type="sibTrans" cxnId="{BA32E3D8-C0C5-4F1E-BE9D-9D5CAA5CEFFD}">
      <dgm:prSet/>
      <dgm:spPr/>
      <dgm:t>
        <a:bodyPr/>
        <a:lstStyle/>
        <a:p>
          <a:endParaRPr lang="en-US"/>
        </a:p>
      </dgm:t>
    </dgm:pt>
    <dgm:pt modelId="{69F36A19-079F-4A5F-8477-A7D2EF2E13FA}">
      <dgm:prSet/>
      <dgm:spPr/>
      <dgm:t>
        <a:bodyPr/>
        <a:lstStyle/>
        <a:p>
          <a:r>
            <a:rPr lang="en-US" b="1"/>
            <a:t>5. Retail &amp; Franchise Partners</a:t>
          </a:r>
          <a:endParaRPr lang="en-US"/>
        </a:p>
      </dgm:t>
    </dgm:pt>
    <dgm:pt modelId="{9F0A856C-DFD5-4F18-AC62-345CA953B5FA}" type="parTrans" cxnId="{E04B2C91-BBD5-468C-B309-AF6FA2458745}">
      <dgm:prSet/>
      <dgm:spPr/>
      <dgm:t>
        <a:bodyPr/>
        <a:lstStyle/>
        <a:p>
          <a:endParaRPr lang="en-US"/>
        </a:p>
      </dgm:t>
    </dgm:pt>
    <dgm:pt modelId="{EFB6D1A3-3338-4DAA-87EE-1328F70F08A3}" type="sibTrans" cxnId="{E04B2C91-BBD5-468C-B309-AF6FA2458745}">
      <dgm:prSet/>
      <dgm:spPr/>
      <dgm:t>
        <a:bodyPr/>
        <a:lstStyle/>
        <a:p>
          <a:endParaRPr lang="en-US"/>
        </a:p>
      </dgm:t>
    </dgm:pt>
    <dgm:pt modelId="{2EB7FEDF-BF9C-427C-8D1D-00059EC6BFDD}">
      <dgm:prSet/>
      <dgm:spPr/>
      <dgm:t>
        <a:bodyPr/>
        <a:lstStyle/>
        <a:p>
          <a:r>
            <a:rPr lang="en-US"/>
            <a:t>Wintoo also targets B2B clients for distribution and retail partnerships across Southeast Asia.</a:t>
          </a:r>
        </a:p>
      </dgm:t>
    </dgm:pt>
    <dgm:pt modelId="{223B3D19-DD9A-4CE7-AD46-F4ABECC04E56}" type="parTrans" cxnId="{622024DE-40D5-468E-8597-60D39F8BA3D7}">
      <dgm:prSet/>
      <dgm:spPr/>
      <dgm:t>
        <a:bodyPr/>
        <a:lstStyle/>
        <a:p>
          <a:endParaRPr lang="en-US"/>
        </a:p>
      </dgm:t>
    </dgm:pt>
    <dgm:pt modelId="{CFF60821-C7DC-4CBF-9EBB-7A95E07C6DAD}" type="sibTrans" cxnId="{622024DE-40D5-468E-8597-60D39F8BA3D7}">
      <dgm:prSet/>
      <dgm:spPr/>
      <dgm:t>
        <a:bodyPr/>
        <a:lstStyle/>
        <a:p>
          <a:endParaRPr lang="en-US"/>
        </a:p>
      </dgm:t>
    </dgm:pt>
    <dgm:pt modelId="{FDBA7611-B9E3-44E1-B2CC-3B2C45742029}" type="pres">
      <dgm:prSet presAssocID="{83D2E814-CB17-4236-B90C-0190FA0D916B}" presName="Name0" presStyleCnt="0">
        <dgm:presLayoutVars>
          <dgm:dir/>
          <dgm:animLvl val="lvl"/>
          <dgm:resizeHandles val="exact"/>
        </dgm:presLayoutVars>
      </dgm:prSet>
      <dgm:spPr/>
    </dgm:pt>
    <dgm:pt modelId="{3FCB1C52-D28D-47E9-8E12-93759650A8F6}" type="pres">
      <dgm:prSet presAssocID="{543A0895-DB59-4CCB-A41C-B5331ADFCFB0}" presName="composite" presStyleCnt="0"/>
      <dgm:spPr/>
    </dgm:pt>
    <dgm:pt modelId="{2C3F3B49-C968-4B6B-A45C-7CC5AE26118C}" type="pres">
      <dgm:prSet presAssocID="{543A0895-DB59-4CCB-A41C-B5331ADFCFB0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F7196AAE-0DFD-4BE9-848B-FBE01A39368F}" type="pres">
      <dgm:prSet presAssocID="{543A0895-DB59-4CCB-A41C-B5331ADFCFB0}" presName="desTx" presStyleLbl="alignAccFollowNode1" presStyleIdx="0" presStyleCnt="5">
        <dgm:presLayoutVars>
          <dgm:bulletEnabled val="1"/>
        </dgm:presLayoutVars>
      </dgm:prSet>
      <dgm:spPr/>
    </dgm:pt>
    <dgm:pt modelId="{E95990C5-8549-4310-AD50-C5B62B25C97E}" type="pres">
      <dgm:prSet presAssocID="{B02A4F14-40E5-4197-BC3E-9653E9970B82}" presName="space" presStyleCnt="0"/>
      <dgm:spPr/>
    </dgm:pt>
    <dgm:pt modelId="{BC0BC443-9288-4BD5-ADCD-6070142BA7AD}" type="pres">
      <dgm:prSet presAssocID="{08062A34-32C0-4AF7-A214-5379C4951235}" presName="composite" presStyleCnt="0"/>
      <dgm:spPr/>
    </dgm:pt>
    <dgm:pt modelId="{758EA236-7672-4260-A138-F7E74BB59491}" type="pres">
      <dgm:prSet presAssocID="{08062A34-32C0-4AF7-A214-5379C4951235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2B60FC6E-BB2D-493E-8DEC-7E046B95A331}" type="pres">
      <dgm:prSet presAssocID="{08062A34-32C0-4AF7-A214-5379C4951235}" presName="desTx" presStyleLbl="alignAccFollowNode1" presStyleIdx="1" presStyleCnt="5">
        <dgm:presLayoutVars>
          <dgm:bulletEnabled val="1"/>
        </dgm:presLayoutVars>
      </dgm:prSet>
      <dgm:spPr/>
    </dgm:pt>
    <dgm:pt modelId="{0134D452-C3C0-4183-BF28-42DB258A3351}" type="pres">
      <dgm:prSet presAssocID="{104C139B-4486-437C-AAD4-491545198649}" presName="space" presStyleCnt="0"/>
      <dgm:spPr/>
    </dgm:pt>
    <dgm:pt modelId="{111C19B0-D8FA-483B-8C2F-7E278316889E}" type="pres">
      <dgm:prSet presAssocID="{198CCC81-997B-41F9-9CCE-8AE93AF5B9EC}" presName="composite" presStyleCnt="0"/>
      <dgm:spPr/>
    </dgm:pt>
    <dgm:pt modelId="{A8D8FBB3-907F-4CC8-9BDA-D77DE47303DD}" type="pres">
      <dgm:prSet presAssocID="{198CCC81-997B-41F9-9CCE-8AE93AF5B9EC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52F82934-1B09-4988-AE76-8BE78A2EE60C}" type="pres">
      <dgm:prSet presAssocID="{198CCC81-997B-41F9-9CCE-8AE93AF5B9EC}" presName="desTx" presStyleLbl="alignAccFollowNode1" presStyleIdx="2" presStyleCnt="5">
        <dgm:presLayoutVars>
          <dgm:bulletEnabled val="1"/>
        </dgm:presLayoutVars>
      </dgm:prSet>
      <dgm:spPr/>
    </dgm:pt>
    <dgm:pt modelId="{3F4A48CE-666B-4475-922D-411316A9C635}" type="pres">
      <dgm:prSet presAssocID="{82E9A62A-FB88-4BA3-8EA4-656145A55C2F}" presName="space" presStyleCnt="0"/>
      <dgm:spPr/>
    </dgm:pt>
    <dgm:pt modelId="{2E2928EF-7369-4A50-B848-D8A33C848D50}" type="pres">
      <dgm:prSet presAssocID="{CAF690D1-5008-425E-B57F-F3887A25D9C8}" presName="composite" presStyleCnt="0"/>
      <dgm:spPr/>
    </dgm:pt>
    <dgm:pt modelId="{6E0EB4C9-F2A3-4CB6-9370-F3409110E292}" type="pres">
      <dgm:prSet presAssocID="{CAF690D1-5008-425E-B57F-F3887A25D9C8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DEFA20A8-8E0C-4EB6-96DC-EF5695CE895F}" type="pres">
      <dgm:prSet presAssocID="{CAF690D1-5008-425E-B57F-F3887A25D9C8}" presName="desTx" presStyleLbl="alignAccFollowNode1" presStyleIdx="3" presStyleCnt="5">
        <dgm:presLayoutVars>
          <dgm:bulletEnabled val="1"/>
        </dgm:presLayoutVars>
      </dgm:prSet>
      <dgm:spPr/>
    </dgm:pt>
    <dgm:pt modelId="{0C506606-0A5D-4DC3-92B0-22541EBDEF42}" type="pres">
      <dgm:prSet presAssocID="{2E085398-75D6-4546-9DF0-03D0490262D0}" presName="space" presStyleCnt="0"/>
      <dgm:spPr/>
    </dgm:pt>
    <dgm:pt modelId="{64131652-1268-4D22-B69F-135EC42CA95B}" type="pres">
      <dgm:prSet presAssocID="{69F36A19-079F-4A5F-8477-A7D2EF2E13FA}" presName="composite" presStyleCnt="0"/>
      <dgm:spPr/>
    </dgm:pt>
    <dgm:pt modelId="{0F8419A4-4B3E-4467-B5AB-C908EC9A4F66}" type="pres">
      <dgm:prSet presAssocID="{69F36A19-079F-4A5F-8477-A7D2EF2E13FA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095D7CA5-7C31-41D7-8EF7-FB2CCC3259B9}" type="pres">
      <dgm:prSet presAssocID="{69F36A19-079F-4A5F-8477-A7D2EF2E13FA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2895E802-A559-46F3-923E-A87EC83847A2}" srcId="{198CCC81-997B-41F9-9CCE-8AE93AF5B9EC}" destId="{52FC52D0-6134-4D78-9738-177251C19679}" srcOrd="1" destOrd="0" parTransId="{781D16B9-A93F-4B65-9525-0EC14FFE5F21}" sibTransId="{747DD029-B7EB-4E63-9137-7769756F68A0}"/>
    <dgm:cxn modelId="{79E8AF03-6CB5-4534-8FBF-78CBE325CCA6}" type="presOf" srcId="{198CCC81-997B-41F9-9CCE-8AE93AF5B9EC}" destId="{A8D8FBB3-907F-4CC8-9BDA-D77DE47303DD}" srcOrd="0" destOrd="0" presId="urn:microsoft.com/office/officeart/2005/8/layout/hList1"/>
    <dgm:cxn modelId="{86D5731B-228D-4C2D-B812-2D08AEF36A2F}" srcId="{08062A34-32C0-4AF7-A214-5379C4951235}" destId="{8B1C87DB-024A-4E0D-9704-4BE0396C1299}" srcOrd="0" destOrd="0" parTransId="{0638F6F7-8435-4EDE-A35D-45BAA6043E13}" sibTransId="{58598844-B92E-434E-B05D-3DFE62B36471}"/>
    <dgm:cxn modelId="{A56E6E21-AE1A-496B-B2DD-BD76BF19AC7D}" type="presOf" srcId="{931C43C5-120D-4132-8C9E-4ECB33E30F5A}" destId="{F7196AAE-0DFD-4BE9-848B-FBE01A39368F}" srcOrd="0" destOrd="1" presId="urn:microsoft.com/office/officeart/2005/8/layout/hList1"/>
    <dgm:cxn modelId="{45395125-0AD6-4D34-9C8D-25C2B0899D55}" srcId="{198CCC81-997B-41F9-9CCE-8AE93AF5B9EC}" destId="{E98857EA-B3C1-4BD6-AA2D-8A3D4800D37A}" srcOrd="0" destOrd="0" parTransId="{9CC18F7D-1402-41A4-A04B-C98A26854F4F}" sibTransId="{4D33EA69-19E0-449A-9C42-D324B7CBB121}"/>
    <dgm:cxn modelId="{BCA34626-2A5E-462A-B2B9-452C453DCF78}" srcId="{83D2E814-CB17-4236-B90C-0190FA0D916B}" destId="{CAF690D1-5008-425E-B57F-F3887A25D9C8}" srcOrd="3" destOrd="0" parTransId="{D7EEEF04-C390-4929-8D59-92720BFAC0DC}" sibTransId="{2E085398-75D6-4546-9DF0-03D0490262D0}"/>
    <dgm:cxn modelId="{37C8413A-BC37-4471-AC47-0F8A2ED9865A}" type="presOf" srcId="{543A0895-DB59-4CCB-A41C-B5331ADFCFB0}" destId="{2C3F3B49-C968-4B6B-A45C-7CC5AE26118C}" srcOrd="0" destOrd="0" presId="urn:microsoft.com/office/officeart/2005/8/layout/hList1"/>
    <dgm:cxn modelId="{BE1D1C40-6CDB-48C0-B607-F98CB7D12A2D}" srcId="{83D2E814-CB17-4236-B90C-0190FA0D916B}" destId="{543A0895-DB59-4CCB-A41C-B5331ADFCFB0}" srcOrd="0" destOrd="0" parTransId="{9B9CD8FB-A55B-4497-BD8C-E0AE384AB58E}" sibTransId="{B02A4F14-40E5-4197-BC3E-9653E9970B82}"/>
    <dgm:cxn modelId="{0F736868-837D-42FF-8C4A-B5D92260EC80}" type="presOf" srcId="{12BB542F-B958-4D97-A47B-45870E9026FD}" destId="{DEFA20A8-8E0C-4EB6-96DC-EF5695CE895F}" srcOrd="0" destOrd="0" presId="urn:microsoft.com/office/officeart/2005/8/layout/hList1"/>
    <dgm:cxn modelId="{7BF1256C-221C-4DF2-80EC-A434D007BBAC}" srcId="{08062A34-32C0-4AF7-A214-5379C4951235}" destId="{870FBA51-12DE-42BB-AB19-A2F26B74C741}" srcOrd="1" destOrd="0" parTransId="{AE4B6CBE-1AEA-484F-A54A-FA4556310306}" sibTransId="{D68CB030-4779-4B08-9263-4A66F7A362E4}"/>
    <dgm:cxn modelId="{EBBB026F-44C4-4081-B5FA-3602FD28DC46}" srcId="{CAF690D1-5008-425E-B57F-F3887A25D9C8}" destId="{12BB542F-B958-4D97-A47B-45870E9026FD}" srcOrd="0" destOrd="0" parTransId="{768E4D69-3A53-483C-AF36-55D0E20D52EB}" sibTransId="{6E057872-8662-4322-8BEA-E01BE1183259}"/>
    <dgm:cxn modelId="{0A700076-06DD-4982-9954-9DBE4E20C74C}" type="presOf" srcId="{52FC52D0-6134-4D78-9738-177251C19679}" destId="{52F82934-1B09-4988-AE76-8BE78A2EE60C}" srcOrd="0" destOrd="1" presId="urn:microsoft.com/office/officeart/2005/8/layout/hList1"/>
    <dgm:cxn modelId="{317B5079-1845-49CB-AF95-812DDCFA1B24}" type="presOf" srcId="{69F36A19-079F-4A5F-8477-A7D2EF2E13FA}" destId="{0F8419A4-4B3E-4467-B5AB-C908EC9A4F66}" srcOrd="0" destOrd="0" presId="urn:microsoft.com/office/officeart/2005/8/layout/hList1"/>
    <dgm:cxn modelId="{09C1577E-B19F-4360-8CDA-FF047837633F}" type="presOf" srcId="{83D2E814-CB17-4236-B90C-0190FA0D916B}" destId="{FDBA7611-B9E3-44E1-B2CC-3B2C45742029}" srcOrd="0" destOrd="0" presId="urn:microsoft.com/office/officeart/2005/8/layout/hList1"/>
    <dgm:cxn modelId="{8D178788-9FE0-43D1-AFBD-FF05E6F30B7E}" srcId="{543A0895-DB59-4CCB-A41C-B5331ADFCFB0}" destId="{931C43C5-120D-4132-8C9E-4ECB33E30F5A}" srcOrd="1" destOrd="0" parTransId="{58CC31FE-CF09-4D22-8F3F-7A6B5C80E598}" sibTransId="{6DA06B43-1837-4EF7-A514-8BB33052283C}"/>
    <dgm:cxn modelId="{FA66EF8F-AA0D-4652-B968-B66ADDCF255B}" type="presOf" srcId="{870FBA51-12DE-42BB-AB19-A2F26B74C741}" destId="{2B60FC6E-BB2D-493E-8DEC-7E046B95A331}" srcOrd="0" destOrd="1" presId="urn:microsoft.com/office/officeart/2005/8/layout/hList1"/>
    <dgm:cxn modelId="{A4A2FB90-8826-48C4-9B80-18E3B6C5EC80}" srcId="{83D2E814-CB17-4236-B90C-0190FA0D916B}" destId="{08062A34-32C0-4AF7-A214-5379C4951235}" srcOrd="1" destOrd="0" parTransId="{10D7DF49-0346-4671-9860-20E3EE8A2C34}" sibTransId="{104C139B-4486-437C-AAD4-491545198649}"/>
    <dgm:cxn modelId="{E04B2C91-BBD5-468C-B309-AF6FA2458745}" srcId="{83D2E814-CB17-4236-B90C-0190FA0D916B}" destId="{69F36A19-079F-4A5F-8477-A7D2EF2E13FA}" srcOrd="4" destOrd="0" parTransId="{9F0A856C-DFD5-4F18-AC62-345CA953B5FA}" sibTransId="{EFB6D1A3-3338-4DAA-87EE-1328F70F08A3}"/>
    <dgm:cxn modelId="{51654694-8FCA-4CF0-A6AF-435CD4923AD3}" type="presOf" srcId="{3461DEE3-1FDB-49DF-932A-E9E6A594D7A7}" destId="{F7196AAE-0DFD-4BE9-848B-FBE01A39368F}" srcOrd="0" destOrd="0" presId="urn:microsoft.com/office/officeart/2005/8/layout/hList1"/>
    <dgm:cxn modelId="{8FC4CF96-4B83-45CC-BBAE-9858FFE095F6}" type="presOf" srcId="{CAF690D1-5008-425E-B57F-F3887A25D9C8}" destId="{6E0EB4C9-F2A3-4CB6-9370-F3409110E292}" srcOrd="0" destOrd="0" presId="urn:microsoft.com/office/officeart/2005/8/layout/hList1"/>
    <dgm:cxn modelId="{25C5EB96-2CEA-4B96-97EC-E82B2EF5D715}" srcId="{543A0895-DB59-4CCB-A41C-B5331ADFCFB0}" destId="{3461DEE3-1FDB-49DF-932A-E9E6A594D7A7}" srcOrd="0" destOrd="0" parTransId="{AF6C3222-6D76-4670-AA94-66298A4EA71F}" sibTransId="{BB02A11C-5F2B-473D-ADEE-6D108B819E33}"/>
    <dgm:cxn modelId="{1F9B769E-22F6-4ACD-979B-E40A7FAC0370}" type="presOf" srcId="{2EB7FEDF-BF9C-427C-8D1D-00059EC6BFDD}" destId="{095D7CA5-7C31-41D7-8EF7-FB2CCC3259B9}" srcOrd="0" destOrd="0" presId="urn:microsoft.com/office/officeart/2005/8/layout/hList1"/>
    <dgm:cxn modelId="{A8F69C9E-46FA-4BE9-81DB-A5F0A32E2E31}" type="presOf" srcId="{8B1C87DB-024A-4E0D-9704-4BE0396C1299}" destId="{2B60FC6E-BB2D-493E-8DEC-7E046B95A331}" srcOrd="0" destOrd="0" presId="urn:microsoft.com/office/officeart/2005/8/layout/hList1"/>
    <dgm:cxn modelId="{3B0DCBA6-C958-404D-9614-5AC6DA2408F7}" type="presOf" srcId="{E98857EA-B3C1-4BD6-AA2D-8A3D4800D37A}" destId="{52F82934-1B09-4988-AE76-8BE78A2EE60C}" srcOrd="0" destOrd="0" presId="urn:microsoft.com/office/officeart/2005/8/layout/hList1"/>
    <dgm:cxn modelId="{023DFCA9-2F36-4195-BC2F-7BF69AADD504}" type="presOf" srcId="{08062A34-32C0-4AF7-A214-5379C4951235}" destId="{758EA236-7672-4260-A138-F7E74BB59491}" srcOrd="0" destOrd="0" presId="urn:microsoft.com/office/officeart/2005/8/layout/hList1"/>
    <dgm:cxn modelId="{83372BD7-0C1C-41A3-B81C-22CB5D1DF4D6}" type="presOf" srcId="{1D4F3927-1973-4727-B0E6-FDAC306F576A}" destId="{DEFA20A8-8E0C-4EB6-96DC-EF5695CE895F}" srcOrd="0" destOrd="1" presId="urn:microsoft.com/office/officeart/2005/8/layout/hList1"/>
    <dgm:cxn modelId="{BA32E3D8-C0C5-4F1E-BE9D-9D5CAA5CEFFD}" srcId="{CAF690D1-5008-425E-B57F-F3887A25D9C8}" destId="{1D4F3927-1973-4727-B0E6-FDAC306F576A}" srcOrd="1" destOrd="0" parTransId="{97AB62FC-1A37-4A12-9C3B-368E3A7E65F1}" sibTransId="{3DFA7909-68AD-43D1-AE5F-3FF01A92DA06}"/>
    <dgm:cxn modelId="{B23348DA-B0EA-45A9-87C3-717A00C00B30}" srcId="{83D2E814-CB17-4236-B90C-0190FA0D916B}" destId="{198CCC81-997B-41F9-9CCE-8AE93AF5B9EC}" srcOrd="2" destOrd="0" parTransId="{BA21CF75-5C4D-467B-A9A0-227196FDE196}" sibTransId="{82E9A62A-FB88-4BA3-8EA4-656145A55C2F}"/>
    <dgm:cxn modelId="{622024DE-40D5-468E-8597-60D39F8BA3D7}" srcId="{69F36A19-079F-4A5F-8477-A7D2EF2E13FA}" destId="{2EB7FEDF-BF9C-427C-8D1D-00059EC6BFDD}" srcOrd="0" destOrd="0" parTransId="{223B3D19-DD9A-4CE7-AD46-F4ABECC04E56}" sibTransId="{CFF60821-C7DC-4CBF-9EBB-7A95E07C6DAD}"/>
    <dgm:cxn modelId="{C99C5B62-8AC7-42C0-BB02-5FC2665980F9}" type="presParOf" srcId="{FDBA7611-B9E3-44E1-B2CC-3B2C45742029}" destId="{3FCB1C52-D28D-47E9-8E12-93759650A8F6}" srcOrd="0" destOrd="0" presId="urn:microsoft.com/office/officeart/2005/8/layout/hList1"/>
    <dgm:cxn modelId="{F5BE67B6-AACB-4F6F-BFB9-AB4E3F8C039F}" type="presParOf" srcId="{3FCB1C52-D28D-47E9-8E12-93759650A8F6}" destId="{2C3F3B49-C968-4B6B-A45C-7CC5AE26118C}" srcOrd="0" destOrd="0" presId="urn:microsoft.com/office/officeart/2005/8/layout/hList1"/>
    <dgm:cxn modelId="{1A58EBED-6A61-4A4D-B0F4-64B0DE433A97}" type="presParOf" srcId="{3FCB1C52-D28D-47E9-8E12-93759650A8F6}" destId="{F7196AAE-0DFD-4BE9-848B-FBE01A39368F}" srcOrd="1" destOrd="0" presId="urn:microsoft.com/office/officeart/2005/8/layout/hList1"/>
    <dgm:cxn modelId="{6AE69CDA-38B1-494A-9466-830472ECEC87}" type="presParOf" srcId="{FDBA7611-B9E3-44E1-B2CC-3B2C45742029}" destId="{E95990C5-8549-4310-AD50-C5B62B25C97E}" srcOrd="1" destOrd="0" presId="urn:microsoft.com/office/officeart/2005/8/layout/hList1"/>
    <dgm:cxn modelId="{A769B53B-7180-484D-A82E-C71BCAE877FE}" type="presParOf" srcId="{FDBA7611-B9E3-44E1-B2CC-3B2C45742029}" destId="{BC0BC443-9288-4BD5-ADCD-6070142BA7AD}" srcOrd="2" destOrd="0" presId="urn:microsoft.com/office/officeart/2005/8/layout/hList1"/>
    <dgm:cxn modelId="{BF0955BE-DE4B-4338-8491-5CCAE6AA48C2}" type="presParOf" srcId="{BC0BC443-9288-4BD5-ADCD-6070142BA7AD}" destId="{758EA236-7672-4260-A138-F7E74BB59491}" srcOrd="0" destOrd="0" presId="urn:microsoft.com/office/officeart/2005/8/layout/hList1"/>
    <dgm:cxn modelId="{D9EB09C9-FC15-43E3-940A-B72BBA94EE80}" type="presParOf" srcId="{BC0BC443-9288-4BD5-ADCD-6070142BA7AD}" destId="{2B60FC6E-BB2D-493E-8DEC-7E046B95A331}" srcOrd="1" destOrd="0" presId="urn:microsoft.com/office/officeart/2005/8/layout/hList1"/>
    <dgm:cxn modelId="{795E46DE-F426-4CCD-B436-D4C6EA371431}" type="presParOf" srcId="{FDBA7611-B9E3-44E1-B2CC-3B2C45742029}" destId="{0134D452-C3C0-4183-BF28-42DB258A3351}" srcOrd="3" destOrd="0" presId="urn:microsoft.com/office/officeart/2005/8/layout/hList1"/>
    <dgm:cxn modelId="{AF0BA48C-4302-4255-B81E-8E3FE797120A}" type="presParOf" srcId="{FDBA7611-B9E3-44E1-B2CC-3B2C45742029}" destId="{111C19B0-D8FA-483B-8C2F-7E278316889E}" srcOrd="4" destOrd="0" presId="urn:microsoft.com/office/officeart/2005/8/layout/hList1"/>
    <dgm:cxn modelId="{54C6CC9B-EC6A-4A85-9FB6-9A460C13C676}" type="presParOf" srcId="{111C19B0-D8FA-483B-8C2F-7E278316889E}" destId="{A8D8FBB3-907F-4CC8-9BDA-D77DE47303DD}" srcOrd="0" destOrd="0" presId="urn:microsoft.com/office/officeart/2005/8/layout/hList1"/>
    <dgm:cxn modelId="{C53D9F67-F379-4E06-AD9B-F00A6F98C44C}" type="presParOf" srcId="{111C19B0-D8FA-483B-8C2F-7E278316889E}" destId="{52F82934-1B09-4988-AE76-8BE78A2EE60C}" srcOrd="1" destOrd="0" presId="urn:microsoft.com/office/officeart/2005/8/layout/hList1"/>
    <dgm:cxn modelId="{E2524F50-2121-4E6F-8A19-A7AD6787F4E8}" type="presParOf" srcId="{FDBA7611-B9E3-44E1-B2CC-3B2C45742029}" destId="{3F4A48CE-666B-4475-922D-411316A9C635}" srcOrd="5" destOrd="0" presId="urn:microsoft.com/office/officeart/2005/8/layout/hList1"/>
    <dgm:cxn modelId="{56227428-1F9A-4FA7-B2C9-1C6DF0D59635}" type="presParOf" srcId="{FDBA7611-B9E3-44E1-B2CC-3B2C45742029}" destId="{2E2928EF-7369-4A50-B848-D8A33C848D50}" srcOrd="6" destOrd="0" presId="urn:microsoft.com/office/officeart/2005/8/layout/hList1"/>
    <dgm:cxn modelId="{53921D6A-2955-44DB-AA02-149332E515EF}" type="presParOf" srcId="{2E2928EF-7369-4A50-B848-D8A33C848D50}" destId="{6E0EB4C9-F2A3-4CB6-9370-F3409110E292}" srcOrd="0" destOrd="0" presId="urn:microsoft.com/office/officeart/2005/8/layout/hList1"/>
    <dgm:cxn modelId="{BEDCAA2A-C20D-4997-84AA-F63D4CDAE8CA}" type="presParOf" srcId="{2E2928EF-7369-4A50-B848-D8A33C848D50}" destId="{DEFA20A8-8E0C-4EB6-96DC-EF5695CE895F}" srcOrd="1" destOrd="0" presId="urn:microsoft.com/office/officeart/2005/8/layout/hList1"/>
    <dgm:cxn modelId="{E96885FA-F204-4104-B348-1340E63F788C}" type="presParOf" srcId="{FDBA7611-B9E3-44E1-B2CC-3B2C45742029}" destId="{0C506606-0A5D-4DC3-92B0-22541EBDEF42}" srcOrd="7" destOrd="0" presId="urn:microsoft.com/office/officeart/2005/8/layout/hList1"/>
    <dgm:cxn modelId="{DC75C9C2-A8D4-4255-A16F-BA5E0DDC3667}" type="presParOf" srcId="{FDBA7611-B9E3-44E1-B2CC-3B2C45742029}" destId="{64131652-1268-4D22-B69F-135EC42CA95B}" srcOrd="8" destOrd="0" presId="urn:microsoft.com/office/officeart/2005/8/layout/hList1"/>
    <dgm:cxn modelId="{7BA35DF4-ADAD-41AB-9979-E9F8AC30C74B}" type="presParOf" srcId="{64131652-1268-4D22-B69F-135EC42CA95B}" destId="{0F8419A4-4B3E-4467-B5AB-C908EC9A4F66}" srcOrd="0" destOrd="0" presId="urn:microsoft.com/office/officeart/2005/8/layout/hList1"/>
    <dgm:cxn modelId="{6700F414-7C0E-4F5F-AAFC-94643C0B72A5}" type="presParOf" srcId="{64131652-1268-4D22-B69F-135EC42CA95B}" destId="{095D7CA5-7C31-41D7-8EF7-FB2CCC3259B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0DCD0-2B5D-45C9-9EBB-FDEDDB8362C5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A79F80-8EB0-4019-AF5A-1252B900B895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822E12-BA27-4098-BCF6-E93D98772DE8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Industry Growth: Smart Home &amp; Healthcare Tech</a:t>
          </a:r>
        </a:p>
      </dsp:txBody>
      <dsp:txXfrm>
        <a:off x="25435" y="2456402"/>
        <a:ext cx="1800000" cy="720000"/>
      </dsp:txXfrm>
    </dsp:sp>
    <dsp:sp modelId="{8DC54D20-36A2-491A-9990-11C6342925C4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3DB88-27C5-4D4E-9AA3-2D6F24815FC0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44AA3-23F8-44D3-80CB-7850F0ADC9A7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Trends: IoT adoption, aging population, health awareness</a:t>
          </a:r>
        </a:p>
      </dsp:txBody>
      <dsp:txXfrm>
        <a:off x="2140435" y="2456402"/>
        <a:ext cx="1800000" cy="720000"/>
      </dsp:txXfrm>
    </dsp:sp>
    <dsp:sp modelId="{3690635E-F5A0-4F0A-95D3-4441E48BD92D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1065EC-889F-4096-A13A-FBCC703FDBCF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C3E363-C497-4B55-A621-874243067297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Smart Home Market CAGR: 15–20% in Southeast Asia</a:t>
          </a:r>
        </a:p>
      </dsp:txBody>
      <dsp:txXfrm>
        <a:off x="4255435" y="2456402"/>
        <a:ext cx="1800000" cy="720000"/>
      </dsp:txXfrm>
    </dsp:sp>
    <dsp:sp modelId="{CD36D1E9-DC2C-4A34-8D16-79229A203BC4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AF71E4-5C50-4A97-904C-64C763E5D248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DB7643-44C4-4A9F-AF62-7C2C37814EBC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Demand for non-invasive, home-based solutions</a:t>
          </a:r>
        </a:p>
      </dsp:txBody>
      <dsp:txXfrm>
        <a:off x="6370435" y="2456402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2998F-6085-4DE8-8101-7E6690768C08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ACE56B-0D23-491A-BA64-912A7EF71041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D9C3DC-6A87-486B-A7D4-F409DFDEDA70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Product Quality &amp; Innovation</a:t>
          </a:r>
        </a:p>
      </dsp:txBody>
      <dsp:txXfrm>
        <a:off x="25435" y="2456402"/>
        <a:ext cx="1800000" cy="720000"/>
      </dsp:txXfrm>
    </dsp:sp>
    <dsp:sp modelId="{8362D62D-F70C-4A88-B695-1EF135459738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B55C0-2542-42A8-B74A-A7C5939CD0CB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8E64E8-C8AF-4345-AA78-F0024C5CE05A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Brand Trust and Emotional Branding</a:t>
          </a:r>
        </a:p>
      </dsp:txBody>
      <dsp:txXfrm>
        <a:off x="2140435" y="2456402"/>
        <a:ext cx="1800000" cy="720000"/>
      </dsp:txXfrm>
    </dsp:sp>
    <dsp:sp modelId="{CD2B3037-4E1D-4B35-8EE2-5E33232348E7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717D7A-CA86-46AB-A425-5CDDAD5D17C0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B2550-5056-44C4-BE7E-2948F48AE1C2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Wide Regional Sales Network</a:t>
          </a:r>
        </a:p>
      </dsp:txBody>
      <dsp:txXfrm>
        <a:off x="4255435" y="2456402"/>
        <a:ext cx="1800000" cy="720000"/>
      </dsp:txXfrm>
    </dsp:sp>
    <dsp:sp modelId="{BD41D2C3-2EFC-4088-A050-FCBF0380FA63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09626D-90AC-4EA5-B455-09A4D35DC292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4D18A-A837-4573-9594-A6B48719F54A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Personalized Customer Experience</a:t>
          </a:r>
        </a:p>
      </dsp:txBody>
      <dsp:txXfrm>
        <a:off x="6370435" y="2456402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8FF31-9EBA-40B9-97CF-F576D1BC1C5F}">
      <dsp:nvSpPr>
        <dsp:cNvPr id="0" name=""/>
        <dsp:cNvSpPr/>
      </dsp:nvSpPr>
      <dsp:spPr>
        <a:xfrm>
          <a:off x="1639174" y="1965"/>
          <a:ext cx="6556696" cy="5691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218" tIns="144562" rIns="127218" bIns="14456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Build Rapport: Reciprocity, Trust, Authority Bias</a:t>
          </a:r>
        </a:p>
      </dsp:txBody>
      <dsp:txXfrm>
        <a:off x="1639174" y="1965"/>
        <a:ext cx="6556696" cy="569140"/>
      </dsp:txXfrm>
    </dsp:sp>
    <dsp:sp modelId="{7412FC2A-737D-4AB6-B036-3B1094AEB375}">
      <dsp:nvSpPr>
        <dsp:cNvPr id="0" name=""/>
        <dsp:cNvSpPr/>
      </dsp:nvSpPr>
      <dsp:spPr>
        <a:xfrm>
          <a:off x="0" y="1965"/>
          <a:ext cx="1639174" cy="56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40" tIns="56218" rIns="86740" bIns="5621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Build</a:t>
          </a:r>
        </a:p>
      </dsp:txBody>
      <dsp:txXfrm>
        <a:off x="0" y="1965"/>
        <a:ext cx="1639174" cy="569140"/>
      </dsp:txXfrm>
    </dsp:sp>
    <dsp:sp modelId="{8E95A7C2-DCAB-43B4-BD1B-211CCA70D931}">
      <dsp:nvSpPr>
        <dsp:cNvPr id="0" name=""/>
        <dsp:cNvSpPr/>
      </dsp:nvSpPr>
      <dsp:spPr>
        <a:xfrm>
          <a:off x="1639174" y="605254"/>
          <a:ext cx="6556696" cy="569140"/>
        </a:xfrm>
        <a:prstGeom prst="rect">
          <a:avLst/>
        </a:prstGeom>
        <a:solidFill>
          <a:schemeClr val="accent2">
            <a:hueOff val="780253"/>
            <a:satOff val="-973"/>
            <a:lumOff val="229"/>
            <a:alphaOff val="0"/>
          </a:schemeClr>
        </a:solidFill>
        <a:ln w="25400" cap="flat" cmpd="sng" algn="ctr">
          <a:solidFill>
            <a:schemeClr val="accent2">
              <a:hueOff val="780253"/>
              <a:satOff val="-973"/>
              <a:lumOff val="2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218" tIns="144562" rIns="127218" bIns="14456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Understand Needs: Empathy, Confirmation Bias</a:t>
          </a:r>
        </a:p>
      </dsp:txBody>
      <dsp:txXfrm>
        <a:off x="1639174" y="605254"/>
        <a:ext cx="6556696" cy="569140"/>
      </dsp:txXfrm>
    </dsp:sp>
    <dsp:sp modelId="{31AEF58F-4C2C-4B30-B52D-96D2C11EEB0A}">
      <dsp:nvSpPr>
        <dsp:cNvPr id="0" name=""/>
        <dsp:cNvSpPr/>
      </dsp:nvSpPr>
      <dsp:spPr>
        <a:xfrm>
          <a:off x="0" y="605254"/>
          <a:ext cx="1639174" cy="56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780253"/>
              <a:satOff val="-973"/>
              <a:lumOff val="2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40" tIns="56218" rIns="86740" bIns="5621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Understand</a:t>
          </a:r>
        </a:p>
      </dsp:txBody>
      <dsp:txXfrm>
        <a:off x="0" y="605254"/>
        <a:ext cx="1639174" cy="569140"/>
      </dsp:txXfrm>
    </dsp:sp>
    <dsp:sp modelId="{5FB81A4C-B374-4A70-A34C-CFA8CC2E6E0A}">
      <dsp:nvSpPr>
        <dsp:cNvPr id="0" name=""/>
        <dsp:cNvSpPr/>
      </dsp:nvSpPr>
      <dsp:spPr>
        <a:xfrm>
          <a:off x="1639174" y="1208543"/>
          <a:ext cx="6556696" cy="569140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218" tIns="144562" rIns="127218" bIns="14456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Present Solution: Authority, Social Proof, Anchoring</a:t>
          </a:r>
        </a:p>
      </dsp:txBody>
      <dsp:txXfrm>
        <a:off x="1639174" y="1208543"/>
        <a:ext cx="6556696" cy="569140"/>
      </dsp:txXfrm>
    </dsp:sp>
    <dsp:sp modelId="{D5E546C3-49A0-42DB-9C43-9C6A2CA8BB8D}">
      <dsp:nvSpPr>
        <dsp:cNvPr id="0" name=""/>
        <dsp:cNvSpPr/>
      </dsp:nvSpPr>
      <dsp:spPr>
        <a:xfrm>
          <a:off x="0" y="1208543"/>
          <a:ext cx="1639174" cy="56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40" tIns="56218" rIns="86740" bIns="5621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Present</a:t>
          </a:r>
        </a:p>
      </dsp:txBody>
      <dsp:txXfrm>
        <a:off x="0" y="1208543"/>
        <a:ext cx="1639174" cy="569140"/>
      </dsp:txXfrm>
    </dsp:sp>
    <dsp:sp modelId="{2CF57458-7F0B-484E-A9C4-A298B9981C42}">
      <dsp:nvSpPr>
        <dsp:cNvPr id="0" name=""/>
        <dsp:cNvSpPr/>
      </dsp:nvSpPr>
      <dsp:spPr>
        <a:xfrm>
          <a:off x="1639174" y="1811832"/>
          <a:ext cx="6556696" cy="569140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218" tIns="144562" rIns="127218" bIns="14456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Create Urgency: Scarcity, Loss Aversion</a:t>
          </a:r>
        </a:p>
      </dsp:txBody>
      <dsp:txXfrm>
        <a:off x="1639174" y="1811832"/>
        <a:ext cx="6556696" cy="569140"/>
      </dsp:txXfrm>
    </dsp:sp>
    <dsp:sp modelId="{928263E2-C90E-42E7-B1A0-4411DD00C9DD}">
      <dsp:nvSpPr>
        <dsp:cNvPr id="0" name=""/>
        <dsp:cNvSpPr/>
      </dsp:nvSpPr>
      <dsp:spPr>
        <a:xfrm>
          <a:off x="0" y="1811832"/>
          <a:ext cx="1639174" cy="56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40" tIns="56218" rIns="86740" bIns="5621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Create</a:t>
          </a:r>
        </a:p>
      </dsp:txBody>
      <dsp:txXfrm>
        <a:off x="0" y="1811832"/>
        <a:ext cx="1639174" cy="569140"/>
      </dsp:txXfrm>
    </dsp:sp>
    <dsp:sp modelId="{91FFD245-6722-438E-9F42-1A91FCAE2B72}">
      <dsp:nvSpPr>
        <dsp:cNvPr id="0" name=""/>
        <dsp:cNvSpPr/>
      </dsp:nvSpPr>
      <dsp:spPr>
        <a:xfrm>
          <a:off x="1639174" y="2415121"/>
          <a:ext cx="6556696" cy="569140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218" tIns="144562" rIns="127218" bIns="14456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Handle Objections: Reframing, Loss Aversion</a:t>
          </a:r>
        </a:p>
      </dsp:txBody>
      <dsp:txXfrm>
        <a:off x="1639174" y="2415121"/>
        <a:ext cx="6556696" cy="569140"/>
      </dsp:txXfrm>
    </dsp:sp>
    <dsp:sp modelId="{4455290A-CDDC-40DC-BB91-8B983DEA099C}">
      <dsp:nvSpPr>
        <dsp:cNvPr id="0" name=""/>
        <dsp:cNvSpPr/>
      </dsp:nvSpPr>
      <dsp:spPr>
        <a:xfrm>
          <a:off x="0" y="2415121"/>
          <a:ext cx="1639174" cy="56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40" tIns="56218" rIns="86740" bIns="5621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Handle</a:t>
          </a:r>
        </a:p>
      </dsp:txBody>
      <dsp:txXfrm>
        <a:off x="0" y="2415121"/>
        <a:ext cx="1639174" cy="569140"/>
      </dsp:txXfrm>
    </dsp:sp>
    <dsp:sp modelId="{26CFA12F-5CD2-4B9C-BA00-48FC5E31653F}">
      <dsp:nvSpPr>
        <dsp:cNvPr id="0" name=""/>
        <dsp:cNvSpPr/>
      </dsp:nvSpPr>
      <dsp:spPr>
        <a:xfrm>
          <a:off x="1639174" y="3018410"/>
          <a:ext cx="6556696" cy="569140"/>
        </a:xfrm>
        <a:prstGeom prst="rect">
          <a:avLst/>
        </a:prstGeom>
        <a:solidFill>
          <a:schemeClr val="accent2">
            <a:hueOff val="3901266"/>
            <a:satOff val="-4866"/>
            <a:lumOff val="1144"/>
            <a:alphaOff val="0"/>
          </a:schemeClr>
        </a:solidFill>
        <a:ln w="25400" cap="flat" cmpd="sng" algn="ctr">
          <a:solidFill>
            <a:schemeClr val="accent2">
              <a:hueOff val="3901266"/>
              <a:satOff val="-4866"/>
              <a:lumOff val="11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218" tIns="144562" rIns="127218" bIns="14456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Close Sale: Commitment, Anchoring</a:t>
          </a:r>
        </a:p>
      </dsp:txBody>
      <dsp:txXfrm>
        <a:off x="1639174" y="3018410"/>
        <a:ext cx="6556696" cy="569140"/>
      </dsp:txXfrm>
    </dsp:sp>
    <dsp:sp modelId="{CD6222B5-8755-4446-A3F5-F4BED07308C2}">
      <dsp:nvSpPr>
        <dsp:cNvPr id="0" name=""/>
        <dsp:cNvSpPr/>
      </dsp:nvSpPr>
      <dsp:spPr>
        <a:xfrm>
          <a:off x="0" y="3018410"/>
          <a:ext cx="1639174" cy="56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3901266"/>
              <a:satOff val="-4866"/>
              <a:lumOff val="11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40" tIns="56218" rIns="86740" bIns="5621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Close</a:t>
          </a:r>
        </a:p>
      </dsp:txBody>
      <dsp:txXfrm>
        <a:off x="0" y="3018410"/>
        <a:ext cx="1639174" cy="569140"/>
      </dsp:txXfrm>
    </dsp:sp>
    <dsp:sp modelId="{9E38447E-B030-4875-9C45-84336162C0A9}">
      <dsp:nvSpPr>
        <dsp:cNvPr id="0" name=""/>
        <dsp:cNvSpPr/>
      </dsp:nvSpPr>
      <dsp:spPr>
        <a:xfrm>
          <a:off x="1639174" y="3621699"/>
          <a:ext cx="6556696" cy="569140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218" tIns="144562" rIns="127218" bIns="144562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Follow-Up: Consistency, Reciprocity</a:t>
          </a:r>
        </a:p>
      </dsp:txBody>
      <dsp:txXfrm>
        <a:off x="1639174" y="3621699"/>
        <a:ext cx="6556696" cy="569140"/>
      </dsp:txXfrm>
    </dsp:sp>
    <dsp:sp modelId="{D17AD405-A5B0-40DF-88EC-76F75E55D4D1}">
      <dsp:nvSpPr>
        <dsp:cNvPr id="0" name=""/>
        <dsp:cNvSpPr/>
      </dsp:nvSpPr>
      <dsp:spPr>
        <a:xfrm>
          <a:off x="0" y="3621699"/>
          <a:ext cx="1639174" cy="56914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740" tIns="56218" rIns="86740" bIns="5621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Follow</a:t>
          </a:r>
        </a:p>
      </dsp:txBody>
      <dsp:txXfrm>
        <a:off x="0" y="3621699"/>
        <a:ext cx="1639174" cy="5691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EB7DBD-4FB3-43B9-BEF9-05F8D475D89A}">
      <dsp:nvSpPr>
        <dsp:cNvPr id="0" name=""/>
        <dsp:cNvSpPr/>
      </dsp:nvSpPr>
      <dsp:spPr>
        <a:xfrm>
          <a:off x="1000" y="1213985"/>
          <a:ext cx="1260595" cy="176483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81" tIns="330200" rIns="9828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Master product knowledge and customer needs</a:t>
          </a:r>
        </a:p>
      </dsp:txBody>
      <dsp:txXfrm>
        <a:off x="1000" y="1884622"/>
        <a:ext cx="1260595" cy="1058900"/>
      </dsp:txXfrm>
    </dsp:sp>
    <dsp:sp modelId="{EC765993-8B67-4625-A92C-79611CA43636}">
      <dsp:nvSpPr>
        <dsp:cNvPr id="0" name=""/>
        <dsp:cNvSpPr/>
      </dsp:nvSpPr>
      <dsp:spPr>
        <a:xfrm>
          <a:off x="366573" y="1390469"/>
          <a:ext cx="529450" cy="5294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8" tIns="12700" rIns="41278" bIns="127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</a:t>
          </a:r>
        </a:p>
      </dsp:txBody>
      <dsp:txXfrm>
        <a:off x="444109" y="1468005"/>
        <a:ext cx="374378" cy="374378"/>
      </dsp:txXfrm>
    </dsp:sp>
    <dsp:sp modelId="{20795239-0812-4DC0-A5DA-852EBEBBC2DA}">
      <dsp:nvSpPr>
        <dsp:cNvPr id="0" name=""/>
        <dsp:cNvSpPr/>
      </dsp:nvSpPr>
      <dsp:spPr>
        <a:xfrm>
          <a:off x="1000" y="2978747"/>
          <a:ext cx="1260595" cy="72"/>
        </a:xfrm>
        <a:prstGeom prst="rect">
          <a:avLst/>
        </a:prstGeom>
        <a:solidFill>
          <a:schemeClr val="accent2">
            <a:hueOff val="425593"/>
            <a:satOff val="-531"/>
            <a:lumOff val="125"/>
            <a:alphaOff val="0"/>
          </a:schemeClr>
        </a:solidFill>
        <a:ln w="25400" cap="flat" cmpd="sng" algn="ctr">
          <a:solidFill>
            <a:schemeClr val="accent2">
              <a:hueOff val="425593"/>
              <a:satOff val="-531"/>
              <a:lumOff val="1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01F8C3-72AC-4180-BBBC-E228F31DD461}">
      <dsp:nvSpPr>
        <dsp:cNvPr id="0" name=""/>
        <dsp:cNvSpPr/>
      </dsp:nvSpPr>
      <dsp:spPr>
        <a:xfrm>
          <a:off x="1387655" y="1213985"/>
          <a:ext cx="1260595" cy="1764833"/>
        </a:xfrm>
        <a:prstGeom prst="rect">
          <a:avLst/>
        </a:prstGeom>
        <a:solidFill>
          <a:schemeClr val="accent2">
            <a:tint val="40000"/>
            <a:alpha val="90000"/>
            <a:hueOff val="1005164"/>
            <a:satOff val="-876"/>
            <a:lumOff val="-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005164"/>
              <a:satOff val="-876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81" tIns="330200" rIns="9828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 psychological principles to guide conversations</a:t>
          </a:r>
        </a:p>
      </dsp:txBody>
      <dsp:txXfrm>
        <a:off x="1387655" y="1884622"/>
        <a:ext cx="1260595" cy="1058900"/>
      </dsp:txXfrm>
    </dsp:sp>
    <dsp:sp modelId="{2BEC10A2-D567-4233-B612-21FA4721084B}">
      <dsp:nvSpPr>
        <dsp:cNvPr id="0" name=""/>
        <dsp:cNvSpPr/>
      </dsp:nvSpPr>
      <dsp:spPr>
        <a:xfrm>
          <a:off x="1753228" y="1390469"/>
          <a:ext cx="529450" cy="529450"/>
        </a:xfrm>
        <a:prstGeom prst="ellipse">
          <a:avLst/>
        </a:prstGeom>
        <a:solidFill>
          <a:schemeClr val="accent2">
            <a:hueOff val="851185"/>
            <a:satOff val="-1062"/>
            <a:lumOff val="250"/>
            <a:alphaOff val="0"/>
          </a:schemeClr>
        </a:solidFill>
        <a:ln w="25400" cap="flat" cmpd="sng" algn="ctr">
          <a:solidFill>
            <a:schemeClr val="accent2">
              <a:hueOff val="851185"/>
              <a:satOff val="-1062"/>
              <a:lumOff val="2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8" tIns="12700" rIns="41278" bIns="127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2</a:t>
          </a:r>
        </a:p>
      </dsp:txBody>
      <dsp:txXfrm>
        <a:off x="1830764" y="1468005"/>
        <a:ext cx="374378" cy="374378"/>
      </dsp:txXfrm>
    </dsp:sp>
    <dsp:sp modelId="{49AF46AD-0371-4931-B71E-3E775BE6FC24}">
      <dsp:nvSpPr>
        <dsp:cNvPr id="0" name=""/>
        <dsp:cNvSpPr/>
      </dsp:nvSpPr>
      <dsp:spPr>
        <a:xfrm>
          <a:off x="1387655" y="2978747"/>
          <a:ext cx="1260595" cy="72"/>
        </a:xfrm>
        <a:prstGeom prst="rect">
          <a:avLst/>
        </a:prstGeom>
        <a:solidFill>
          <a:schemeClr val="accent2">
            <a:hueOff val="1276778"/>
            <a:satOff val="-1592"/>
            <a:lumOff val="374"/>
            <a:alphaOff val="0"/>
          </a:schemeClr>
        </a:solidFill>
        <a:ln w="25400" cap="flat" cmpd="sng" algn="ctr">
          <a:solidFill>
            <a:schemeClr val="accent2">
              <a:hueOff val="1276778"/>
              <a:satOff val="-1592"/>
              <a:lumOff val="3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DA2378-AAF6-4807-BC2C-126BD39D5D3D}">
      <dsp:nvSpPr>
        <dsp:cNvPr id="0" name=""/>
        <dsp:cNvSpPr/>
      </dsp:nvSpPr>
      <dsp:spPr>
        <a:xfrm>
          <a:off x="2774310" y="1213985"/>
          <a:ext cx="1260595" cy="1764833"/>
        </a:xfrm>
        <a:prstGeom prst="rect">
          <a:avLst/>
        </a:prstGeom>
        <a:solidFill>
          <a:schemeClr val="accent2">
            <a:tint val="40000"/>
            <a:alpha val="90000"/>
            <a:hueOff val="2010328"/>
            <a:satOff val="-1751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010328"/>
              <a:satOff val="-1751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81" tIns="330200" rIns="9828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Build long-term relationships with clients</a:t>
          </a:r>
        </a:p>
      </dsp:txBody>
      <dsp:txXfrm>
        <a:off x="2774310" y="1884622"/>
        <a:ext cx="1260595" cy="1058900"/>
      </dsp:txXfrm>
    </dsp:sp>
    <dsp:sp modelId="{1454C48C-44C2-4058-93CD-B4E591750480}">
      <dsp:nvSpPr>
        <dsp:cNvPr id="0" name=""/>
        <dsp:cNvSpPr/>
      </dsp:nvSpPr>
      <dsp:spPr>
        <a:xfrm>
          <a:off x="3139883" y="1390469"/>
          <a:ext cx="529450" cy="529450"/>
        </a:xfrm>
        <a:prstGeom prst="ellipse">
          <a:avLst/>
        </a:prstGeom>
        <a:solidFill>
          <a:schemeClr val="accent2">
            <a:hueOff val="1702371"/>
            <a:satOff val="-2123"/>
            <a:lumOff val="499"/>
            <a:alphaOff val="0"/>
          </a:schemeClr>
        </a:solidFill>
        <a:ln w="25400" cap="flat" cmpd="sng" algn="ctr">
          <a:solidFill>
            <a:schemeClr val="accent2">
              <a:hueOff val="1702371"/>
              <a:satOff val="-2123"/>
              <a:lumOff val="4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8" tIns="12700" rIns="41278" bIns="127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3</a:t>
          </a:r>
        </a:p>
      </dsp:txBody>
      <dsp:txXfrm>
        <a:off x="3217419" y="1468005"/>
        <a:ext cx="374378" cy="374378"/>
      </dsp:txXfrm>
    </dsp:sp>
    <dsp:sp modelId="{EAB94274-7FE2-4B4E-A9E4-FA089FFA366F}">
      <dsp:nvSpPr>
        <dsp:cNvPr id="0" name=""/>
        <dsp:cNvSpPr/>
      </dsp:nvSpPr>
      <dsp:spPr>
        <a:xfrm>
          <a:off x="2774310" y="2978747"/>
          <a:ext cx="1260595" cy="72"/>
        </a:xfrm>
        <a:prstGeom prst="rect">
          <a:avLst/>
        </a:prstGeom>
        <a:solidFill>
          <a:schemeClr val="accent2">
            <a:hueOff val="2127963"/>
            <a:satOff val="-2654"/>
            <a:lumOff val="624"/>
            <a:alphaOff val="0"/>
          </a:schemeClr>
        </a:solidFill>
        <a:ln w="25400" cap="flat" cmpd="sng" algn="ctr">
          <a:solidFill>
            <a:schemeClr val="accent2">
              <a:hueOff val="2127963"/>
              <a:satOff val="-2654"/>
              <a:lumOff val="6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1140F6-B2C0-4F58-B56E-4C1DB2A760EC}">
      <dsp:nvSpPr>
        <dsp:cNvPr id="0" name=""/>
        <dsp:cNvSpPr/>
      </dsp:nvSpPr>
      <dsp:spPr>
        <a:xfrm>
          <a:off x="4160965" y="1213985"/>
          <a:ext cx="1260595" cy="1764833"/>
        </a:xfrm>
        <a:prstGeom prst="rect">
          <a:avLst/>
        </a:prstGeom>
        <a:solidFill>
          <a:schemeClr val="accent2">
            <a:tint val="40000"/>
            <a:alpha val="90000"/>
            <a:hueOff val="3015493"/>
            <a:satOff val="-2627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015493"/>
              <a:satOff val="-2627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81" tIns="330200" rIns="9828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Practice active listening and empathy</a:t>
          </a:r>
        </a:p>
      </dsp:txBody>
      <dsp:txXfrm>
        <a:off x="4160965" y="1884622"/>
        <a:ext cx="1260595" cy="1058900"/>
      </dsp:txXfrm>
    </dsp:sp>
    <dsp:sp modelId="{75403CA0-ADD9-4226-9486-B1087B83D990}">
      <dsp:nvSpPr>
        <dsp:cNvPr id="0" name=""/>
        <dsp:cNvSpPr/>
      </dsp:nvSpPr>
      <dsp:spPr>
        <a:xfrm>
          <a:off x="4526537" y="1390469"/>
          <a:ext cx="529450" cy="529450"/>
        </a:xfrm>
        <a:prstGeom prst="ellipse">
          <a:avLst/>
        </a:prstGeom>
        <a:solidFill>
          <a:schemeClr val="accent2">
            <a:hueOff val="2553556"/>
            <a:satOff val="-3185"/>
            <a:lumOff val="749"/>
            <a:alphaOff val="0"/>
          </a:schemeClr>
        </a:solidFill>
        <a:ln w="25400" cap="flat" cmpd="sng" algn="ctr">
          <a:solidFill>
            <a:schemeClr val="accent2">
              <a:hueOff val="2553556"/>
              <a:satOff val="-3185"/>
              <a:lumOff val="7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8" tIns="12700" rIns="41278" bIns="127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4</a:t>
          </a:r>
        </a:p>
      </dsp:txBody>
      <dsp:txXfrm>
        <a:off x="4604073" y="1468005"/>
        <a:ext cx="374378" cy="374378"/>
      </dsp:txXfrm>
    </dsp:sp>
    <dsp:sp modelId="{643AE02B-AD6D-4280-BDD5-F67723D27109}">
      <dsp:nvSpPr>
        <dsp:cNvPr id="0" name=""/>
        <dsp:cNvSpPr/>
      </dsp:nvSpPr>
      <dsp:spPr>
        <a:xfrm>
          <a:off x="4160965" y="2978747"/>
          <a:ext cx="1260595" cy="72"/>
        </a:xfrm>
        <a:prstGeom prst="rect">
          <a:avLst/>
        </a:prstGeom>
        <a:solidFill>
          <a:schemeClr val="accent2">
            <a:hueOff val="2979148"/>
            <a:satOff val="-3716"/>
            <a:lumOff val="874"/>
            <a:alphaOff val="0"/>
          </a:schemeClr>
        </a:solidFill>
        <a:ln w="25400" cap="flat" cmpd="sng" algn="ctr">
          <a:solidFill>
            <a:schemeClr val="accent2">
              <a:hueOff val="2979148"/>
              <a:satOff val="-3716"/>
              <a:lumOff val="8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6F812-EB6E-46F6-AB89-25913605B3E6}">
      <dsp:nvSpPr>
        <dsp:cNvPr id="0" name=""/>
        <dsp:cNvSpPr/>
      </dsp:nvSpPr>
      <dsp:spPr>
        <a:xfrm>
          <a:off x="5547620" y="1213985"/>
          <a:ext cx="1260595" cy="1764833"/>
        </a:xfrm>
        <a:prstGeom prst="rect">
          <a:avLst/>
        </a:prstGeom>
        <a:solidFill>
          <a:schemeClr val="accent2">
            <a:tint val="40000"/>
            <a:alpha val="90000"/>
            <a:hueOff val="4020657"/>
            <a:satOff val="-3502"/>
            <a:lumOff val="-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4020657"/>
              <a:satOff val="-3502"/>
              <a:lumOff val="-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81" tIns="330200" rIns="9828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Follow up consistently and offer value</a:t>
          </a:r>
        </a:p>
      </dsp:txBody>
      <dsp:txXfrm>
        <a:off x="5547620" y="1884622"/>
        <a:ext cx="1260595" cy="1058900"/>
      </dsp:txXfrm>
    </dsp:sp>
    <dsp:sp modelId="{314DE61C-5257-4AAF-BC01-884ABDCE200B}">
      <dsp:nvSpPr>
        <dsp:cNvPr id="0" name=""/>
        <dsp:cNvSpPr/>
      </dsp:nvSpPr>
      <dsp:spPr>
        <a:xfrm>
          <a:off x="5913192" y="1390469"/>
          <a:ext cx="529450" cy="529450"/>
        </a:xfrm>
        <a:prstGeom prst="ellipse">
          <a:avLst/>
        </a:prstGeom>
        <a:solidFill>
          <a:schemeClr val="accent2">
            <a:hueOff val="3404741"/>
            <a:satOff val="-4247"/>
            <a:lumOff val="999"/>
            <a:alphaOff val="0"/>
          </a:schemeClr>
        </a:solidFill>
        <a:ln w="25400" cap="flat" cmpd="sng" algn="ctr">
          <a:solidFill>
            <a:schemeClr val="accent2">
              <a:hueOff val="3404741"/>
              <a:satOff val="-4247"/>
              <a:lumOff val="9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8" tIns="12700" rIns="41278" bIns="127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5</a:t>
          </a:r>
        </a:p>
      </dsp:txBody>
      <dsp:txXfrm>
        <a:off x="5990728" y="1468005"/>
        <a:ext cx="374378" cy="374378"/>
      </dsp:txXfrm>
    </dsp:sp>
    <dsp:sp modelId="{EC6E81F0-9C05-463E-A6E9-CD61123DFF8C}">
      <dsp:nvSpPr>
        <dsp:cNvPr id="0" name=""/>
        <dsp:cNvSpPr/>
      </dsp:nvSpPr>
      <dsp:spPr>
        <a:xfrm>
          <a:off x="5547620" y="2978747"/>
          <a:ext cx="1260595" cy="72"/>
        </a:xfrm>
        <a:prstGeom prst="rect">
          <a:avLst/>
        </a:prstGeom>
        <a:solidFill>
          <a:schemeClr val="accent2">
            <a:hueOff val="3830334"/>
            <a:satOff val="-4777"/>
            <a:lumOff val="1123"/>
            <a:alphaOff val="0"/>
          </a:schemeClr>
        </a:solidFill>
        <a:ln w="25400" cap="flat" cmpd="sng" algn="ctr">
          <a:solidFill>
            <a:schemeClr val="accent2">
              <a:hueOff val="3830334"/>
              <a:satOff val="-4777"/>
              <a:lumOff val="11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C6FCB8-A69E-41EA-BD5B-060FC00DEA22}">
      <dsp:nvSpPr>
        <dsp:cNvPr id="0" name=""/>
        <dsp:cNvSpPr/>
      </dsp:nvSpPr>
      <dsp:spPr>
        <a:xfrm>
          <a:off x="6934275" y="1213985"/>
          <a:ext cx="1260595" cy="1764833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81" tIns="330200" rIns="9828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Stay motivated and continuously improve</a:t>
          </a:r>
        </a:p>
      </dsp:txBody>
      <dsp:txXfrm>
        <a:off x="6934275" y="1884622"/>
        <a:ext cx="1260595" cy="1058900"/>
      </dsp:txXfrm>
    </dsp:sp>
    <dsp:sp modelId="{5A025896-B4E8-4BAE-9638-B5F8BAC286D1}">
      <dsp:nvSpPr>
        <dsp:cNvPr id="0" name=""/>
        <dsp:cNvSpPr/>
      </dsp:nvSpPr>
      <dsp:spPr>
        <a:xfrm>
          <a:off x="7299847" y="1390469"/>
          <a:ext cx="529450" cy="529450"/>
        </a:xfrm>
        <a:prstGeom prst="ellipse">
          <a:avLst/>
        </a:prstGeom>
        <a:solidFill>
          <a:schemeClr val="accent2">
            <a:hueOff val="4255926"/>
            <a:satOff val="-5308"/>
            <a:lumOff val="1248"/>
            <a:alphaOff val="0"/>
          </a:schemeClr>
        </a:solidFill>
        <a:ln w="25400" cap="flat" cmpd="sng" algn="ctr">
          <a:solidFill>
            <a:schemeClr val="accent2">
              <a:hueOff val="4255926"/>
              <a:satOff val="-5308"/>
              <a:lumOff val="12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8" tIns="12700" rIns="41278" bIns="127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6</a:t>
          </a:r>
        </a:p>
      </dsp:txBody>
      <dsp:txXfrm>
        <a:off x="7377383" y="1468005"/>
        <a:ext cx="374378" cy="374378"/>
      </dsp:txXfrm>
    </dsp:sp>
    <dsp:sp modelId="{1D7770D8-B2A7-4145-873D-B4D9AA8F8C2A}">
      <dsp:nvSpPr>
        <dsp:cNvPr id="0" name=""/>
        <dsp:cNvSpPr/>
      </dsp:nvSpPr>
      <dsp:spPr>
        <a:xfrm>
          <a:off x="6934275" y="2978747"/>
          <a:ext cx="1260595" cy="72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C6AB8F-550C-40F7-95A8-591DF7F581B7}">
      <dsp:nvSpPr>
        <dsp:cNvPr id="0" name=""/>
        <dsp:cNvSpPr/>
      </dsp:nvSpPr>
      <dsp:spPr>
        <a:xfrm>
          <a:off x="1254484" y="1722264"/>
          <a:ext cx="1496552" cy="7482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1. Smart Home Appliances</a:t>
          </a:r>
          <a:endParaRPr lang="en-US" sz="1200" kern="1200" dirty="0"/>
        </a:p>
      </dsp:txBody>
      <dsp:txXfrm>
        <a:off x="1276400" y="1744180"/>
        <a:ext cx="1452720" cy="704444"/>
      </dsp:txXfrm>
    </dsp:sp>
    <dsp:sp modelId="{1AA31BE7-5A32-4F54-AE05-9CF1C4BCEC99}">
      <dsp:nvSpPr>
        <dsp:cNvPr id="0" name=""/>
        <dsp:cNvSpPr/>
      </dsp:nvSpPr>
      <dsp:spPr>
        <a:xfrm>
          <a:off x="2751037" y="2080340"/>
          <a:ext cx="59862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98621" y="1606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35382" y="2081436"/>
        <a:ext cx="29931" cy="29931"/>
      </dsp:txXfrm>
    </dsp:sp>
    <dsp:sp modelId="{58F95E33-943B-45C2-9D2E-FAA19CE770AE}">
      <dsp:nvSpPr>
        <dsp:cNvPr id="0" name=""/>
        <dsp:cNvSpPr/>
      </dsp:nvSpPr>
      <dsp:spPr>
        <a:xfrm>
          <a:off x="3349659" y="1722264"/>
          <a:ext cx="1496552" cy="7482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These are designed to enhance convenience, safety, and comfort at home</a:t>
          </a:r>
        </a:p>
      </dsp:txBody>
      <dsp:txXfrm>
        <a:off x="3371575" y="1744180"/>
        <a:ext cx="1452720" cy="704444"/>
      </dsp:txXfrm>
    </dsp:sp>
    <dsp:sp modelId="{36686DFE-816B-4263-AC62-D1B4912BAB2E}">
      <dsp:nvSpPr>
        <dsp:cNvPr id="0" name=""/>
        <dsp:cNvSpPr/>
      </dsp:nvSpPr>
      <dsp:spPr>
        <a:xfrm rot="17350740">
          <a:off x="4234436" y="1219822"/>
          <a:ext cx="182217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22172" y="1606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600" kern="1200"/>
        </a:p>
      </dsp:txBody>
      <dsp:txXfrm>
        <a:off x="5099968" y="1190330"/>
        <a:ext cx="91108" cy="91108"/>
      </dsp:txXfrm>
    </dsp:sp>
    <dsp:sp modelId="{3A69FA17-C7C3-4C8F-9E33-9A171E4C6AE3}">
      <dsp:nvSpPr>
        <dsp:cNvPr id="0" name=""/>
        <dsp:cNvSpPr/>
      </dsp:nvSpPr>
      <dsp:spPr>
        <a:xfrm>
          <a:off x="5444833" y="1228"/>
          <a:ext cx="1496552" cy="7482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Smart Air Purifiers</a:t>
          </a:r>
          <a:endParaRPr lang="en-US" sz="1200" kern="1200" dirty="0"/>
        </a:p>
      </dsp:txBody>
      <dsp:txXfrm>
        <a:off x="5466749" y="23144"/>
        <a:ext cx="1452720" cy="704444"/>
      </dsp:txXfrm>
    </dsp:sp>
    <dsp:sp modelId="{D7E7D837-EF4D-461A-A445-DB44B80A2CB4}">
      <dsp:nvSpPr>
        <dsp:cNvPr id="0" name=""/>
        <dsp:cNvSpPr/>
      </dsp:nvSpPr>
      <dsp:spPr>
        <a:xfrm rot="18289469">
          <a:off x="4621395" y="1650081"/>
          <a:ext cx="104825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48254" y="1606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19316" y="1639937"/>
        <a:ext cx="52412" cy="52412"/>
      </dsp:txXfrm>
    </dsp:sp>
    <dsp:sp modelId="{311C789A-5FA9-482A-B397-6FB428F4B259}">
      <dsp:nvSpPr>
        <dsp:cNvPr id="0" name=""/>
        <dsp:cNvSpPr/>
      </dsp:nvSpPr>
      <dsp:spPr>
        <a:xfrm>
          <a:off x="5444833" y="861746"/>
          <a:ext cx="1496552" cy="7482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Smart Water Dispensers</a:t>
          </a:r>
          <a:endParaRPr lang="en-US" sz="1200" kern="1200"/>
        </a:p>
      </dsp:txBody>
      <dsp:txXfrm>
        <a:off x="5466749" y="883662"/>
        <a:ext cx="1452720" cy="704444"/>
      </dsp:txXfrm>
    </dsp:sp>
    <dsp:sp modelId="{C7C29BE7-4AC7-4ADB-97B4-EA46C17C7CCA}">
      <dsp:nvSpPr>
        <dsp:cNvPr id="0" name=""/>
        <dsp:cNvSpPr/>
      </dsp:nvSpPr>
      <dsp:spPr>
        <a:xfrm>
          <a:off x="4846211" y="2080340"/>
          <a:ext cx="59862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98621" y="1606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30557" y="2081436"/>
        <a:ext cx="29931" cy="29931"/>
      </dsp:txXfrm>
    </dsp:sp>
    <dsp:sp modelId="{ED5C1F5C-6BAE-4088-8DFC-3A2272B01050}">
      <dsp:nvSpPr>
        <dsp:cNvPr id="0" name=""/>
        <dsp:cNvSpPr/>
      </dsp:nvSpPr>
      <dsp:spPr>
        <a:xfrm>
          <a:off x="5444833" y="1722264"/>
          <a:ext cx="1496552" cy="7482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Intelligent Massage Chairs</a:t>
          </a:r>
          <a:endParaRPr lang="en-US" sz="1200" kern="1200"/>
        </a:p>
      </dsp:txBody>
      <dsp:txXfrm>
        <a:off x="5466749" y="1744180"/>
        <a:ext cx="1452720" cy="704444"/>
      </dsp:txXfrm>
    </dsp:sp>
    <dsp:sp modelId="{C9A6EA9A-46E6-4D75-8771-7BC81B017C00}">
      <dsp:nvSpPr>
        <dsp:cNvPr id="0" name=""/>
        <dsp:cNvSpPr/>
      </dsp:nvSpPr>
      <dsp:spPr>
        <a:xfrm rot="3310531">
          <a:off x="4621395" y="2510599"/>
          <a:ext cx="104825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48254" y="1606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19316" y="2500455"/>
        <a:ext cx="52412" cy="52412"/>
      </dsp:txXfrm>
    </dsp:sp>
    <dsp:sp modelId="{18A41622-0086-4CFF-8D8E-0C1493AE8F28}">
      <dsp:nvSpPr>
        <dsp:cNvPr id="0" name=""/>
        <dsp:cNvSpPr/>
      </dsp:nvSpPr>
      <dsp:spPr>
        <a:xfrm>
          <a:off x="5444833" y="2582782"/>
          <a:ext cx="1496552" cy="7482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Smart Cooking Devices</a:t>
          </a:r>
          <a:endParaRPr lang="en-US" sz="1200" kern="1200"/>
        </a:p>
      </dsp:txBody>
      <dsp:txXfrm>
        <a:off x="5466749" y="2604698"/>
        <a:ext cx="1452720" cy="704444"/>
      </dsp:txXfrm>
    </dsp:sp>
    <dsp:sp modelId="{A1062876-39A9-450A-9059-A1CBCFC8ED5D}">
      <dsp:nvSpPr>
        <dsp:cNvPr id="0" name=""/>
        <dsp:cNvSpPr/>
      </dsp:nvSpPr>
      <dsp:spPr>
        <a:xfrm rot="4249260">
          <a:off x="4234436" y="2940858"/>
          <a:ext cx="182217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22172" y="1606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099968" y="2911366"/>
        <a:ext cx="91108" cy="91108"/>
      </dsp:txXfrm>
    </dsp:sp>
    <dsp:sp modelId="{6210E5E1-BD6B-4DD4-8F00-6A92236CD722}">
      <dsp:nvSpPr>
        <dsp:cNvPr id="0" name=""/>
        <dsp:cNvSpPr/>
      </dsp:nvSpPr>
      <dsp:spPr>
        <a:xfrm>
          <a:off x="5444833" y="3443300"/>
          <a:ext cx="1496552" cy="7482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Automated Cleaning Robots</a:t>
          </a:r>
          <a:endParaRPr lang="en-US" sz="1200" kern="1200"/>
        </a:p>
      </dsp:txBody>
      <dsp:txXfrm>
        <a:off x="5466749" y="3465216"/>
        <a:ext cx="1452720" cy="7044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649494-87B0-4232-B8F0-7E069B5F1D93}">
      <dsp:nvSpPr>
        <dsp:cNvPr id="0" name=""/>
        <dsp:cNvSpPr/>
      </dsp:nvSpPr>
      <dsp:spPr>
        <a:xfrm>
          <a:off x="1254484" y="1722264"/>
          <a:ext cx="1496552" cy="7482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2. Personal Healthcare Products</a:t>
          </a:r>
          <a:endParaRPr lang="en-US" sz="1400" kern="1200" dirty="0"/>
        </a:p>
      </dsp:txBody>
      <dsp:txXfrm>
        <a:off x="1276400" y="1744180"/>
        <a:ext cx="1452720" cy="704444"/>
      </dsp:txXfrm>
    </dsp:sp>
    <dsp:sp modelId="{66D04051-7FEE-470F-A322-72D587C86084}">
      <dsp:nvSpPr>
        <dsp:cNvPr id="0" name=""/>
        <dsp:cNvSpPr/>
      </dsp:nvSpPr>
      <dsp:spPr>
        <a:xfrm>
          <a:off x="2751037" y="2080340"/>
          <a:ext cx="59862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98621" y="16062"/>
              </a:lnTo>
            </a:path>
          </a:pathLst>
        </a:cu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35382" y="2081436"/>
        <a:ext cx="29931" cy="29931"/>
      </dsp:txXfrm>
    </dsp:sp>
    <dsp:sp modelId="{51DB2A40-C0B2-4485-B1AF-F071B2C940EC}">
      <dsp:nvSpPr>
        <dsp:cNvPr id="0" name=""/>
        <dsp:cNvSpPr/>
      </dsp:nvSpPr>
      <dsp:spPr>
        <a:xfrm>
          <a:off x="3349659" y="1722264"/>
          <a:ext cx="1496552" cy="7482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Focused on promoting wellness and preventive care</a:t>
          </a:r>
        </a:p>
      </dsp:txBody>
      <dsp:txXfrm>
        <a:off x="3371575" y="1744180"/>
        <a:ext cx="1452720" cy="704444"/>
      </dsp:txXfrm>
    </dsp:sp>
    <dsp:sp modelId="{3EC3F894-8646-465C-B656-D98C231A6E68}">
      <dsp:nvSpPr>
        <dsp:cNvPr id="0" name=""/>
        <dsp:cNvSpPr/>
      </dsp:nvSpPr>
      <dsp:spPr>
        <a:xfrm rot="17350740">
          <a:off x="4234436" y="1219822"/>
          <a:ext cx="182217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22172" y="1606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099968" y="1190330"/>
        <a:ext cx="91108" cy="91108"/>
      </dsp:txXfrm>
    </dsp:sp>
    <dsp:sp modelId="{721F2F8F-D293-4FA7-A4CE-A7DA2FD04203}">
      <dsp:nvSpPr>
        <dsp:cNvPr id="0" name=""/>
        <dsp:cNvSpPr/>
      </dsp:nvSpPr>
      <dsp:spPr>
        <a:xfrm>
          <a:off x="5444833" y="1228"/>
          <a:ext cx="1496552" cy="7482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Neck and Shoulder Massagers</a:t>
          </a:r>
          <a:endParaRPr lang="en-US" sz="1400" kern="1200"/>
        </a:p>
      </dsp:txBody>
      <dsp:txXfrm>
        <a:off x="5466749" y="23144"/>
        <a:ext cx="1452720" cy="704444"/>
      </dsp:txXfrm>
    </dsp:sp>
    <dsp:sp modelId="{CA9B56E7-75A2-4474-99EA-18668006B429}">
      <dsp:nvSpPr>
        <dsp:cNvPr id="0" name=""/>
        <dsp:cNvSpPr/>
      </dsp:nvSpPr>
      <dsp:spPr>
        <a:xfrm rot="18289469">
          <a:off x="4621395" y="1650081"/>
          <a:ext cx="104825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48254" y="1606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19316" y="1639937"/>
        <a:ext cx="52412" cy="52412"/>
      </dsp:txXfrm>
    </dsp:sp>
    <dsp:sp modelId="{D7942A1E-920C-4537-BB6C-3BCA1EE1B2D8}">
      <dsp:nvSpPr>
        <dsp:cNvPr id="0" name=""/>
        <dsp:cNvSpPr/>
      </dsp:nvSpPr>
      <dsp:spPr>
        <a:xfrm>
          <a:off x="5444833" y="861746"/>
          <a:ext cx="1496552" cy="7482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Foot Reflexology Devices</a:t>
          </a:r>
          <a:endParaRPr lang="en-US" sz="1400" kern="1200" dirty="0"/>
        </a:p>
      </dsp:txBody>
      <dsp:txXfrm>
        <a:off x="5466749" y="883662"/>
        <a:ext cx="1452720" cy="704444"/>
      </dsp:txXfrm>
    </dsp:sp>
    <dsp:sp modelId="{1BF49D37-0342-4EF8-A743-DB2BF65C6A1F}">
      <dsp:nvSpPr>
        <dsp:cNvPr id="0" name=""/>
        <dsp:cNvSpPr/>
      </dsp:nvSpPr>
      <dsp:spPr>
        <a:xfrm>
          <a:off x="4846211" y="2080340"/>
          <a:ext cx="598621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598621" y="1606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30557" y="2081436"/>
        <a:ext cx="29931" cy="29931"/>
      </dsp:txXfrm>
    </dsp:sp>
    <dsp:sp modelId="{5CE7788C-4C46-4C9F-A03B-6CB3C7CD8AD6}">
      <dsp:nvSpPr>
        <dsp:cNvPr id="0" name=""/>
        <dsp:cNvSpPr/>
      </dsp:nvSpPr>
      <dsp:spPr>
        <a:xfrm>
          <a:off x="5444833" y="1722264"/>
          <a:ext cx="1496552" cy="7482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Infrared Therapy Equipment</a:t>
          </a:r>
          <a:endParaRPr lang="en-US" sz="1400" kern="1200"/>
        </a:p>
      </dsp:txBody>
      <dsp:txXfrm>
        <a:off x="5466749" y="1744180"/>
        <a:ext cx="1452720" cy="704444"/>
      </dsp:txXfrm>
    </dsp:sp>
    <dsp:sp modelId="{9892DBB5-911D-4A70-887E-94F9D75FA33C}">
      <dsp:nvSpPr>
        <dsp:cNvPr id="0" name=""/>
        <dsp:cNvSpPr/>
      </dsp:nvSpPr>
      <dsp:spPr>
        <a:xfrm rot="3310531">
          <a:off x="4621395" y="2510599"/>
          <a:ext cx="1048254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048254" y="1606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19316" y="2500455"/>
        <a:ext cx="52412" cy="52412"/>
      </dsp:txXfrm>
    </dsp:sp>
    <dsp:sp modelId="{2919E9F9-055B-4FCA-9B60-C6DE422847D1}">
      <dsp:nvSpPr>
        <dsp:cNvPr id="0" name=""/>
        <dsp:cNvSpPr/>
      </dsp:nvSpPr>
      <dsp:spPr>
        <a:xfrm>
          <a:off x="5444833" y="2582782"/>
          <a:ext cx="1496552" cy="7482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Posture Correction Tools</a:t>
          </a:r>
          <a:endParaRPr lang="en-US" sz="1400" kern="1200"/>
        </a:p>
      </dsp:txBody>
      <dsp:txXfrm>
        <a:off x="5466749" y="2604698"/>
        <a:ext cx="1452720" cy="704444"/>
      </dsp:txXfrm>
    </dsp:sp>
    <dsp:sp modelId="{7D548C66-88F4-494B-934A-1A85605D42F9}">
      <dsp:nvSpPr>
        <dsp:cNvPr id="0" name=""/>
        <dsp:cNvSpPr/>
      </dsp:nvSpPr>
      <dsp:spPr>
        <a:xfrm rot="4249260">
          <a:off x="4234436" y="2940858"/>
          <a:ext cx="182217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822172" y="16062"/>
              </a:lnTo>
            </a:path>
          </a:pathLst>
        </a:cu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099968" y="2911366"/>
        <a:ext cx="91108" cy="91108"/>
      </dsp:txXfrm>
    </dsp:sp>
    <dsp:sp modelId="{1C0F4D74-AEC2-4794-BF0A-9CCBA7556D88}">
      <dsp:nvSpPr>
        <dsp:cNvPr id="0" name=""/>
        <dsp:cNvSpPr/>
      </dsp:nvSpPr>
      <dsp:spPr>
        <a:xfrm>
          <a:off x="5444833" y="3443300"/>
          <a:ext cx="1496552" cy="7482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Portable Health Monitors (e.g., BP, glucose)</a:t>
          </a:r>
          <a:endParaRPr lang="en-US" sz="1400" kern="1200" dirty="0"/>
        </a:p>
      </dsp:txBody>
      <dsp:txXfrm>
        <a:off x="5466749" y="3465216"/>
        <a:ext cx="1452720" cy="7044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F3B49-C968-4B6B-A45C-7CC5AE26118C}">
      <dsp:nvSpPr>
        <dsp:cNvPr id="0" name=""/>
        <dsp:cNvSpPr/>
      </dsp:nvSpPr>
      <dsp:spPr>
        <a:xfrm>
          <a:off x="3841" y="1021510"/>
          <a:ext cx="1472695" cy="4369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1. Urban Families</a:t>
          </a:r>
          <a:endParaRPr lang="en-US" sz="1200" kern="1200"/>
        </a:p>
      </dsp:txBody>
      <dsp:txXfrm>
        <a:off x="3841" y="1021510"/>
        <a:ext cx="1472695" cy="436904"/>
      </dsp:txXfrm>
    </dsp:sp>
    <dsp:sp modelId="{F7196AAE-0DFD-4BE9-848B-FBE01A39368F}">
      <dsp:nvSpPr>
        <dsp:cNvPr id="0" name=""/>
        <dsp:cNvSpPr/>
      </dsp:nvSpPr>
      <dsp:spPr>
        <a:xfrm>
          <a:off x="3841" y="1458414"/>
          <a:ext cx="1472695" cy="17128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Seeking convenience and health-focused living.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Interested in smart appliances that save time and improve home hygiene.</a:t>
          </a:r>
        </a:p>
      </dsp:txBody>
      <dsp:txXfrm>
        <a:off x="3841" y="1458414"/>
        <a:ext cx="1472695" cy="1712880"/>
      </dsp:txXfrm>
    </dsp:sp>
    <dsp:sp modelId="{758EA236-7672-4260-A138-F7E74BB59491}">
      <dsp:nvSpPr>
        <dsp:cNvPr id="0" name=""/>
        <dsp:cNvSpPr/>
      </dsp:nvSpPr>
      <dsp:spPr>
        <a:xfrm>
          <a:off x="1682714" y="1021510"/>
          <a:ext cx="1472695" cy="436904"/>
        </a:xfrm>
        <a:prstGeom prst="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2. Elderly Consumers</a:t>
          </a:r>
          <a:endParaRPr lang="en-US" sz="1200" kern="1200"/>
        </a:p>
      </dsp:txBody>
      <dsp:txXfrm>
        <a:off x="1682714" y="1021510"/>
        <a:ext cx="1472695" cy="436904"/>
      </dsp:txXfrm>
    </dsp:sp>
    <dsp:sp modelId="{2B60FC6E-BB2D-493E-8DEC-7E046B95A331}">
      <dsp:nvSpPr>
        <dsp:cNvPr id="0" name=""/>
        <dsp:cNvSpPr/>
      </dsp:nvSpPr>
      <dsp:spPr>
        <a:xfrm>
          <a:off x="1682714" y="1458414"/>
          <a:ext cx="1472695" cy="1712880"/>
        </a:xfrm>
        <a:prstGeom prst="rect">
          <a:avLst/>
        </a:prstGeom>
        <a:solidFill>
          <a:schemeClr val="accent2">
            <a:tint val="40000"/>
            <a:alpha val="90000"/>
            <a:hueOff val="1256455"/>
            <a:satOff val="-1094"/>
            <a:lumOff val="-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256455"/>
              <a:satOff val="-1094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Need accessible healthcare solutions at home.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Benefit from massage and therapy devices for mobility and pain relief.</a:t>
          </a:r>
        </a:p>
      </dsp:txBody>
      <dsp:txXfrm>
        <a:off x="1682714" y="1458414"/>
        <a:ext cx="1472695" cy="1712880"/>
      </dsp:txXfrm>
    </dsp:sp>
    <dsp:sp modelId="{A8D8FBB3-907F-4CC8-9BDA-D77DE47303DD}">
      <dsp:nvSpPr>
        <dsp:cNvPr id="0" name=""/>
        <dsp:cNvSpPr/>
      </dsp:nvSpPr>
      <dsp:spPr>
        <a:xfrm>
          <a:off x="3361587" y="1021510"/>
          <a:ext cx="1472695" cy="436904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3. Health-Conscious Professionals</a:t>
          </a:r>
          <a:endParaRPr lang="en-US" sz="1200" kern="1200"/>
        </a:p>
      </dsp:txBody>
      <dsp:txXfrm>
        <a:off x="3361587" y="1021510"/>
        <a:ext cx="1472695" cy="436904"/>
      </dsp:txXfrm>
    </dsp:sp>
    <dsp:sp modelId="{52F82934-1B09-4988-AE76-8BE78A2EE60C}">
      <dsp:nvSpPr>
        <dsp:cNvPr id="0" name=""/>
        <dsp:cNvSpPr/>
      </dsp:nvSpPr>
      <dsp:spPr>
        <a:xfrm>
          <a:off x="3361587" y="1458414"/>
          <a:ext cx="1472695" cy="1712880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Invest in wellness tools for stress relief and posture correction.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Prefer smart, tech-integrated solutions.</a:t>
          </a:r>
        </a:p>
      </dsp:txBody>
      <dsp:txXfrm>
        <a:off x="3361587" y="1458414"/>
        <a:ext cx="1472695" cy="1712880"/>
      </dsp:txXfrm>
    </dsp:sp>
    <dsp:sp modelId="{6E0EB4C9-F2A3-4CB6-9370-F3409110E292}">
      <dsp:nvSpPr>
        <dsp:cNvPr id="0" name=""/>
        <dsp:cNvSpPr/>
      </dsp:nvSpPr>
      <dsp:spPr>
        <a:xfrm>
          <a:off x="5040460" y="1021510"/>
          <a:ext cx="1472695" cy="436904"/>
        </a:xfrm>
        <a:prstGeom prst="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4. Middle-Income Households</a:t>
          </a:r>
          <a:endParaRPr lang="en-US" sz="1200" kern="1200"/>
        </a:p>
      </dsp:txBody>
      <dsp:txXfrm>
        <a:off x="5040460" y="1021510"/>
        <a:ext cx="1472695" cy="436904"/>
      </dsp:txXfrm>
    </dsp:sp>
    <dsp:sp modelId="{DEFA20A8-8E0C-4EB6-96DC-EF5695CE895F}">
      <dsp:nvSpPr>
        <dsp:cNvPr id="0" name=""/>
        <dsp:cNvSpPr/>
      </dsp:nvSpPr>
      <dsp:spPr>
        <a:xfrm>
          <a:off x="5040460" y="1458414"/>
          <a:ext cx="1472695" cy="1712880"/>
        </a:xfrm>
        <a:prstGeom prst="rect">
          <a:avLst/>
        </a:prstGeom>
        <a:solidFill>
          <a:schemeClr val="accent2">
            <a:tint val="40000"/>
            <a:alpha val="90000"/>
            <a:hueOff val="3769366"/>
            <a:satOff val="-3283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769366"/>
              <a:satOff val="-3283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Looking for affordable yet innovative home and health products.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Value long-term savings and product durability.</a:t>
          </a:r>
        </a:p>
      </dsp:txBody>
      <dsp:txXfrm>
        <a:off x="5040460" y="1458414"/>
        <a:ext cx="1472695" cy="1712880"/>
      </dsp:txXfrm>
    </dsp:sp>
    <dsp:sp modelId="{0F8419A4-4B3E-4467-B5AB-C908EC9A4F66}">
      <dsp:nvSpPr>
        <dsp:cNvPr id="0" name=""/>
        <dsp:cNvSpPr/>
      </dsp:nvSpPr>
      <dsp:spPr>
        <a:xfrm>
          <a:off x="6719333" y="1021510"/>
          <a:ext cx="1472695" cy="436904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5. Retail &amp; Franchise Partners</a:t>
          </a:r>
          <a:endParaRPr lang="en-US" sz="1200" kern="1200"/>
        </a:p>
      </dsp:txBody>
      <dsp:txXfrm>
        <a:off x="6719333" y="1021510"/>
        <a:ext cx="1472695" cy="436904"/>
      </dsp:txXfrm>
    </dsp:sp>
    <dsp:sp modelId="{095D7CA5-7C31-41D7-8EF7-FB2CCC3259B9}">
      <dsp:nvSpPr>
        <dsp:cNvPr id="0" name=""/>
        <dsp:cNvSpPr/>
      </dsp:nvSpPr>
      <dsp:spPr>
        <a:xfrm>
          <a:off x="6719333" y="1458414"/>
          <a:ext cx="1472695" cy="1712880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Wintoo also targets B2B clients for distribution and retail partnerships across Southeast Asia.</a:t>
          </a:r>
        </a:p>
      </dsp:txBody>
      <dsp:txXfrm>
        <a:off x="6719333" y="1458414"/>
        <a:ext cx="1472695" cy="1712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Sales Strategy Deck for Wintoo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t>Prepared for Management Trainee</a:t>
            </a:r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016C31-431D-6CB5-1328-6A09C80FE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MY" sz="3500" b="1" dirty="0">
                <a:solidFill>
                  <a:srgbClr val="FFFFFF"/>
                </a:solidFill>
              </a:rPr>
              <a:t>Target Audience Segments</a:t>
            </a:r>
            <a:endParaRPr lang="en-MY" sz="35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412683-B59A-2C38-5BFB-AEAAC2B9B8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9390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376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MY" sz="3500">
                <a:solidFill>
                  <a:srgbClr val="FFFFFF"/>
                </a:solidFill>
              </a:rPr>
              <a:t>Company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endParaRPr lang="en-MY" sz="1700"/>
          </a:p>
          <a:p>
            <a:pPr>
              <a:defRPr sz="1800"/>
            </a:pPr>
            <a:r>
              <a:rPr lang="en-MY" sz="1700"/>
              <a:t>Founded: October 1, 2018</a:t>
            </a:r>
          </a:p>
          <a:p>
            <a:pPr>
              <a:defRPr sz="1800"/>
            </a:pPr>
            <a:r>
              <a:rPr lang="en-MY" sz="1700"/>
              <a:t>Location: Selangor, Malaysia</a:t>
            </a:r>
          </a:p>
          <a:p>
            <a:pPr>
              <a:defRPr sz="1800"/>
            </a:pPr>
            <a:r>
              <a:rPr lang="en-MY" sz="1700"/>
              <a:t>Industry: Smart Home Appliances &amp; Personal Healthcare</a:t>
            </a:r>
          </a:p>
          <a:p>
            <a:pPr>
              <a:defRPr sz="1800"/>
            </a:pPr>
            <a:r>
              <a:rPr lang="en-MY" sz="1700"/>
              <a:t>Brand Presence: Malaysia, Taiwan, Vietnam, China</a:t>
            </a:r>
          </a:p>
          <a:p>
            <a:pPr>
              <a:defRPr sz="1800"/>
            </a:pPr>
            <a:r>
              <a:rPr lang="en-MY" sz="1700"/>
              <a:t>Philosophy: 'Technology creates a better life'</a:t>
            </a:r>
          </a:p>
          <a:p>
            <a:pPr>
              <a:defRPr sz="1800"/>
            </a:pPr>
            <a:r>
              <a:rPr lang="en-MY" sz="1700"/>
              <a:t>Mission: High-quality talent, products, and services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MY" sz="3500">
                <a:solidFill>
                  <a:srgbClr val="FFFFFF"/>
                </a:solidFill>
              </a:rPr>
              <a:t>Market Research Insights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538524-40CB-888C-721B-45516E703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746830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MY" sz="3500">
                <a:solidFill>
                  <a:srgbClr val="FFFFFF"/>
                </a:solidFill>
              </a:rPr>
              <a:t>Financial Health Factors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7F6633-C9E5-7F18-0F1D-474C81AFDC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67035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79195" y="366187"/>
            <a:ext cx="598503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  <a:defRPr sz="2400"/>
            </a:pPr>
            <a:r>
              <a:rPr lang="en-MY" sz="4000" dirty="0">
                <a:solidFill>
                  <a:schemeClr val="bg1"/>
                </a:solidFill>
              </a:rPr>
              <a:t>Visual Sales Funnel Diagram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28513" y="1737360"/>
            <a:ext cx="5486400" cy="457200"/>
          </a:xfrm>
          <a:prstGeom prst="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1. Build Rapport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57113" y="2286000"/>
            <a:ext cx="5029200" cy="457200"/>
          </a:xfrm>
          <a:prstGeom prst="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2. Understand Needs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5713" y="2834640"/>
            <a:ext cx="4572000" cy="457200"/>
          </a:xfrm>
          <a:prstGeom prst="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3. Present Solution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514313" y="3383280"/>
            <a:ext cx="4114800" cy="457200"/>
          </a:xfrm>
          <a:prstGeom prst="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4. Create Urgency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42913" y="3931920"/>
            <a:ext cx="3657600" cy="457200"/>
          </a:xfrm>
          <a:prstGeom prst="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5. Handle Objections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971513" y="4480560"/>
            <a:ext cx="3200400" cy="457200"/>
          </a:xfrm>
          <a:prstGeom prst="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6. Close the Sale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200113" y="5029200"/>
            <a:ext cx="2743200" cy="457200"/>
          </a:xfrm>
          <a:prstGeom prst="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7. Follow-Up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Sales Strategy with Psychological Principles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1DF9BF96-8D5A-D1B1-1666-9CF033678A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476022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Tips for Becoming a Successful Salesman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7AFF31-958C-F2AA-CB49-99EABC34A4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02169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395BDB-4A30-4444-D613-06D04E02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b="1" dirty="0">
                <a:solidFill>
                  <a:srgbClr val="FFFFFF"/>
                </a:solidFill>
              </a:rPr>
              <a:t>Products Sold by </a:t>
            </a:r>
            <a:r>
              <a:rPr lang="en-US" sz="3500" b="1">
                <a:solidFill>
                  <a:srgbClr val="FFFFFF"/>
                </a:solidFill>
              </a:rPr>
              <a:t>Wintoo</a:t>
            </a:r>
            <a:r>
              <a:rPr lang="en-US" sz="3500" b="1" dirty="0">
                <a:solidFill>
                  <a:srgbClr val="FFFFFF"/>
                </a:solidFill>
              </a:rPr>
              <a:t> Technology</a:t>
            </a:r>
            <a:endParaRPr lang="en-MY" sz="35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F0866F-5063-9021-43BD-250E81D866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616860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9591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AFB0D1-E448-BC69-5663-C366AB48F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2430B30-C169-58C2-BC8F-3A482B77A3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B9FFD2-2797-5B01-04C5-97E66F4CB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05B967-2624-46EB-DA93-15EB1D3D5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279EB6-AA40-6D87-2EF4-68086AF97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06DFBA-4DF7-3461-C69B-E8B50A0D0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b="1" dirty="0">
                <a:solidFill>
                  <a:srgbClr val="FFFFFF"/>
                </a:solidFill>
              </a:rPr>
              <a:t>Products Sold by </a:t>
            </a:r>
            <a:r>
              <a:rPr lang="en-US" sz="3500" b="1">
                <a:solidFill>
                  <a:srgbClr val="FFFFFF"/>
                </a:solidFill>
              </a:rPr>
              <a:t>Wintoo</a:t>
            </a:r>
            <a:r>
              <a:rPr lang="en-US" sz="3500" b="1" dirty="0">
                <a:solidFill>
                  <a:srgbClr val="FFFFFF"/>
                </a:solidFill>
              </a:rPr>
              <a:t> Technology</a:t>
            </a:r>
            <a:endParaRPr lang="en-MY" sz="35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405077-5059-FEDC-13CF-A3E23289C6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820398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2100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443</Words>
  <Application>Microsoft Office PowerPoint</Application>
  <PresentationFormat>On-screen Show (4:3)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Sales Strategy Deck for Wintoo Technology</vt:lpstr>
      <vt:lpstr>Company Overview</vt:lpstr>
      <vt:lpstr>Market Research Insights</vt:lpstr>
      <vt:lpstr>Financial Health Factors</vt:lpstr>
      <vt:lpstr>PowerPoint Presentation</vt:lpstr>
      <vt:lpstr>Sales Strategy with Psychological Principles</vt:lpstr>
      <vt:lpstr>Tips for Becoming a Successful Salesman</vt:lpstr>
      <vt:lpstr>Products Sold by Wintoo Technology</vt:lpstr>
      <vt:lpstr>Products Sold by Wintoo Technology</vt:lpstr>
      <vt:lpstr>Target Audience Segments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Amirun Fadzli</cp:lastModifiedBy>
  <cp:revision>4</cp:revision>
  <dcterms:created xsi:type="dcterms:W3CDTF">2013-01-27T09:14:16Z</dcterms:created>
  <dcterms:modified xsi:type="dcterms:W3CDTF">2025-06-25T05:25:54Z</dcterms:modified>
  <cp:category/>
</cp:coreProperties>
</file>