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6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25.png"/><Relationship Id="rId7" Type="http://schemas.openxmlformats.org/officeDocument/2006/relationships/image" Target="../media/image43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2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2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25.png"/><Relationship Id="rId7" Type="http://schemas.openxmlformats.org/officeDocument/2006/relationships/image" Target="../media/image43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2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2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E9425C-A3F3-4D7A-B2C6-F8E05B7B91D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BD9BBAC-59D7-4199-BBE9-FCA5988376A8}">
      <dgm:prSet/>
      <dgm:spPr/>
      <dgm:t>
        <a:bodyPr/>
        <a:lstStyle/>
        <a:p>
          <a:r>
            <a:rPr lang="en-US"/>
            <a:t>Vision: Create new forms of comfort and convenience by responding to current and future needs.</a:t>
          </a:r>
        </a:p>
      </dgm:t>
    </dgm:pt>
    <dgm:pt modelId="{BCAA7EB0-3024-4484-822F-A5451A4EA599}" type="parTrans" cxnId="{EBC60CC8-D8DD-41CB-A5FB-BF68C8CB3766}">
      <dgm:prSet/>
      <dgm:spPr/>
      <dgm:t>
        <a:bodyPr/>
        <a:lstStyle/>
        <a:p>
          <a:endParaRPr lang="en-US"/>
        </a:p>
      </dgm:t>
    </dgm:pt>
    <dgm:pt modelId="{AFC0711D-1B09-4B56-9D38-8B40361D541C}" type="sibTrans" cxnId="{EBC60CC8-D8DD-41CB-A5FB-BF68C8CB3766}">
      <dgm:prSet/>
      <dgm:spPr/>
      <dgm:t>
        <a:bodyPr/>
        <a:lstStyle/>
        <a:p>
          <a:endParaRPr lang="en-US"/>
        </a:p>
      </dgm:t>
    </dgm:pt>
    <dgm:pt modelId="{BC5DA660-A3A9-4677-8398-0CF8B46273A7}">
      <dgm:prSet/>
      <dgm:spPr/>
      <dgm:t>
        <a:bodyPr/>
        <a:lstStyle/>
        <a:p>
          <a:r>
            <a:rPr lang="en-US"/>
            <a:t>Mission: Improve lives by delivering high standards of quality and service in vehicle mobility management.</a:t>
          </a:r>
        </a:p>
      </dgm:t>
    </dgm:pt>
    <dgm:pt modelId="{4182DF82-2235-4F7E-A83D-23C08E20016C}" type="parTrans" cxnId="{2F06ED86-AFEB-4CE9-B670-AE0282A4DD30}">
      <dgm:prSet/>
      <dgm:spPr/>
      <dgm:t>
        <a:bodyPr/>
        <a:lstStyle/>
        <a:p>
          <a:endParaRPr lang="en-US"/>
        </a:p>
      </dgm:t>
    </dgm:pt>
    <dgm:pt modelId="{55B13BF1-E748-4D62-829F-18E44DF8A016}" type="sibTrans" cxnId="{2F06ED86-AFEB-4CE9-B670-AE0282A4DD30}">
      <dgm:prSet/>
      <dgm:spPr/>
      <dgm:t>
        <a:bodyPr/>
        <a:lstStyle/>
        <a:p>
          <a:endParaRPr lang="en-US"/>
        </a:p>
      </dgm:t>
    </dgm:pt>
    <dgm:pt modelId="{A33C525A-45AA-4302-A02F-CF0A644D9343}">
      <dgm:prSet/>
      <dgm:spPr/>
      <dgm:t>
        <a:bodyPr/>
        <a:lstStyle/>
        <a:p>
          <a:r>
            <a:rPr lang="en-US"/>
            <a:t>Core Values: Innovation, Customer-centricity, Sustainability, Integrity</a:t>
          </a:r>
        </a:p>
      </dgm:t>
    </dgm:pt>
    <dgm:pt modelId="{5E22E49E-2EBB-43AC-9909-BD441844F8AA}" type="parTrans" cxnId="{D2C7A923-4B7B-41CB-BB48-87F14BF38044}">
      <dgm:prSet/>
      <dgm:spPr/>
      <dgm:t>
        <a:bodyPr/>
        <a:lstStyle/>
        <a:p>
          <a:endParaRPr lang="en-US"/>
        </a:p>
      </dgm:t>
    </dgm:pt>
    <dgm:pt modelId="{78420955-6D43-490A-A05A-9B09A23AB95D}" type="sibTrans" cxnId="{D2C7A923-4B7B-41CB-BB48-87F14BF38044}">
      <dgm:prSet/>
      <dgm:spPr/>
      <dgm:t>
        <a:bodyPr/>
        <a:lstStyle/>
        <a:p>
          <a:endParaRPr lang="en-US"/>
        </a:p>
      </dgm:t>
    </dgm:pt>
    <dgm:pt modelId="{33D78519-124F-4B2C-8C48-22B134991898}" type="pres">
      <dgm:prSet presAssocID="{65E9425C-A3F3-4D7A-B2C6-F8E05B7B91D6}" presName="root" presStyleCnt="0">
        <dgm:presLayoutVars>
          <dgm:dir/>
          <dgm:resizeHandles val="exact"/>
        </dgm:presLayoutVars>
      </dgm:prSet>
      <dgm:spPr/>
    </dgm:pt>
    <dgm:pt modelId="{08A5B152-88DE-428F-A43E-6244CB50DCC8}" type="pres">
      <dgm:prSet presAssocID="{4BD9BBAC-59D7-4199-BBE9-FCA5988376A8}" presName="compNode" presStyleCnt="0"/>
      <dgm:spPr/>
    </dgm:pt>
    <dgm:pt modelId="{83FF4EEF-D13E-4956-9FF6-BCA15A5F1E8E}" type="pres">
      <dgm:prSet presAssocID="{4BD9BBAC-59D7-4199-BBE9-FCA5988376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asses"/>
        </a:ext>
      </dgm:extLst>
    </dgm:pt>
    <dgm:pt modelId="{8E7BDA73-4A9C-4BF3-8F25-495D7E037275}" type="pres">
      <dgm:prSet presAssocID="{4BD9BBAC-59D7-4199-BBE9-FCA5988376A8}" presName="spaceRect" presStyleCnt="0"/>
      <dgm:spPr/>
    </dgm:pt>
    <dgm:pt modelId="{D082DEAA-7182-43E9-A2B4-362820307BEC}" type="pres">
      <dgm:prSet presAssocID="{4BD9BBAC-59D7-4199-BBE9-FCA5988376A8}" presName="textRect" presStyleLbl="revTx" presStyleIdx="0" presStyleCnt="3">
        <dgm:presLayoutVars>
          <dgm:chMax val="1"/>
          <dgm:chPref val="1"/>
        </dgm:presLayoutVars>
      </dgm:prSet>
      <dgm:spPr/>
    </dgm:pt>
    <dgm:pt modelId="{37298090-4DC7-4DBD-B92E-FA3576149F2D}" type="pres">
      <dgm:prSet presAssocID="{AFC0711D-1B09-4B56-9D38-8B40361D541C}" presName="sibTrans" presStyleCnt="0"/>
      <dgm:spPr/>
    </dgm:pt>
    <dgm:pt modelId="{13943329-F0E5-4DC1-B8EF-BAA5ACF6A385}" type="pres">
      <dgm:prSet presAssocID="{BC5DA660-A3A9-4677-8398-0CF8B46273A7}" presName="compNode" presStyleCnt="0"/>
      <dgm:spPr/>
    </dgm:pt>
    <dgm:pt modelId="{D0C2987B-F30F-41F9-B094-904C7D0B76C4}" type="pres">
      <dgm:prSet presAssocID="{BC5DA660-A3A9-4677-8398-0CF8B46273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700D09FF-F0AB-46C2-B8CA-97CD7AB1F7AB}" type="pres">
      <dgm:prSet presAssocID="{BC5DA660-A3A9-4677-8398-0CF8B46273A7}" presName="spaceRect" presStyleCnt="0"/>
      <dgm:spPr/>
    </dgm:pt>
    <dgm:pt modelId="{5C442387-1ADB-4435-8728-A947B9287920}" type="pres">
      <dgm:prSet presAssocID="{BC5DA660-A3A9-4677-8398-0CF8B46273A7}" presName="textRect" presStyleLbl="revTx" presStyleIdx="1" presStyleCnt="3">
        <dgm:presLayoutVars>
          <dgm:chMax val="1"/>
          <dgm:chPref val="1"/>
        </dgm:presLayoutVars>
      </dgm:prSet>
      <dgm:spPr/>
    </dgm:pt>
    <dgm:pt modelId="{F8AD4D61-5F93-4421-8903-7E368988E003}" type="pres">
      <dgm:prSet presAssocID="{55B13BF1-E748-4D62-829F-18E44DF8A016}" presName="sibTrans" presStyleCnt="0"/>
      <dgm:spPr/>
    </dgm:pt>
    <dgm:pt modelId="{1F9081DD-EAE7-452D-A051-4D62FE21BA95}" type="pres">
      <dgm:prSet presAssocID="{A33C525A-45AA-4302-A02F-CF0A644D9343}" presName="compNode" presStyleCnt="0"/>
      <dgm:spPr/>
    </dgm:pt>
    <dgm:pt modelId="{B2063084-D6D7-452F-95D7-FCF557D38E44}" type="pres">
      <dgm:prSet presAssocID="{A33C525A-45AA-4302-A02F-CF0A644D93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88C0CEE9-CFC6-48E9-BBB8-3234601D3255}" type="pres">
      <dgm:prSet presAssocID="{A33C525A-45AA-4302-A02F-CF0A644D9343}" presName="spaceRect" presStyleCnt="0"/>
      <dgm:spPr/>
    </dgm:pt>
    <dgm:pt modelId="{A43919CA-B132-46D8-9796-69A1619A4307}" type="pres">
      <dgm:prSet presAssocID="{A33C525A-45AA-4302-A02F-CF0A644D934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2C7A923-4B7B-41CB-BB48-87F14BF38044}" srcId="{65E9425C-A3F3-4D7A-B2C6-F8E05B7B91D6}" destId="{A33C525A-45AA-4302-A02F-CF0A644D9343}" srcOrd="2" destOrd="0" parTransId="{5E22E49E-2EBB-43AC-9909-BD441844F8AA}" sibTransId="{78420955-6D43-490A-A05A-9B09A23AB95D}"/>
    <dgm:cxn modelId="{60AF503C-0193-4A44-B13D-874039461215}" type="presOf" srcId="{4BD9BBAC-59D7-4199-BBE9-FCA5988376A8}" destId="{D082DEAA-7182-43E9-A2B4-362820307BEC}" srcOrd="0" destOrd="0" presId="urn:microsoft.com/office/officeart/2018/2/layout/IconLabelList"/>
    <dgm:cxn modelId="{BBBC3F54-3087-4648-AA4C-4EAF56260CA6}" type="presOf" srcId="{65E9425C-A3F3-4D7A-B2C6-F8E05B7B91D6}" destId="{33D78519-124F-4B2C-8C48-22B134991898}" srcOrd="0" destOrd="0" presId="urn:microsoft.com/office/officeart/2018/2/layout/IconLabelList"/>
    <dgm:cxn modelId="{2F06ED86-AFEB-4CE9-B670-AE0282A4DD30}" srcId="{65E9425C-A3F3-4D7A-B2C6-F8E05B7B91D6}" destId="{BC5DA660-A3A9-4677-8398-0CF8B46273A7}" srcOrd="1" destOrd="0" parTransId="{4182DF82-2235-4F7E-A83D-23C08E20016C}" sibTransId="{55B13BF1-E748-4D62-829F-18E44DF8A016}"/>
    <dgm:cxn modelId="{F033F3C0-C34D-4E17-BCC3-B88A08547E21}" type="presOf" srcId="{BC5DA660-A3A9-4677-8398-0CF8B46273A7}" destId="{5C442387-1ADB-4435-8728-A947B9287920}" srcOrd="0" destOrd="0" presId="urn:microsoft.com/office/officeart/2018/2/layout/IconLabelList"/>
    <dgm:cxn modelId="{EBC60CC8-D8DD-41CB-A5FB-BF68C8CB3766}" srcId="{65E9425C-A3F3-4D7A-B2C6-F8E05B7B91D6}" destId="{4BD9BBAC-59D7-4199-BBE9-FCA5988376A8}" srcOrd="0" destOrd="0" parTransId="{BCAA7EB0-3024-4484-822F-A5451A4EA599}" sibTransId="{AFC0711D-1B09-4B56-9D38-8B40361D541C}"/>
    <dgm:cxn modelId="{701736CF-7224-4ABE-8E4B-66AE4C7C17AA}" type="presOf" srcId="{A33C525A-45AA-4302-A02F-CF0A644D9343}" destId="{A43919CA-B132-46D8-9796-69A1619A4307}" srcOrd="0" destOrd="0" presId="urn:microsoft.com/office/officeart/2018/2/layout/IconLabelList"/>
    <dgm:cxn modelId="{70C246E9-F38A-43EE-90B6-3F799276D26C}" type="presParOf" srcId="{33D78519-124F-4B2C-8C48-22B134991898}" destId="{08A5B152-88DE-428F-A43E-6244CB50DCC8}" srcOrd="0" destOrd="0" presId="urn:microsoft.com/office/officeart/2018/2/layout/IconLabelList"/>
    <dgm:cxn modelId="{DF0E2E88-B312-434D-94E8-9B50FA6FAB1D}" type="presParOf" srcId="{08A5B152-88DE-428F-A43E-6244CB50DCC8}" destId="{83FF4EEF-D13E-4956-9FF6-BCA15A5F1E8E}" srcOrd="0" destOrd="0" presId="urn:microsoft.com/office/officeart/2018/2/layout/IconLabelList"/>
    <dgm:cxn modelId="{0AC6D147-E2EF-4242-BFFF-DA200EEF4075}" type="presParOf" srcId="{08A5B152-88DE-428F-A43E-6244CB50DCC8}" destId="{8E7BDA73-4A9C-4BF3-8F25-495D7E037275}" srcOrd="1" destOrd="0" presId="urn:microsoft.com/office/officeart/2018/2/layout/IconLabelList"/>
    <dgm:cxn modelId="{4CA1618F-B2D9-4B3A-8CC7-3FDDA3339EC7}" type="presParOf" srcId="{08A5B152-88DE-428F-A43E-6244CB50DCC8}" destId="{D082DEAA-7182-43E9-A2B4-362820307BEC}" srcOrd="2" destOrd="0" presId="urn:microsoft.com/office/officeart/2018/2/layout/IconLabelList"/>
    <dgm:cxn modelId="{A817006B-BBFA-49C2-9823-7F64856264A6}" type="presParOf" srcId="{33D78519-124F-4B2C-8C48-22B134991898}" destId="{37298090-4DC7-4DBD-B92E-FA3576149F2D}" srcOrd="1" destOrd="0" presId="urn:microsoft.com/office/officeart/2018/2/layout/IconLabelList"/>
    <dgm:cxn modelId="{22B90489-9BFC-49FB-A514-161484A34703}" type="presParOf" srcId="{33D78519-124F-4B2C-8C48-22B134991898}" destId="{13943329-F0E5-4DC1-B8EF-BAA5ACF6A385}" srcOrd="2" destOrd="0" presId="urn:microsoft.com/office/officeart/2018/2/layout/IconLabelList"/>
    <dgm:cxn modelId="{36FAE642-5756-4E5E-A968-30F3CBC6F7A3}" type="presParOf" srcId="{13943329-F0E5-4DC1-B8EF-BAA5ACF6A385}" destId="{D0C2987B-F30F-41F9-B094-904C7D0B76C4}" srcOrd="0" destOrd="0" presId="urn:microsoft.com/office/officeart/2018/2/layout/IconLabelList"/>
    <dgm:cxn modelId="{A0A423EB-602A-4A53-A857-B8AA6307589E}" type="presParOf" srcId="{13943329-F0E5-4DC1-B8EF-BAA5ACF6A385}" destId="{700D09FF-F0AB-46C2-B8CA-97CD7AB1F7AB}" srcOrd="1" destOrd="0" presId="urn:microsoft.com/office/officeart/2018/2/layout/IconLabelList"/>
    <dgm:cxn modelId="{241B2F17-6755-4777-B4A2-3ED20CFA1FCD}" type="presParOf" srcId="{13943329-F0E5-4DC1-B8EF-BAA5ACF6A385}" destId="{5C442387-1ADB-4435-8728-A947B9287920}" srcOrd="2" destOrd="0" presId="urn:microsoft.com/office/officeart/2018/2/layout/IconLabelList"/>
    <dgm:cxn modelId="{F665C8EB-5C10-447E-9A23-A7736C63CDD1}" type="presParOf" srcId="{33D78519-124F-4B2C-8C48-22B134991898}" destId="{F8AD4D61-5F93-4421-8903-7E368988E003}" srcOrd="3" destOrd="0" presId="urn:microsoft.com/office/officeart/2018/2/layout/IconLabelList"/>
    <dgm:cxn modelId="{64C3C9C4-8DEB-421F-8121-B4BB197A62E3}" type="presParOf" srcId="{33D78519-124F-4B2C-8C48-22B134991898}" destId="{1F9081DD-EAE7-452D-A051-4D62FE21BA95}" srcOrd="4" destOrd="0" presId="urn:microsoft.com/office/officeart/2018/2/layout/IconLabelList"/>
    <dgm:cxn modelId="{1E7B6892-4ED8-4833-BB02-04B806D32531}" type="presParOf" srcId="{1F9081DD-EAE7-452D-A051-4D62FE21BA95}" destId="{B2063084-D6D7-452F-95D7-FCF557D38E44}" srcOrd="0" destOrd="0" presId="urn:microsoft.com/office/officeart/2018/2/layout/IconLabelList"/>
    <dgm:cxn modelId="{A730512D-0DE0-46F4-8172-B1FE26EC2AD8}" type="presParOf" srcId="{1F9081DD-EAE7-452D-A051-4D62FE21BA95}" destId="{88C0CEE9-CFC6-48E9-BBB8-3234601D3255}" srcOrd="1" destOrd="0" presId="urn:microsoft.com/office/officeart/2018/2/layout/IconLabelList"/>
    <dgm:cxn modelId="{D5492367-15AC-4A56-93DA-6D5E0BFD364B}" type="presParOf" srcId="{1F9081DD-EAE7-452D-A051-4D62FE21BA95}" destId="{A43919CA-B132-46D8-9796-69A1619A43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44A35FD-EF75-4796-B3B1-3626D2A3955D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6282E53-19E9-47F8-BCDF-88F748828772}">
      <dgm:prSet/>
      <dgm:spPr/>
      <dgm:t>
        <a:bodyPr/>
        <a:lstStyle/>
        <a:p>
          <a:r>
            <a:rPr lang="en-US"/>
            <a:t>Strengths: Strong brand, global backing, wide local presence</a:t>
          </a:r>
        </a:p>
      </dgm:t>
    </dgm:pt>
    <dgm:pt modelId="{0C74AD9B-1256-4020-8818-35BC1086B438}" type="parTrans" cxnId="{B7B90975-74A8-4164-904E-2F863C96B5B7}">
      <dgm:prSet/>
      <dgm:spPr/>
      <dgm:t>
        <a:bodyPr/>
        <a:lstStyle/>
        <a:p>
          <a:endParaRPr lang="en-US"/>
        </a:p>
      </dgm:t>
    </dgm:pt>
    <dgm:pt modelId="{7E63CE08-0FC7-40A5-AEB1-6D4CC82B250C}" type="sibTrans" cxnId="{B7B90975-74A8-4164-904E-2F863C96B5B7}">
      <dgm:prSet/>
      <dgm:spPr/>
      <dgm:t>
        <a:bodyPr/>
        <a:lstStyle/>
        <a:p>
          <a:endParaRPr lang="en-US"/>
        </a:p>
      </dgm:t>
    </dgm:pt>
    <dgm:pt modelId="{ED95A79A-2D0A-4409-9285-A3084AF6CB0E}">
      <dgm:prSet/>
      <dgm:spPr/>
      <dgm:t>
        <a:bodyPr/>
        <a:lstStyle/>
        <a:p>
          <a:r>
            <a:rPr lang="en-US"/>
            <a:t>Weaknesses: Limited public financial data, niche market</a:t>
          </a:r>
        </a:p>
      </dgm:t>
    </dgm:pt>
    <dgm:pt modelId="{51DCE29D-A6DA-4756-989D-9E3EE89F92A2}" type="parTrans" cxnId="{FEA8DB77-9C2F-4FBA-AB27-3DFBE9B88547}">
      <dgm:prSet/>
      <dgm:spPr/>
      <dgm:t>
        <a:bodyPr/>
        <a:lstStyle/>
        <a:p>
          <a:endParaRPr lang="en-US"/>
        </a:p>
      </dgm:t>
    </dgm:pt>
    <dgm:pt modelId="{44958D1E-3BB0-4272-93AD-FB9635726CC7}" type="sibTrans" cxnId="{FEA8DB77-9C2F-4FBA-AB27-3DFBE9B88547}">
      <dgm:prSet/>
      <dgm:spPr/>
      <dgm:t>
        <a:bodyPr/>
        <a:lstStyle/>
        <a:p>
          <a:endParaRPr lang="en-US"/>
        </a:p>
      </dgm:t>
    </dgm:pt>
    <dgm:pt modelId="{852284CB-3938-4EF2-AC02-071E144D1C31}">
      <dgm:prSet/>
      <dgm:spPr/>
      <dgm:t>
        <a:bodyPr/>
        <a:lstStyle/>
        <a:p>
          <a:r>
            <a:rPr lang="en-US"/>
            <a:t>Opportunities: EV infrastructure, smart city partnerships</a:t>
          </a:r>
        </a:p>
      </dgm:t>
    </dgm:pt>
    <dgm:pt modelId="{A1207E6D-65D9-4B8F-923F-56BD49E5998A}" type="parTrans" cxnId="{85E4ACE4-215C-4802-A2EA-75076CBB1416}">
      <dgm:prSet/>
      <dgm:spPr/>
      <dgm:t>
        <a:bodyPr/>
        <a:lstStyle/>
        <a:p>
          <a:endParaRPr lang="en-US"/>
        </a:p>
      </dgm:t>
    </dgm:pt>
    <dgm:pt modelId="{57EAD24F-CD23-4B30-A0A0-0462E5E07B13}" type="sibTrans" cxnId="{85E4ACE4-215C-4802-A2EA-75076CBB1416}">
      <dgm:prSet/>
      <dgm:spPr/>
      <dgm:t>
        <a:bodyPr/>
        <a:lstStyle/>
        <a:p>
          <a:endParaRPr lang="en-US"/>
        </a:p>
      </dgm:t>
    </dgm:pt>
    <dgm:pt modelId="{D6D02CEA-53B8-4BE4-A5F8-B0FFE1860C54}">
      <dgm:prSet/>
      <dgm:spPr/>
      <dgm:t>
        <a:bodyPr/>
        <a:lstStyle/>
        <a:p>
          <a:r>
            <a:rPr lang="en-US"/>
            <a:t>Threats: Regulatory changes, tech disruption, competition</a:t>
          </a:r>
        </a:p>
      </dgm:t>
    </dgm:pt>
    <dgm:pt modelId="{015DFBB0-EB23-445E-AF7D-A719075337B4}" type="parTrans" cxnId="{E89D45A0-E211-492B-8EFB-E13175BE9C1B}">
      <dgm:prSet/>
      <dgm:spPr/>
      <dgm:t>
        <a:bodyPr/>
        <a:lstStyle/>
        <a:p>
          <a:endParaRPr lang="en-US"/>
        </a:p>
      </dgm:t>
    </dgm:pt>
    <dgm:pt modelId="{C0003DC3-32C4-4EC6-9952-09EB8798267E}" type="sibTrans" cxnId="{E89D45A0-E211-492B-8EFB-E13175BE9C1B}">
      <dgm:prSet/>
      <dgm:spPr/>
      <dgm:t>
        <a:bodyPr/>
        <a:lstStyle/>
        <a:p>
          <a:endParaRPr lang="en-US"/>
        </a:p>
      </dgm:t>
    </dgm:pt>
    <dgm:pt modelId="{C589D8EE-75A4-4E96-85A5-4C2459D82D5A}" type="pres">
      <dgm:prSet presAssocID="{A44A35FD-EF75-4796-B3B1-3626D2A3955D}" presName="matrix" presStyleCnt="0">
        <dgm:presLayoutVars>
          <dgm:chMax val="1"/>
          <dgm:dir/>
          <dgm:resizeHandles val="exact"/>
        </dgm:presLayoutVars>
      </dgm:prSet>
      <dgm:spPr/>
    </dgm:pt>
    <dgm:pt modelId="{9D0805E5-3EF3-49EC-B7EC-AB87B9CBA4A1}" type="pres">
      <dgm:prSet presAssocID="{A44A35FD-EF75-4796-B3B1-3626D2A3955D}" presName="diamond" presStyleLbl="bgShp" presStyleIdx="0" presStyleCnt="1"/>
      <dgm:spPr/>
    </dgm:pt>
    <dgm:pt modelId="{AF5A5B56-C57C-4FBE-B7BC-0C06F14EF348}" type="pres">
      <dgm:prSet presAssocID="{A44A35FD-EF75-4796-B3B1-3626D2A3955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7947259-DF6E-4A6F-89D9-16F28C2A0A43}" type="pres">
      <dgm:prSet presAssocID="{A44A35FD-EF75-4796-B3B1-3626D2A3955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75BDD85-4FD6-4663-B326-3D5A43440AB2}" type="pres">
      <dgm:prSet presAssocID="{A44A35FD-EF75-4796-B3B1-3626D2A3955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28AE7B5-F581-43F8-AD5E-ED6258935FEA}" type="pres">
      <dgm:prSet presAssocID="{A44A35FD-EF75-4796-B3B1-3626D2A3955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70313E-3D32-4E99-B207-9EF50AEA21FE}" type="presOf" srcId="{A44A35FD-EF75-4796-B3B1-3626D2A3955D}" destId="{C589D8EE-75A4-4E96-85A5-4C2459D82D5A}" srcOrd="0" destOrd="0" presId="urn:microsoft.com/office/officeart/2005/8/layout/matrix3"/>
    <dgm:cxn modelId="{F98B2D44-B3B7-48D3-9B65-981A8805C26D}" type="presOf" srcId="{D6D02CEA-53B8-4BE4-A5F8-B0FFE1860C54}" destId="{728AE7B5-F581-43F8-AD5E-ED6258935FEA}" srcOrd="0" destOrd="0" presId="urn:microsoft.com/office/officeart/2005/8/layout/matrix3"/>
    <dgm:cxn modelId="{3C85AC51-5227-489D-AAD7-7681A198CBAD}" type="presOf" srcId="{ED95A79A-2D0A-4409-9285-A3084AF6CB0E}" destId="{67947259-DF6E-4A6F-89D9-16F28C2A0A43}" srcOrd="0" destOrd="0" presId="urn:microsoft.com/office/officeart/2005/8/layout/matrix3"/>
    <dgm:cxn modelId="{B7B90975-74A8-4164-904E-2F863C96B5B7}" srcId="{A44A35FD-EF75-4796-B3B1-3626D2A3955D}" destId="{B6282E53-19E9-47F8-BCDF-88F748828772}" srcOrd="0" destOrd="0" parTransId="{0C74AD9B-1256-4020-8818-35BC1086B438}" sibTransId="{7E63CE08-0FC7-40A5-AEB1-6D4CC82B250C}"/>
    <dgm:cxn modelId="{FEA8DB77-9C2F-4FBA-AB27-3DFBE9B88547}" srcId="{A44A35FD-EF75-4796-B3B1-3626D2A3955D}" destId="{ED95A79A-2D0A-4409-9285-A3084AF6CB0E}" srcOrd="1" destOrd="0" parTransId="{51DCE29D-A6DA-4756-989D-9E3EE89F92A2}" sibTransId="{44958D1E-3BB0-4272-93AD-FB9635726CC7}"/>
    <dgm:cxn modelId="{20ECC98A-8269-457A-85AC-198D3D08D95A}" type="presOf" srcId="{852284CB-3938-4EF2-AC02-071E144D1C31}" destId="{675BDD85-4FD6-4663-B326-3D5A43440AB2}" srcOrd="0" destOrd="0" presId="urn:microsoft.com/office/officeart/2005/8/layout/matrix3"/>
    <dgm:cxn modelId="{E89D45A0-E211-492B-8EFB-E13175BE9C1B}" srcId="{A44A35FD-EF75-4796-B3B1-3626D2A3955D}" destId="{D6D02CEA-53B8-4BE4-A5F8-B0FFE1860C54}" srcOrd="3" destOrd="0" parTransId="{015DFBB0-EB23-445E-AF7D-A719075337B4}" sibTransId="{C0003DC3-32C4-4EC6-9952-09EB8798267E}"/>
    <dgm:cxn modelId="{F87A5DB7-29E5-467D-8806-D1AC9E016156}" type="presOf" srcId="{B6282E53-19E9-47F8-BCDF-88F748828772}" destId="{AF5A5B56-C57C-4FBE-B7BC-0C06F14EF348}" srcOrd="0" destOrd="0" presId="urn:microsoft.com/office/officeart/2005/8/layout/matrix3"/>
    <dgm:cxn modelId="{85E4ACE4-215C-4802-A2EA-75076CBB1416}" srcId="{A44A35FD-EF75-4796-B3B1-3626D2A3955D}" destId="{852284CB-3938-4EF2-AC02-071E144D1C31}" srcOrd="2" destOrd="0" parTransId="{A1207E6D-65D9-4B8F-923F-56BD49E5998A}" sibTransId="{57EAD24F-CD23-4B30-A0A0-0462E5E07B13}"/>
    <dgm:cxn modelId="{5338CCFF-5420-4864-BFD4-880BD6EB8795}" type="presParOf" srcId="{C589D8EE-75A4-4E96-85A5-4C2459D82D5A}" destId="{9D0805E5-3EF3-49EC-B7EC-AB87B9CBA4A1}" srcOrd="0" destOrd="0" presId="urn:microsoft.com/office/officeart/2005/8/layout/matrix3"/>
    <dgm:cxn modelId="{B36373A4-2F61-41EB-8441-CBFF75F2A9B7}" type="presParOf" srcId="{C589D8EE-75A4-4E96-85A5-4C2459D82D5A}" destId="{AF5A5B56-C57C-4FBE-B7BC-0C06F14EF348}" srcOrd="1" destOrd="0" presId="urn:microsoft.com/office/officeart/2005/8/layout/matrix3"/>
    <dgm:cxn modelId="{93FBC0AC-E4C9-4561-9335-FC8ADCA4528C}" type="presParOf" srcId="{C589D8EE-75A4-4E96-85A5-4C2459D82D5A}" destId="{67947259-DF6E-4A6F-89D9-16F28C2A0A43}" srcOrd="2" destOrd="0" presId="urn:microsoft.com/office/officeart/2005/8/layout/matrix3"/>
    <dgm:cxn modelId="{ABE845C8-9330-4488-8B91-234B1DFA5CF1}" type="presParOf" srcId="{C589D8EE-75A4-4E96-85A5-4C2459D82D5A}" destId="{675BDD85-4FD6-4663-B326-3D5A43440AB2}" srcOrd="3" destOrd="0" presId="urn:microsoft.com/office/officeart/2005/8/layout/matrix3"/>
    <dgm:cxn modelId="{8B15E592-E939-4FBF-B327-45667F8058D5}" type="presParOf" srcId="{C589D8EE-75A4-4E96-85A5-4C2459D82D5A}" destId="{728AE7B5-F581-43F8-AD5E-ED6258935FE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252E79B-E14C-4E68-85FF-146366F7D6F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B89346A-FB3E-47E3-AC2B-A0E23F408A6A}">
      <dgm:prSet/>
      <dgm:spPr/>
      <dgm:t>
        <a:bodyPr/>
        <a:lstStyle/>
        <a:p>
          <a:r>
            <a:rPr lang="en-US"/>
            <a:t>Short-Term: Expand smart parking systems and digital services</a:t>
          </a:r>
        </a:p>
      </dgm:t>
    </dgm:pt>
    <dgm:pt modelId="{BD5786C6-B8FD-408F-95B9-1B6E6638DF37}" type="parTrans" cxnId="{D4400A8D-0EE6-434C-9503-B08318C9653F}">
      <dgm:prSet/>
      <dgm:spPr/>
      <dgm:t>
        <a:bodyPr/>
        <a:lstStyle/>
        <a:p>
          <a:endParaRPr lang="en-US"/>
        </a:p>
      </dgm:t>
    </dgm:pt>
    <dgm:pt modelId="{29920B4A-7E8D-4412-9DD1-ABF041E6904D}" type="sibTrans" cxnId="{D4400A8D-0EE6-434C-9503-B08318C9653F}">
      <dgm:prSet/>
      <dgm:spPr/>
      <dgm:t>
        <a:bodyPr/>
        <a:lstStyle/>
        <a:p>
          <a:endParaRPr lang="en-US"/>
        </a:p>
      </dgm:t>
    </dgm:pt>
    <dgm:pt modelId="{F9BF8D5C-FC72-4DB8-A59B-133D2CC66734}">
      <dgm:prSet/>
      <dgm:spPr/>
      <dgm:t>
        <a:bodyPr/>
        <a:lstStyle/>
        <a:p>
          <a:r>
            <a:rPr lang="en-US"/>
            <a:t>Long-Term: Develop 1,500 new carparks globally per year by 2025</a:t>
          </a:r>
        </a:p>
      </dgm:t>
    </dgm:pt>
    <dgm:pt modelId="{512398F6-3AB4-4D31-99EC-BB507F0F9D7B}" type="parTrans" cxnId="{EA274CA5-F088-4BBF-B323-3DAF10FADF15}">
      <dgm:prSet/>
      <dgm:spPr/>
      <dgm:t>
        <a:bodyPr/>
        <a:lstStyle/>
        <a:p>
          <a:endParaRPr lang="en-US"/>
        </a:p>
      </dgm:t>
    </dgm:pt>
    <dgm:pt modelId="{C9CDE26C-E8E5-4BE9-A890-7684892E4240}" type="sibTrans" cxnId="{EA274CA5-F088-4BBF-B323-3DAF10FADF15}">
      <dgm:prSet/>
      <dgm:spPr/>
      <dgm:t>
        <a:bodyPr/>
        <a:lstStyle/>
        <a:p>
          <a:endParaRPr lang="en-US"/>
        </a:p>
      </dgm:t>
    </dgm:pt>
    <dgm:pt modelId="{B0349BDE-C2D4-44F0-B96F-26C216D6BDD5}">
      <dgm:prSet/>
      <dgm:spPr/>
      <dgm:t>
        <a:bodyPr/>
        <a:lstStyle/>
        <a:p>
          <a:r>
            <a:rPr lang="en-US"/>
            <a:t>Technology Adoption: Mobile apps, license plate recognition, EV charging</a:t>
          </a:r>
        </a:p>
      </dgm:t>
    </dgm:pt>
    <dgm:pt modelId="{0B4CABD8-9FA8-4B6C-9B35-F0FA179D3CB5}" type="parTrans" cxnId="{294F34C6-8480-4C1B-BCD5-AC14345D8A1C}">
      <dgm:prSet/>
      <dgm:spPr/>
      <dgm:t>
        <a:bodyPr/>
        <a:lstStyle/>
        <a:p>
          <a:endParaRPr lang="en-US"/>
        </a:p>
      </dgm:t>
    </dgm:pt>
    <dgm:pt modelId="{CC7A9739-3B08-44F8-BA20-6067F4EADB08}" type="sibTrans" cxnId="{294F34C6-8480-4C1B-BCD5-AC14345D8A1C}">
      <dgm:prSet/>
      <dgm:spPr/>
      <dgm:t>
        <a:bodyPr/>
        <a:lstStyle/>
        <a:p>
          <a:endParaRPr lang="en-US"/>
        </a:p>
      </dgm:t>
    </dgm:pt>
    <dgm:pt modelId="{5D761B4C-3D29-4E85-AC9B-A7C13C7B18BE}">
      <dgm:prSet/>
      <dgm:spPr/>
      <dgm:t>
        <a:bodyPr/>
        <a:lstStyle/>
        <a:p>
          <a:r>
            <a:rPr lang="en-US"/>
            <a:t>Risk Management: Compliance with laws, data protection, infrastructure reliability</a:t>
          </a:r>
        </a:p>
      </dgm:t>
    </dgm:pt>
    <dgm:pt modelId="{399869AA-3981-4EAF-A52F-922D004A92C1}" type="parTrans" cxnId="{9D5F2BE3-8862-44EA-9ACD-6E502BBE750E}">
      <dgm:prSet/>
      <dgm:spPr/>
      <dgm:t>
        <a:bodyPr/>
        <a:lstStyle/>
        <a:p>
          <a:endParaRPr lang="en-US"/>
        </a:p>
      </dgm:t>
    </dgm:pt>
    <dgm:pt modelId="{337E18BA-0AEF-4357-820E-51A907C6553D}" type="sibTrans" cxnId="{9D5F2BE3-8862-44EA-9ACD-6E502BBE750E}">
      <dgm:prSet/>
      <dgm:spPr/>
      <dgm:t>
        <a:bodyPr/>
        <a:lstStyle/>
        <a:p>
          <a:endParaRPr lang="en-US"/>
        </a:p>
      </dgm:t>
    </dgm:pt>
    <dgm:pt modelId="{5E9AAD1C-560B-4EEA-8CAD-7300D566D707}" type="pres">
      <dgm:prSet presAssocID="{D252E79B-E14C-4E68-85FF-146366F7D6F9}" presName="root" presStyleCnt="0">
        <dgm:presLayoutVars>
          <dgm:dir/>
          <dgm:resizeHandles val="exact"/>
        </dgm:presLayoutVars>
      </dgm:prSet>
      <dgm:spPr/>
    </dgm:pt>
    <dgm:pt modelId="{086EC85D-5DAA-4A4F-BFDD-E308357C4A39}" type="pres">
      <dgm:prSet presAssocID="{8B89346A-FB3E-47E3-AC2B-A0E23F408A6A}" presName="compNode" presStyleCnt="0"/>
      <dgm:spPr/>
    </dgm:pt>
    <dgm:pt modelId="{76475B09-3E36-44E2-8DAE-4912F4123B0E}" type="pres">
      <dgm:prSet presAssocID="{8B89346A-FB3E-47E3-AC2B-A0E23F408A6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0D278E97-CEE7-4D3F-874C-9AF1F3B3DEF4}" type="pres">
      <dgm:prSet presAssocID="{8B89346A-FB3E-47E3-AC2B-A0E23F408A6A}" presName="spaceRect" presStyleCnt="0"/>
      <dgm:spPr/>
    </dgm:pt>
    <dgm:pt modelId="{9B202FC2-79FE-4D57-823D-6B499192A66E}" type="pres">
      <dgm:prSet presAssocID="{8B89346A-FB3E-47E3-AC2B-A0E23F408A6A}" presName="textRect" presStyleLbl="revTx" presStyleIdx="0" presStyleCnt="4">
        <dgm:presLayoutVars>
          <dgm:chMax val="1"/>
          <dgm:chPref val="1"/>
        </dgm:presLayoutVars>
      </dgm:prSet>
      <dgm:spPr/>
    </dgm:pt>
    <dgm:pt modelId="{251B7E4A-FC53-4301-8A07-35D4F5F8EF63}" type="pres">
      <dgm:prSet presAssocID="{29920B4A-7E8D-4412-9DD1-ABF041E6904D}" presName="sibTrans" presStyleCnt="0"/>
      <dgm:spPr/>
    </dgm:pt>
    <dgm:pt modelId="{E821B36C-4EB2-431D-AF58-9CCD9ABDE674}" type="pres">
      <dgm:prSet presAssocID="{F9BF8D5C-FC72-4DB8-A59B-133D2CC66734}" presName="compNode" presStyleCnt="0"/>
      <dgm:spPr/>
    </dgm:pt>
    <dgm:pt modelId="{8DBED9B7-E8A2-4AEB-8EA8-B63E7351468E}" type="pres">
      <dgm:prSet presAssocID="{F9BF8D5C-FC72-4DB8-A59B-133D2CC667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D9C1C48F-C1BF-4104-A674-55E8DE6D9E55}" type="pres">
      <dgm:prSet presAssocID="{F9BF8D5C-FC72-4DB8-A59B-133D2CC66734}" presName="spaceRect" presStyleCnt="0"/>
      <dgm:spPr/>
    </dgm:pt>
    <dgm:pt modelId="{9A1BDB68-CEB6-4712-96DE-561312101C61}" type="pres">
      <dgm:prSet presAssocID="{F9BF8D5C-FC72-4DB8-A59B-133D2CC66734}" presName="textRect" presStyleLbl="revTx" presStyleIdx="1" presStyleCnt="4">
        <dgm:presLayoutVars>
          <dgm:chMax val="1"/>
          <dgm:chPref val="1"/>
        </dgm:presLayoutVars>
      </dgm:prSet>
      <dgm:spPr/>
    </dgm:pt>
    <dgm:pt modelId="{27E4E5D1-372A-4DEB-8FA1-8CB72B19BADC}" type="pres">
      <dgm:prSet presAssocID="{C9CDE26C-E8E5-4BE9-A890-7684892E4240}" presName="sibTrans" presStyleCnt="0"/>
      <dgm:spPr/>
    </dgm:pt>
    <dgm:pt modelId="{4A046456-7749-46DF-9515-76D766B08E66}" type="pres">
      <dgm:prSet presAssocID="{B0349BDE-C2D4-44F0-B96F-26C216D6BDD5}" presName="compNode" presStyleCnt="0"/>
      <dgm:spPr/>
    </dgm:pt>
    <dgm:pt modelId="{2628052B-7C36-4AFA-8E63-FD4CA9192D68}" type="pres">
      <dgm:prSet presAssocID="{B0349BDE-C2D4-44F0-B96F-26C216D6BD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B9E8374D-AA3E-402F-AC75-63A076933E19}" type="pres">
      <dgm:prSet presAssocID="{B0349BDE-C2D4-44F0-B96F-26C216D6BDD5}" presName="spaceRect" presStyleCnt="0"/>
      <dgm:spPr/>
    </dgm:pt>
    <dgm:pt modelId="{36B6EB1A-5380-429A-87F9-A3EF6F954A50}" type="pres">
      <dgm:prSet presAssocID="{B0349BDE-C2D4-44F0-B96F-26C216D6BDD5}" presName="textRect" presStyleLbl="revTx" presStyleIdx="2" presStyleCnt="4">
        <dgm:presLayoutVars>
          <dgm:chMax val="1"/>
          <dgm:chPref val="1"/>
        </dgm:presLayoutVars>
      </dgm:prSet>
      <dgm:spPr/>
    </dgm:pt>
    <dgm:pt modelId="{BB1077F0-DD72-4F45-A9A3-505850A62BD3}" type="pres">
      <dgm:prSet presAssocID="{CC7A9739-3B08-44F8-BA20-6067F4EADB08}" presName="sibTrans" presStyleCnt="0"/>
      <dgm:spPr/>
    </dgm:pt>
    <dgm:pt modelId="{6C6C79CE-6521-47F6-A7B4-31CD5A4A02EC}" type="pres">
      <dgm:prSet presAssocID="{5D761B4C-3D29-4E85-AC9B-A7C13C7B18BE}" presName="compNode" presStyleCnt="0"/>
      <dgm:spPr/>
    </dgm:pt>
    <dgm:pt modelId="{26AC2D01-C86F-4426-B0A3-464ABCF81C15}" type="pres">
      <dgm:prSet presAssocID="{5D761B4C-3D29-4E85-AC9B-A7C13C7B18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A8D809B0-0393-4322-8FD4-F7D12BDD3742}" type="pres">
      <dgm:prSet presAssocID="{5D761B4C-3D29-4E85-AC9B-A7C13C7B18BE}" presName="spaceRect" presStyleCnt="0"/>
      <dgm:spPr/>
    </dgm:pt>
    <dgm:pt modelId="{0BE31C65-F0B1-4686-B046-F6E4650FF3C3}" type="pres">
      <dgm:prSet presAssocID="{5D761B4C-3D29-4E85-AC9B-A7C13C7B18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0B2C842-E3E0-47FD-9B7E-BCF16FEECC16}" type="presOf" srcId="{F9BF8D5C-FC72-4DB8-A59B-133D2CC66734}" destId="{9A1BDB68-CEB6-4712-96DE-561312101C61}" srcOrd="0" destOrd="0" presId="urn:microsoft.com/office/officeart/2018/2/layout/IconLabelList"/>
    <dgm:cxn modelId="{5AA54656-78B6-4EB4-B4F6-2A7150B420F1}" type="presOf" srcId="{5D761B4C-3D29-4E85-AC9B-A7C13C7B18BE}" destId="{0BE31C65-F0B1-4686-B046-F6E4650FF3C3}" srcOrd="0" destOrd="0" presId="urn:microsoft.com/office/officeart/2018/2/layout/IconLabelList"/>
    <dgm:cxn modelId="{D4400A8D-0EE6-434C-9503-B08318C9653F}" srcId="{D252E79B-E14C-4E68-85FF-146366F7D6F9}" destId="{8B89346A-FB3E-47E3-AC2B-A0E23F408A6A}" srcOrd="0" destOrd="0" parTransId="{BD5786C6-B8FD-408F-95B9-1B6E6638DF37}" sibTransId="{29920B4A-7E8D-4412-9DD1-ABF041E6904D}"/>
    <dgm:cxn modelId="{33D9A191-F47C-4B1C-9230-0193522028C8}" type="presOf" srcId="{D252E79B-E14C-4E68-85FF-146366F7D6F9}" destId="{5E9AAD1C-560B-4EEA-8CAD-7300D566D707}" srcOrd="0" destOrd="0" presId="urn:microsoft.com/office/officeart/2018/2/layout/IconLabelList"/>
    <dgm:cxn modelId="{EA274CA5-F088-4BBF-B323-3DAF10FADF15}" srcId="{D252E79B-E14C-4E68-85FF-146366F7D6F9}" destId="{F9BF8D5C-FC72-4DB8-A59B-133D2CC66734}" srcOrd="1" destOrd="0" parTransId="{512398F6-3AB4-4D31-99EC-BB507F0F9D7B}" sibTransId="{C9CDE26C-E8E5-4BE9-A890-7684892E4240}"/>
    <dgm:cxn modelId="{32D11BB8-C241-40AC-AA72-EBA000F32924}" type="presOf" srcId="{B0349BDE-C2D4-44F0-B96F-26C216D6BDD5}" destId="{36B6EB1A-5380-429A-87F9-A3EF6F954A50}" srcOrd="0" destOrd="0" presId="urn:microsoft.com/office/officeart/2018/2/layout/IconLabelList"/>
    <dgm:cxn modelId="{294F34C6-8480-4C1B-BCD5-AC14345D8A1C}" srcId="{D252E79B-E14C-4E68-85FF-146366F7D6F9}" destId="{B0349BDE-C2D4-44F0-B96F-26C216D6BDD5}" srcOrd="2" destOrd="0" parTransId="{0B4CABD8-9FA8-4B6C-9B35-F0FA179D3CB5}" sibTransId="{CC7A9739-3B08-44F8-BA20-6067F4EADB08}"/>
    <dgm:cxn modelId="{9D5F2BE3-8862-44EA-9ACD-6E502BBE750E}" srcId="{D252E79B-E14C-4E68-85FF-146366F7D6F9}" destId="{5D761B4C-3D29-4E85-AC9B-A7C13C7B18BE}" srcOrd="3" destOrd="0" parTransId="{399869AA-3981-4EAF-A52F-922D004A92C1}" sibTransId="{337E18BA-0AEF-4357-820E-51A907C6553D}"/>
    <dgm:cxn modelId="{5FC989ED-72C5-4886-BCF3-678982AFA40E}" type="presOf" srcId="{8B89346A-FB3E-47E3-AC2B-A0E23F408A6A}" destId="{9B202FC2-79FE-4D57-823D-6B499192A66E}" srcOrd="0" destOrd="0" presId="urn:microsoft.com/office/officeart/2018/2/layout/IconLabelList"/>
    <dgm:cxn modelId="{4B7FA2F7-9287-4CA1-97FE-D079264F9D36}" type="presParOf" srcId="{5E9AAD1C-560B-4EEA-8CAD-7300D566D707}" destId="{086EC85D-5DAA-4A4F-BFDD-E308357C4A39}" srcOrd="0" destOrd="0" presId="urn:microsoft.com/office/officeart/2018/2/layout/IconLabelList"/>
    <dgm:cxn modelId="{5CFD26D9-58CC-4D9C-B82F-84EF5033FABA}" type="presParOf" srcId="{086EC85D-5DAA-4A4F-BFDD-E308357C4A39}" destId="{76475B09-3E36-44E2-8DAE-4912F4123B0E}" srcOrd="0" destOrd="0" presId="urn:microsoft.com/office/officeart/2018/2/layout/IconLabelList"/>
    <dgm:cxn modelId="{22D539C6-48F6-4FBF-A8B6-C6CC42427B14}" type="presParOf" srcId="{086EC85D-5DAA-4A4F-BFDD-E308357C4A39}" destId="{0D278E97-CEE7-4D3F-874C-9AF1F3B3DEF4}" srcOrd="1" destOrd="0" presId="urn:microsoft.com/office/officeart/2018/2/layout/IconLabelList"/>
    <dgm:cxn modelId="{5A61268A-3773-4D9D-9D36-997201CCD970}" type="presParOf" srcId="{086EC85D-5DAA-4A4F-BFDD-E308357C4A39}" destId="{9B202FC2-79FE-4D57-823D-6B499192A66E}" srcOrd="2" destOrd="0" presId="urn:microsoft.com/office/officeart/2018/2/layout/IconLabelList"/>
    <dgm:cxn modelId="{BDA62305-E3F1-44E3-A373-DE1B508DFA44}" type="presParOf" srcId="{5E9AAD1C-560B-4EEA-8CAD-7300D566D707}" destId="{251B7E4A-FC53-4301-8A07-35D4F5F8EF63}" srcOrd="1" destOrd="0" presId="urn:microsoft.com/office/officeart/2018/2/layout/IconLabelList"/>
    <dgm:cxn modelId="{F699403C-8611-4FC2-9C14-58666FCA7A46}" type="presParOf" srcId="{5E9AAD1C-560B-4EEA-8CAD-7300D566D707}" destId="{E821B36C-4EB2-431D-AF58-9CCD9ABDE674}" srcOrd="2" destOrd="0" presId="urn:microsoft.com/office/officeart/2018/2/layout/IconLabelList"/>
    <dgm:cxn modelId="{E9E7E86C-385F-4A45-960E-BF10478BDF66}" type="presParOf" srcId="{E821B36C-4EB2-431D-AF58-9CCD9ABDE674}" destId="{8DBED9B7-E8A2-4AEB-8EA8-B63E7351468E}" srcOrd="0" destOrd="0" presId="urn:microsoft.com/office/officeart/2018/2/layout/IconLabelList"/>
    <dgm:cxn modelId="{9DDA9BD4-5122-4F08-8977-67D01E1357EB}" type="presParOf" srcId="{E821B36C-4EB2-431D-AF58-9CCD9ABDE674}" destId="{D9C1C48F-C1BF-4104-A674-55E8DE6D9E55}" srcOrd="1" destOrd="0" presId="urn:microsoft.com/office/officeart/2018/2/layout/IconLabelList"/>
    <dgm:cxn modelId="{4C95D258-9A06-419B-818A-47C63F2DB705}" type="presParOf" srcId="{E821B36C-4EB2-431D-AF58-9CCD9ABDE674}" destId="{9A1BDB68-CEB6-4712-96DE-561312101C61}" srcOrd="2" destOrd="0" presId="urn:microsoft.com/office/officeart/2018/2/layout/IconLabelList"/>
    <dgm:cxn modelId="{E13D38A1-D7DA-400D-A776-297F1BBB1E2C}" type="presParOf" srcId="{5E9AAD1C-560B-4EEA-8CAD-7300D566D707}" destId="{27E4E5D1-372A-4DEB-8FA1-8CB72B19BADC}" srcOrd="3" destOrd="0" presId="urn:microsoft.com/office/officeart/2018/2/layout/IconLabelList"/>
    <dgm:cxn modelId="{072CA6C5-0C3D-48B2-AD91-905294E1FCA8}" type="presParOf" srcId="{5E9AAD1C-560B-4EEA-8CAD-7300D566D707}" destId="{4A046456-7749-46DF-9515-76D766B08E66}" srcOrd="4" destOrd="0" presId="urn:microsoft.com/office/officeart/2018/2/layout/IconLabelList"/>
    <dgm:cxn modelId="{4CCEC9E3-D9EE-4638-9CDD-26F8144311B6}" type="presParOf" srcId="{4A046456-7749-46DF-9515-76D766B08E66}" destId="{2628052B-7C36-4AFA-8E63-FD4CA9192D68}" srcOrd="0" destOrd="0" presId="urn:microsoft.com/office/officeart/2018/2/layout/IconLabelList"/>
    <dgm:cxn modelId="{6778A05A-815B-47EC-846B-1C9D9F7B4F9A}" type="presParOf" srcId="{4A046456-7749-46DF-9515-76D766B08E66}" destId="{B9E8374D-AA3E-402F-AC75-63A076933E19}" srcOrd="1" destOrd="0" presId="urn:microsoft.com/office/officeart/2018/2/layout/IconLabelList"/>
    <dgm:cxn modelId="{DC8B3162-5A41-4B8F-8D5F-66FC95EB8603}" type="presParOf" srcId="{4A046456-7749-46DF-9515-76D766B08E66}" destId="{36B6EB1A-5380-429A-87F9-A3EF6F954A50}" srcOrd="2" destOrd="0" presId="urn:microsoft.com/office/officeart/2018/2/layout/IconLabelList"/>
    <dgm:cxn modelId="{D50B8E38-B5B2-421C-8256-0FCA787ABA23}" type="presParOf" srcId="{5E9AAD1C-560B-4EEA-8CAD-7300D566D707}" destId="{BB1077F0-DD72-4F45-A9A3-505850A62BD3}" srcOrd="5" destOrd="0" presId="urn:microsoft.com/office/officeart/2018/2/layout/IconLabelList"/>
    <dgm:cxn modelId="{206A49EE-C252-4EB3-B044-94434273A1D9}" type="presParOf" srcId="{5E9AAD1C-560B-4EEA-8CAD-7300D566D707}" destId="{6C6C79CE-6521-47F6-A7B4-31CD5A4A02EC}" srcOrd="6" destOrd="0" presId="urn:microsoft.com/office/officeart/2018/2/layout/IconLabelList"/>
    <dgm:cxn modelId="{9797D78F-C212-4D25-85BB-368B50AAFD0E}" type="presParOf" srcId="{6C6C79CE-6521-47F6-A7B4-31CD5A4A02EC}" destId="{26AC2D01-C86F-4426-B0A3-464ABCF81C15}" srcOrd="0" destOrd="0" presId="urn:microsoft.com/office/officeart/2018/2/layout/IconLabelList"/>
    <dgm:cxn modelId="{611B5762-A2B1-4606-BCF2-05ED1103D27E}" type="presParOf" srcId="{6C6C79CE-6521-47F6-A7B4-31CD5A4A02EC}" destId="{A8D809B0-0393-4322-8FD4-F7D12BDD3742}" srcOrd="1" destOrd="0" presId="urn:microsoft.com/office/officeart/2018/2/layout/IconLabelList"/>
    <dgm:cxn modelId="{AB3D0818-002A-4812-843C-30EEC69D0248}" type="presParOf" srcId="{6C6C79CE-6521-47F6-A7B4-31CD5A4A02EC}" destId="{0BE31C65-F0B1-4686-B046-F6E4650FF3C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654361-0A1E-473D-BC2A-4F86680BD38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20A3505-6D8F-4AE0-9AB7-C509BB9C994C}">
      <dgm:prSet/>
      <dgm:spPr/>
      <dgm:t>
        <a:bodyPr/>
        <a:lstStyle/>
        <a:p>
          <a:r>
            <a:rPr lang="en-US"/>
            <a:t>Founded in 1994 in Malaysia</a:t>
          </a:r>
        </a:p>
      </dgm:t>
    </dgm:pt>
    <dgm:pt modelId="{37B7457F-F65B-4E7E-AC70-5DC915EFB91C}" type="parTrans" cxnId="{64DB469C-8038-4F2A-836E-630A47422151}">
      <dgm:prSet/>
      <dgm:spPr/>
      <dgm:t>
        <a:bodyPr/>
        <a:lstStyle/>
        <a:p>
          <a:endParaRPr lang="en-US"/>
        </a:p>
      </dgm:t>
    </dgm:pt>
    <dgm:pt modelId="{649DBDE5-E916-483D-B9B0-D175232A6260}" type="sibTrans" cxnId="{64DB469C-8038-4F2A-836E-630A47422151}">
      <dgm:prSet/>
      <dgm:spPr/>
      <dgm:t>
        <a:bodyPr/>
        <a:lstStyle/>
        <a:p>
          <a:endParaRPr lang="en-US"/>
        </a:p>
      </dgm:t>
    </dgm:pt>
    <dgm:pt modelId="{2B9C6D97-2631-4A91-AB17-3CF2B93A1FDE}">
      <dgm:prSet/>
      <dgm:spPr/>
      <dgm:t>
        <a:bodyPr/>
        <a:lstStyle/>
        <a:p>
          <a:r>
            <a:rPr lang="en-US"/>
            <a:t>Expanded to over 150 locations</a:t>
          </a:r>
        </a:p>
      </dgm:t>
    </dgm:pt>
    <dgm:pt modelId="{8064DAC5-0C2B-4541-9C62-C98728A72783}" type="parTrans" cxnId="{EB74CD97-658F-4660-B5AE-8BBC3230FBC2}">
      <dgm:prSet/>
      <dgm:spPr/>
      <dgm:t>
        <a:bodyPr/>
        <a:lstStyle/>
        <a:p>
          <a:endParaRPr lang="en-US"/>
        </a:p>
      </dgm:t>
    </dgm:pt>
    <dgm:pt modelId="{A2F3B08B-51CC-4D0F-9A5E-3E1813832AEA}" type="sibTrans" cxnId="{EB74CD97-658F-4660-B5AE-8BBC3230FBC2}">
      <dgm:prSet/>
      <dgm:spPr/>
      <dgm:t>
        <a:bodyPr/>
        <a:lstStyle/>
        <a:p>
          <a:endParaRPr lang="en-US"/>
        </a:p>
      </dgm:t>
    </dgm:pt>
    <dgm:pt modelId="{B25DDE0A-651F-40D2-8305-B0B08936CD01}">
      <dgm:prSet/>
      <dgm:spPr/>
      <dgm:t>
        <a:bodyPr/>
        <a:lstStyle/>
        <a:p>
          <a:r>
            <a:rPr lang="en-US"/>
            <a:t>Partnered with 100+ business clients</a:t>
          </a:r>
        </a:p>
      </dgm:t>
    </dgm:pt>
    <dgm:pt modelId="{834B64C5-B8AA-4BCB-B60A-FDC2561D5EC8}" type="parTrans" cxnId="{57D530E7-62B9-4368-B5B8-ADF1374D337E}">
      <dgm:prSet/>
      <dgm:spPr/>
      <dgm:t>
        <a:bodyPr/>
        <a:lstStyle/>
        <a:p>
          <a:endParaRPr lang="en-US"/>
        </a:p>
      </dgm:t>
    </dgm:pt>
    <dgm:pt modelId="{5C673ED1-FE01-46DD-B504-7220FAC63408}" type="sibTrans" cxnId="{57D530E7-62B9-4368-B5B8-ADF1374D337E}">
      <dgm:prSet/>
      <dgm:spPr/>
      <dgm:t>
        <a:bodyPr/>
        <a:lstStyle/>
        <a:p>
          <a:endParaRPr lang="en-US"/>
        </a:p>
      </dgm:t>
    </dgm:pt>
    <dgm:pt modelId="{9D3B0042-D9F5-47B4-AEE1-14E8BCF39549}">
      <dgm:prSet/>
      <dgm:spPr/>
      <dgm:t>
        <a:bodyPr/>
        <a:lstStyle/>
        <a:p>
          <a:r>
            <a:rPr lang="en-US"/>
            <a:t>Joined PARK24’s global expansion in 2017</a:t>
          </a:r>
        </a:p>
      </dgm:t>
    </dgm:pt>
    <dgm:pt modelId="{089EBB54-C4A4-445A-91C2-C114DC599E50}" type="parTrans" cxnId="{815722C4-8CCF-4CB9-ABB5-5F5253891EE5}">
      <dgm:prSet/>
      <dgm:spPr/>
      <dgm:t>
        <a:bodyPr/>
        <a:lstStyle/>
        <a:p>
          <a:endParaRPr lang="en-US"/>
        </a:p>
      </dgm:t>
    </dgm:pt>
    <dgm:pt modelId="{01CCA111-780F-4DD0-86DC-BFEF83A81C19}" type="sibTrans" cxnId="{815722C4-8CCF-4CB9-ABB5-5F5253891EE5}">
      <dgm:prSet/>
      <dgm:spPr/>
      <dgm:t>
        <a:bodyPr/>
        <a:lstStyle/>
        <a:p>
          <a:endParaRPr lang="en-US"/>
        </a:p>
      </dgm:t>
    </dgm:pt>
    <dgm:pt modelId="{EFBFC43E-767D-4774-9491-B9A2CDA73200}">
      <dgm:prSet/>
      <dgm:spPr/>
      <dgm:t>
        <a:bodyPr/>
        <a:lstStyle/>
        <a:p>
          <a:r>
            <a:rPr lang="en-US"/>
            <a:t>Managing Director: Edward Kee Lock Poh</a:t>
          </a:r>
        </a:p>
      </dgm:t>
    </dgm:pt>
    <dgm:pt modelId="{76F814D9-E4E5-4229-BF78-F3E587A351B2}" type="parTrans" cxnId="{677727E3-FE83-4FF7-B07B-9F91496537ED}">
      <dgm:prSet/>
      <dgm:spPr/>
      <dgm:t>
        <a:bodyPr/>
        <a:lstStyle/>
        <a:p>
          <a:endParaRPr lang="en-US"/>
        </a:p>
      </dgm:t>
    </dgm:pt>
    <dgm:pt modelId="{A7D66CD5-7762-4D9A-BD72-9B9496903F4D}" type="sibTrans" cxnId="{677727E3-FE83-4FF7-B07B-9F91496537ED}">
      <dgm:prSet/>
      <dgm:spPr/>
      <dgm:t>
        <a:bodyPr/>
        <a:lstStyle/>
        <a:p>
          <a:endParaRPr lang="en-US"/>
        </a:p>
      </dgm:t>
    </dgm:pt>
    <dgm:pt modelId="{29B0DA40-F048-4200-8648-AD2D1B8D38C8}">
      <dgm:prSet/>
      <dgm:spPr/>
      <dgm:t>
        <a:bodyPr/>
        <a:lstStyle/>
        <a:p>
          <a:r>
            <a:rPr lang="en-US"/>
            <a:t>Strategic Shift: Focus on smart parking and EV infrastructure</a:t>
          </a:r>
        </a:p>
      </dgm:t>
    </dgm:pt>
    <dgm:pt modelId="{5BC67F1A-19C6-409B-9488-C85E2EFBE7B4}" type="parTrans" cxnId="{98F918D0-934C-43BE-A787-246798270F9A}">
      <dgm:prSet/>
      <dgm:spPr/>
      <dgm:t>
        <a:bodyPr/>
        <a:lstStyle/>
        <a:p>
          <a:endParaRPr lang="en-US"/>
        </a:p>
      </dgm:t>
    </dgm:pt>
    <dgm:pt modelId="{E31C0884-AB27-4EB5-A084-FBFD041AEAA0}" type="sibTrans" cxnId="{98F918D0-934C-43BE-A787-246798270F9A}">
      <dgm:prSet/>
      <dgm:spPr/>
      <dgm:t>
        <a:bodyPr/>
        <a:lstStyle/>
        <a:p>
          <a:endParaRPr lang="en-US"/>
        </a:p>
      </dgm:t>
    </dgm:pt>
    <dgm:pt modelId="{70CDCBA2-B100-4090-8BA6-831A33FF7C27}" type="pres">
      <dgm:prSet presAssocID="{5F654361-0A1E-473D-BC2A-4F86680BD38E}" presName="linear" presStyleCnt="0">
        <dgm:presLayoutVars>
          <dgm:animLvl val="lvl"/>
          <dgm:resizeHandles val="exact"/>
        </dgm:presLayoutVars>
      </dgm:prSet>
      <dgm:spPr/>
    </dgm:pt>
    <dgm:pt modelId="{D81DD912-39B6-45EF-A2E1-279F1D6A2B4F}" type="pres">
      <dgm:prSet presAssocID="{620A3505-6D8F-4AE0-9AB7-C509BB9C994C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FBD0884-8491-4DFD-9722-4C0871829007}" type="pres">
      <dgm:prSet presAssocID="{649DBDE5-E916-483D-B9B0-D175232A6260}" presName="spacer" presStyleCnt="0"/>
      <dgm:spPr/>
    </dgm:pt>
    <dgm:pt modelId="{483943D1-A698-4E49-B75A-156722EDF9F7}" type="pres">
      <dgm:prSet presAssocID="{2B9C6D97-2631-4A91-AB17-3CF2B93A1FD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8667DBD-08EC-4626-992B-6F4979880FA2}" type="pres">
      <dgm:prSet presAssocID="{A2F3B08B-51CC-4D0F-9A5E-3E1813832AEA}" presName="spacer" presStyleCnt="0"/>
      <dgm:spPr/>
    </dgm:pt>
    <dgm:pt modelId="{A0F26416-824F-452F-BFF0-ECA51F3466A8}" type="pres">
      <dgm:prSet presAssocID="{B25DDE0A-651F-40D2-8305-B0B08936CD0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7835E81-D7B5-4C78-A41B-C93183303705}" type="pres">
      <dgm:prSet presAssocID="{5C673ED1-FE01-46DD-B504-7220FAC63408}" presName="spacer" presStyleCnt="0"/>
      <dgm:spPr/>
    </dgm:pt>
    <dgm:pt modelId="{99FE3C8F-DA82-45D7-BD00-782F554668F6}" type="pres">
      <dgm:prSet presAssocID="{9D3B0042-D9F5-47B4-AEE1-14E8BCF3954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10821D2-4282-4CDF-8DAA-EF9106E2E0D7}" type="pres">
      <dgm:prSet presAssocID="{01CCA111-780F-4DD0-86DC-BFEF83A81C19}" presName="spacer" presStyleCnt="0"/>
      <dgm:spPr/>
    </dgm:pt>
    <dgm:pt modelId="{82590DCC-89EC-4063-8EB0-C0B4E1E004EF}" type="pres">
      <dgm:prSet presAssocID="{EFBFC43E-767D-4774-9491-B9A2CDA7320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BBE182E-E134-48F4-A9A0-6437350F24A4}" type="pres">
      <dgm:prSet presAssocID="{A7D66CD5-7762-4D9A-BD72-9B9496903F4D}" presName="spacer" presStyleCnt="0"/>
      <dgm:spPr/>
    </dgm:pt>
    <dgm:pt modelId="{43076C0A-6D5B-400E-92EE-6134F74F997C}" type="pres">
      <dgm:prSet presAssocID="{29B0DA40-F048-4200-8648-AD2D1B8D38C8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8CF8E63-9D2E-41C0-9FD6-1A0AF5D312BE}" type="presOf" srcId="{5F654361-0A1E-473D-BC2A-4F86680BD38E}" destId="{70CDCBA2-B100-4090-8BA6-831A33FF7C27}" srcOrd="0" destOrd="0" presId="urn:microsoft.com/office/officeart/2005/8/layout/vList2"/>
    <dgm:cxn modelId="{4F5B7058-8B72-408E-9C01-9325AB0AF58C}" type="presOf" srcId="{EFBFC43E-767D-4774-9491-B9A2CDA73200}" destId="{82590DCC-89EC-4063-8EB0-C0B4E1E004EF}" srcOrd="0" destOrd="0" presId="urn:microsoft.com/office/officeart/2005/8/layout/vList2"/>
    <dgm:cxn modelId="{A7EF677A-5E5C-486D-AE26-D9F2A5E5276B}" type="presOf" srcId="{620A3505-6D8F-4AE0-9AB7-C509BB9C994C}" destId="{D81DD912-39B6-45EF-A2E1-279F1D6A2B4F}" srcOrd="0" destOrd="0" presId="urn:microsoft.com/office/officeart/2005/8/layout/vList2"/>
    <dgm:cxn modelId="{0BADED81-DD50-47E3-AA2E-33F457266650}" type="presOf" srcId="{29B0DA40-F048-4200-8648-AD2D1B8D38C8}" destId="{43076C0A-6D5B-400E-92EE-6134F74F997C}" srcOrd="0" destOrd="0" presId="urn:microsoft.com/office/officeart/2005/8/layout/vList2"/>
    <dgm:cxn modelId="{EB74CD97-658F-4660-B5AE-8BBC3230FBC2}" srcId="{5F654361-0A1E-473D-BC2A-4F86680BD38E}" destId="{2B9C6D97-2631-4A91-AB17-3CF2B93A1FDE}" srcOrd="1" destOrd="0" parTransId="{8064DAC5-0C2B-4541-9C62-C98728A72783}" sibTransId="{A2F3B08B-51CC-4D0F-9A5E-3E1813832AEA}"/>
    <dgm:cxn modelId="{64DB469C-8038-4F2A-836E-630A47422151}" srcId="{5F654361-0A1E-473D-BC2A-4F86680BD38E}" destId="{620A3505-6D8F-4AE0-9AB7-C509BB9C994C}" srcOrd="0" destOrd="0" parTransId="{37B7457F-F65B-4E7E-AC70-5DC915EFB91C}" sibTransId="{649DBDE5-E916-483D-B9B0-D175232A6260}"/>
    <dgm:cxn modelId="{87A1C0B5-2CE6-43BB-AAE9-F38C67A42080}" type="presOf" srcId="{9D3B0042-D9F5-47B4-AEE1-14E8BCF39549}" destId="{99FE3C8F-DA82-45D7-BD00-782F554668F6}" srcOrd="0" destOrd="0" presId="urn:microsoft.com/office/officeart/2005/8/layout/vList2"/>
    <dgm:cxn modelId="{815722C4-8CCF-4CB9-ABB5-5F5253891EE5}" srcId="{5F654361-0A1E-473D-BC2A-4F86680BD38E}" destId="{9D3B0042-D9F5-47B4-AEE1-14E8BCF39549}" srcOrd="3" destOrd="0" parTransId="{089EBB54-C4A4-445A-91C2-C114DC599E50}" sibTransId="{01CCA111-780F-4DD0-86DC-BFEF83A81C19}"/>
    <dgm:cxn modelId="{98F918D0-934C-43BE-A787-246798270F9A}" srcId="{5F654361-0A1E-473D-BC2A-4F86680BD38E}" destId="{29B0DA40-F048-4200-8648-AD2D1B8D38C8}" srcOrd="5" destOrd="0" parTransId="{5BC67F1A-19C6-409B-9488-C85E2EFBE7B4}" sibTransId="{E31C0884-AB27-4EB5-A084-FBFD041AEAA0}"/>
    <dgm:cxn modelId="{677727E3-FE83-4FF7-B07B-9F91496537ED}" srcId="{5F654361-0A1E-473D-BC2A-4F86680BD38E}" destId="{EFBFC43E-767D-4774-9491-B9A2CDA73200}" srcOrd="4" destOrd="0" parTransId="{76F814D9-E4E5-4229-BF78-F3E587A351B2}" sibTransId="{A7D66CD5-7762-4D9A-BD72-9B9496903F4D}"/>
    <dgm:cxn modelId="{57D530E7-62B9-4368-B5B8-ADF1374D337E}" srcId="{5F654361-0A1E-473D-BC2A-4F86680BD38E}" destId="{B25DDE0A-651F-40D2-8305-B0B08936CD01}" srcOrd="2" destOrd="0" parTransId="{834B64C5-B8AA-4BCB-B60A-FDC2561D5EC8}" sibTransId="{5C673ED1-FE01-46DD-B504-7220FAC63408}"/>
    <dgm:cxn modelId="{7CA59AEC-7982-4B31-8A87-05A3B77152B3}" type="presOf" srcId="{2B9C6D97-2631-4A91-AB17-3CF2B93A1FDE}" destId="{483943D1-A698-4E49-B75A-156722EDF9F7}" srcOrd="0" destOrd="0" presId="urn:microsoft.com/office/officeart/2005/8/layout/vList2"/>
    <dgm:cxn modelId="{41F620FE-A54F-4E69-B15E-BC475C73FE83}" type="presOf" srcId="{B25DDE0A-651F-40D2-8305-B0B08936CD01}" destId="{A0F26416-824F-452F-BFF0-ECA51F3466A8}" srcOrd="0" destOrd="0" presId="urn:microsoft.com/office/officeart/2005/8/layout/vList2"/>
    <dgm:cxn modelId="{64B6540E-A922-4A61-A345-39D3E622692C}" type="presParOf" srcId="{70CDCBA2-B100-4090-8BA6-831A33FF7C27}" destId="{D81DD912-39B6-45EF-A2E1-279F1D6A2B4F}" srcOrd="0" destOrd="0" presId="urn:microsoft.com/office/officeart/2005/8/layout/vList2"/>
    <dgm:cxn modelId="{D8037463-9E2F-4552-9E85-195C6120F1F3}" type="presParOf" srcId="{70CDCBA2-B100-4090-8BA6-831A33FF7C27}" destId="{2FBD0884-8491-4DFD-9722-4C0871829007}" srcOrd="1" destOrd="0" presId="urn:microsoft.com/office/officeart/2005/8/layout/vList2"/>
    <dgm:cxn modelId="{1605BF38-D4FE-4D57-B019-E7265923E081}" type="presParOf" srcId="{70CDCBA2-B100-4090-8BA6-831A33FF7C27}" destId="{483943D1-A698-4E49-B75A-156722EDF9F7}" srcOrd="2" destOrd="0" presId="urn:microsoft.com/office/officeart/2005/8/layout/vList2"/>
    <dgm:cxn modelId="{DADCF832-8ADA-4AEB-BD6B-C435073E7155}" type="presParOf" srcId="{70CDCBA2-B100-4090-8BA6-831A33FF7C27}" destId="{A8667DBD-08EC-4626-992B-6F4979880FA2}" srcOrd="3" destOrd="0" presId="urn:microsoft.com/office/officeart/2005/8/layout/vList2"/>
    <dgm:cxn modelId="{23F99770-F662-4285-BC52-D9283F2E03B1}" type="presParOf" srcId="{70CDCBA2-B100-4090-8BA6-831A33FF7C27}" destId="{A0F26416-824F-452F-BFF0-ECA51F3466A8}" srcOrd="4" destOrd="0" presId="urn:microsoft.com/office/officeart/2005/8/layout/vList2"/>
    <dgm:cxn modelId="{05EDC117-9EB1-4C49-9AD7-C485E1C38A17}" type="presParOf" srcId="{70CDCBA2-B100-4090-8BA6-831A33FF7C27}" destId="{97835E81-D7B5-4C78-A41B-C93183303705}" srcOrd="5" destOrd="0" presId="urn:microsoft.com/office/officeart/2005/8/layout/vList2"/>
    <dgm:cxn modelId="{C13DDBBE-A05C-4F9D-9F6E-F630C57411EF}" type="presParOf" srcId="{70CDCBA2-B100-4090-8BA6-831A33FF7C27}" destId="{99FE3C8F-DA82-45D7-BD00-782F554668F6}" srcOrd="6" destOrd="0" presId="urn:microsoft.com/office/officeart/2005/8/layout/vList2"/>
    <dgm:cxn modelId="{66CA7ED7-8D0D-4B6E-864E-C503234685C8}" type="presParOf" srcId="{70CDCBA2-B100-4090-8BA6-831A33FF7C27}" destId="{A10821D2-4282-4CDF-8DAA-EF9106E2E0D7}" srcOrd="7" destOrd="0" presId="urn:microsoft.com/office/officeart/2005/8/layout/vList2"/>
    <dgm:cxn modelId="{4276E958-A3C5-415E-AD11-1AE6C870EE39}" type="presParOf" srcId="{70CDCBA2-B100-4090-8BA6-831A33FF7C27}" destId="{82590DCC-89EC-4063-8EB0-C0B4E1E004EF}" srcOrd="8" destOrd="0" presId="urn:microsoft.com/office/officeart/2005/8/layout/vList2"/>
    <dgm:cxn modelId="{781A09DC-BE15-4D11-A18D-4EB6310611EE}" type="presParOf" srcId="{70CDCBA2-B100-4090-8BA6-831A33FF7C27}" destId="{3BBE182E-E134-48F4-A9A0-6437350F24A4}" srcOrd="9" destOrd="0" presId="urn:microsoft.com/office/officeart/2005/8/layout/vList2"/>
    <dgm:cxn modelId="{52D4C6FE-4D1D-40A7-ADDD-D345887538EA}" type="presParOf" srcId="{70CDCBA2-B100-4090-8BA6-831A33FF7C27}" destId="{43076C0A-6D5B-400E-92EE-6134F74F997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30F0E9-3887-4496-98E9-C0F95AB6EC4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7091B1A-9B39-4067-BF8C-201015A38D07}">
      <dgm:prSet/>
      <dgm:spPr/>
      <dgm:t>
        <a:bodyPr/>
        <a:lstStyle/>
        <a:p>
          <a:pPr>
            <a:defRPr cap="all"/>
          </a:pPr>
          <a:r>
            <a:rPr lang="en-US"/>
            <a:t>Detailed financials not publicly disclosed</a:t>
          </a:r>
        </a:p>
      </dgm:t>
    </dgm:pt>
    <dgm:pt modelId="{CCB4AEE1-16FB-4905-B183-99DFB42F3694}" type="parTrans" cxnId="{57E18353-25CA-4B20-86C3-E617000CB029}">
      <dgm:prSet/>
      <dgm:spPr/>
      <dgm:t>
        <a:bodyPr/>
        <a:lstStyle/>
        <a:p>
          <a:endParaRPr lang="en-US"/>
        </a:p>
      </dgm:t>
    </dgm:pt>
    <dgm:pt modelId="{F979DB59-207F-4A1E-BE7F-910A226136E2}" type="sibTrans" cxnId="{57E18353-25CA-4B20-86C3-E617000CB029}">
      <dgm:prSet/>
      <dgm:spPr/>
      <dgm:t>
        <a:bodyPr/>
        <a:lstStyle/>
        <a:p>
          <a:endParaRPr lang="en-US"/>
        </a:p>
      </dgm:t>
    </dgm:pt>
    <dgm:pt modelId="{62380A64-96F6-4650-B1A3-6006F4699960}">
      <dgm:prSet/>
      <dgm:spPr/>
      <dgm:t>
        <a:bodyPr/>
        <a:lstStyle/>
        <a:p>
          <a:pPr>
            <a:defRPr cap="all"/>
          </a:pPr>
          <a:r>
            <a:rPr lang="en-US"/>
            <a:t>Available via CTOS or D&amp;B reports for financial health checks</a:t>
          </a:r>
        </a:p>
      </dgm:t>
    </dgm:pt>
    <dgm:pt modelId="{E41810A7-159C-4E01-9484-9E16F1907953}" type="parTrans" cxnId="{4C4FAEB9-0028-42DB-8008-047156F07C2C}">
      <dgm:prSet/>
      <dgm:spPr/>
      <dgm:t>
        <a:bodyPr/>
        <a:lstStyle/>
        <a:p>
          <a:endParaRPr lang="en-US"/>
        </a:p>
      </dgm:t>
    </dgm:pt>
    <dgm:pt modelId="{4D60D931-0F14-48A7-A295-78B38C95E223}" type="sibTrans" cxnId="{4C4FAEB9-0028-42DB-8008-047156F07C2C}">
      <dgm:prSet/>
      <dgm:spPr/>
      <dgm:t>
        <a:bodyPr/>
        <a:lstStyle/>
        <a:p>
          <a:endParaRPr lang="en-US"/>
        </a:p>
      </dgm:t>
    </dgm:pt>
    <dgm:pt modelId="{C240186F-8261-4EB6-8348-EE0E01730F3C}" type="pres">
      <dgm:prSet presAssocID="{A830F0E9-3887-4496-98E9-C0F95AB6EC4A}" presName="root" presStyleCnt="0">
        <dgm:presLayoutVars>
          <dgm:dir/>
          <dgm:resizeHandles val="exact"/>
        </dgm:presLayoutVars>
      </dgm:prSet>
      <dgm:spPr/>
    </dgm:pt>
    <dgm:pt modelId="{2D0FE06C-704C-4873-9629-24E1705C4777}" type="pres">
      <dgm:prSet presAssocID="{17091B1A-9B39-4067-BF8C-201015A38D07}" presName="compNode" presStyleCnt="0"/>
      <dgm:spPr/>
    </dgm:pt>
    <dgm:pt modelId="{35FB9AAD-C294-494D-A958-2A5A1B1E7F69}" type="pres">
      <dgm:prSet presAssocID="{17091B1A-9B39-4067-BF8C-201015A38D07}" presName="iconBgRect" presStyleLbl="bgShp" presStyleIdx="0" presStyleCnt="2"/>
      <dgm:spPr/>
    </dgm:pt>
    <dgm:pt modelId="{B90E2681-3FFD-4FB6-83D7-E30AE3230EBF}" type="pres">
      <dgm:prSet presAssocID="{17091B1A-9B39-4067-BF8C-201015A38D0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28AAE3C-46D7-49DB-ADD9-6024FB1A9763}" type="pres">
      <dgm:prSet presAssocID="{17091B1A-9B39-4067-BF8C-201015A38D07}" presName="spaceRect" presStyleCnt="0"/>
      <dgm:spPr/>
    </dgm:pt>
    <dgm:pt modelId="{B393F15F-CA9D-4A48-B6CA-1776DFB6A1A6}" type="pres">
      <dgm:prSet presAssocID="{17091B1A-9B39-4067-BF8C-201015A38D07}" presName="textRect" presStyleLbl="revTx" presStyleIdx="0" presStyleCnt="2">
        <dgm:presLayoutVars>
          <dgm:chMax val="1"/>
          <dgm:chPref val="1"/>
        </dgm:presLayoutVars>
      </dgm:prSet>
      <dgm:spPr/>
    </dgm:pt>
    <dgm:pt modelId="{7427AADE-B762-403E-A93F-CCAD9894E45A}" type="pres">
      <dgm:prSet presAssocID="{F979DB59-207F-4A1E-BE7F-910A226136E2}" presName="sibTrans" presStyleCnt="0"/>
      <dgm:spPr/>
    </dgm:pt>
    <dgm:pt modelId="{51F48F55-A6AC-4BFA-A3B9-F53D4380BA45}" type="pres">
      <dgm:prSet presAssocID="{62380A64-96F6-4650-B1A3-6006F4699960}" presName="compNode" presStyleCnt="0"/>
      <dgm:spPr/>
    </dgm:pt>
    <dgm:pt modelId="{4C030347-9061-4591-B979-7EA1E6F90234}" type="pres">
      <dgm:prSet presAssocID="{62380A64-96F6-4650-B1A3-6006F4699960}" presName="iconBgRect" presStyleLbl="bgShp" presStyleIdx="1" presStyleCnt="2"/>
      <dgm:spPr/>
    </dgm:pt>
    <dgm:pt modelId="{C1F29B8D-108C-4E5C-8E4D-0B9685B0B64E}" type="pres">
      <dgm:prSet presAssocID="{62380A64-96F6-4650-B1A3-6006F469996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D19F080A-C340-40AA-B81F-2CA1467FE1D7}" type="pres">
      <dgm:prSet presAssocID="{62380A64-96F6-4650-B1A3-6006F4699960}" presName="spaceRect" presStyleCnt="0"/>
      <dgm:spPr/>
    </dgm:pt>
    <dgm:pt modelId="{77C6FA9D-7BE4-48CF-BE8D-A42F93A90157}" type="pres">
      <dgm:prSet presAssocID="{62380A64-96F6-4650-B1A3-6006F469996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4EF703D-E384-47E7-A993-FD805809E795}" type="presOf" srcId="{A830F0E9-3887-4496-98E9-C0F95AB6EC4A}" destId="{C240186F-8261-4EB6-8348-EE0E01730F3C}" srcOrd="0" destOrd="0" presId="urn:microsoft.com/office/officeart/2018/5/layout/IconCircleLabelList"/>
    <dgm:cxn modelId="{C341C364-0938-4703-B452-3884BF26F7B5}" type="presOf" srcId="{17091B1A-9B39-4067-BF8C-201015A38D07}" destId="{B393F15F-CA9D-4A48-B6CA-1776DFB6A1A6}" srcOrd="0" destOrd="0" presId="urn:microsoft.com/office/officeart/2018/5/layout/IconCircleLabelList"/>
    <dgm:cxn modelId="{57E18353-25CA-4B20-86C3-E617000CB029}" srcId="{A830F0E9-3887-4496-98E9-C0F95AB6EC4A}" destId="{17091B1A-9B39-4067-BF8C-201015A38D07}" srcOrd="0" destOrd="0" parTransId="{CCB4AEE1-16FB-4905-B183-99DFB42F3694}" sibTransId="{F979DB59-207F-4A1E-BE7F-910A226136E2}"/>
    <dgm:cxn modelId="{4C4FAEB9-0028-42DB-8008-047156F07C2C}" srcId="{A830F0E9-3887-4496-98E9-C0F95AB6EC4A}" destId="{62380A64-96F6-4650-B1A3-6006F4699960}" srcOrd="1" destOrd="0" parTransId="{E41810A7-159C-4E01-9484-9E16F1907953}" sibTransId="{4D60D931-0F14-48A7-A295-78B38C95E223}"/>
    <dgm:cxn modelId="{894771BF-B6AF-4CB9-9C55-8D579E4C2897}" type="presOf" srcId="{62380A64-96F6-4650-B1A3-6006F4699960}" destId="{77C6FA9D-7BE4-48CF-BE8D-A42F93A90157}" srcOrd="0" destOrd="0" presId="urn:microsoft.com/office/officeart/2018/5/layout/IconCircleLabelList"/>
    <dgm:cxn modelId="{74056ED7-4E47-48A7-9C44-2C46CFE7FC1C}" type="presParOf" srcId="{C240186F-8261-4EB6-8348-EE0E01730F3C}" destId="{2D0FE06C-704C-4873-9629-24E1705C4777}" srcOrd="0" destOrd="0" presId="urn:microsoft.com/office/officeart/2018/5/layout/IconCircleLabelList"/>
    <dgm:cxn modelId="{D3D2FB07-67FD-476E-AAD1-22DCC35E0122}" type="presParOf" srcId="{2D0FE06C-704C-4873-9629-24E1705C4777}" destId="{35FB9AAD-C294-494D-A958-2A5A1B1E7F69}" srcOrd="0" destOrd="0" presId="urn:microsoft.com/office/officeart/2018/5/layout/IconCircleLabelList"/>
    <dgm:cxn modelId="{1DFE77AF-3B9F-41A5-97E3-011BFAD19E21}" type="presParOf" srcId="{2D0FE06C-704C-4873-9629-24E1705C4777}" destId="{B90E2681-3FFD-4FB6-83D7-E30AE3230EBF}" srcOrd="1" destOrd="0" presId="urn:microsoft.com/office/officeart/2018/5/layout/IconCircleLabelList"/>
    <dgm:cxn modelId="{94DF65CF-A1E3-4E48-9E4B-04BB64EFC6A8}" type="presParOf" srcId="{2D0FE06C-704C-4873-9629-24E1705C4777}" destId="{128AAE3C-46D7-49DB-ADD9-6024FB1A9763}" srcOrd="2" destOrd="0" presId="urn:microsoft.com/office/officeart/2018/5/layout/IconCircleLabelList"/>
    <dgm:cxn modelId="{EB7C6A4E-AD75-4A41-AAF9-B35A21914FC2}" type="presParOf" srcId="{2D0FE06C-704C-4873-9629-24E1705C4777}" destId="{B393F15F-CA9D-4A48-B6CA-1776DFB6A1A6}" srcOrd="3" destOrd="0" presId="urn:microsoft.com/office/officeart/2018/5/layout/IconCircleLabelList"/>
    <dgm:cxn modelId="{20581898-7887-4C6F-AEAF-3D187238D2D6}" type="presParOf" srcId="{C240186F-8261-4EB6-8348-EE0E01730F3C}" destId="{7427AADE-B762-403E-A93F-CCAD9894E45A}" srcOrd="1" destOrd="0" presId="urn:microsoft.com/office/officeart/2018/5/layout/IconCircleLabelList"/>
    <dgm:cxn modelId="{DEB32AC1-BF39-4A7C-BC6E-48151AF5EE2A}" type="presParOf" srcId="{C240186F-8261-4EB6-8348-EE0E01730F3C}" destId="{51F48F55-A6AC-4BFA-A3B9-F53D4380BA45}" srcOrd="2" destOrd="0" presId="urn:microsoft.com/office/officeart/2018/5/layout/IconCircleLabelList"/>
    <dgm:cxn modelId="{719867B0-A2F2-4741-96B6-6D38888084D7}" type="presParOf" srcId="{51F48F55-A6AC-4BFA-A3B9-F53D4380BA45}" destId="{4C030347-9061-4591-B979-7EA1E6F90234}" srcOrd="0" destOrd="0" presId="urn:microsoft.com/office/officeart/2018/5/layout/IconCircleLabelList"/>
    <dgm:cxn modelId="{8F30DD2D-B486-4D6B-A060-B9EC97A540B4}" type="presParOf" srcId="{51F48F55-A6AC-4BFA-A3B9-F53D4380BA45}" destId="{C1F29B8D-108C-4E5C-8E4D-0B9685B0B64E}" srcOrd="1" destOrd="0" presId="urn:microsoft.com/office/officeart/2018/5/layout/IconCircleLabelList"/>
    <dgm:cxn modelId="{4A2C2AFB-E85B-4822-A8B0-E525374AD5DA}" type="presParOf" srcId="{51F48F55-A6AC-4BFA-A3B9-F53D4380BA45}" destId="{D19F080A-C340-40AA-B81F-2CA1467FE1D7}" srcOrd="2" destOrd="0" presId="urn:microsoft.com/office/officeart/2018/5/layout/IconCircleLabelList"/>
    <dgm:cxn modelId="{E5B493F8-958E-4EEA-958A-E0C65B881874}" type="presParOf" srcId="{51F48F55-A6AC-4BFA-A3B9-F53D4380BA45}" destId="{77C6FA9D-7BE4-48CF-BE8D-A42F93A9015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C3BD50-A034-4326-9AB2-E7B7CE0E554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F988268-506D-4ADD-B28C-781F125FF70A}">
      <dgm:prSet/>
      <dgm:spPr/>
      <dgm:t>
        <a:bodyPr/>
        <a:lstStyle/>
        <a:p>
          <a:pPr>
            <a:defRPr cap="all"/>
          </a:pPr>
          <a:r>
            <a:rPr lang="en-US"/>
            <a:t>Industry: Automobile Parking, Personal Services</a:t>
          </a:r>
        </a:p>
      </dgm:t>
    </dgm:pt>
    <dgm:pt modelId="{4A1CCD0E-C62C-4EC6-997F-EBD305CE18DC}" type="parTrans" cxnId="{4C3528B5-0410-4292-A525-482E0496143A}">
      <dgm:prSet/>
      <dgm:spPr/>
      <dgm:t>
        <a:bodyPr/>
        <a:lstStyle/>
        <a:p>
          <a:endParaRPr lang="en-US"/>
        </a:p>
      </dgm:t>
    </dgm:pt>
    <dgm:pt modelId="{EFC1D8DA-B92D-4E97-AA45-510E16CAA87E}" type="sibTrans" cxnId="{4C3528B5-0410-4292-A525-482E0496143A}">
      <dgm:prSet/>
      <dgm:spPr/>
      <dgm:t>
        <a:bodyPr/>
        <a:lstStyle/>
        <a:p>
          <a:endParaRPr lang="en-US"/>
        </a:p>
      </dgm:t>
    </dgm:pt>
    <dgm:pt modelId="{DE399B17-3B0B-46DC-9C46-A8572FB053AF}">
      <dgm:prSet/>
      <dgm:spPr/>
      <dgm:t>
        <a:bodyPr/>
        <a:lstStyle/>
        <a:p>
          <a:pPr>
            <a:defRPr cap="all"/>
          </a:pPr>
          <a:r>
            <a:rPr lang="en-US"/>
            <a:t>Market Share: One of the largest carpark operators in Malaysia</a:t>
          </a:r>
        </a:p>
      </dgm:t>
    </dgm:pt>
    <dgm:pt modelId="{0F5CC9F8-B12C-41B1-8A2B-DB4A947C524D}" type="parTrans" cxnId="{B28C8483-8742-4AB6-ADF0-624DC41F6BC4}">
      <dgm:prSet/>
      <dgm:spPr/>
      <dgm:t>
        <a:bodyPr/>
        <a:lstStyle/>
        <a:p>
          <a:endParaRPr lang="en-US"/>
        </a:p>
      </dgm:t>
    </dgm:pt>
    <dgm:pt modelId="{4F65FECB-1D85-4FE9-9A23-6B2AF26890C4}" type="sibTrans" cxnId="{B28C8483-8742-4AB6-ADF0-624DC41F6BC4}">
      <dgm:prSet/>
      <dgm:spPr/>
      <dgm:t>
        <a:bodyPr/>
        <a:lstStyle/>
        <a:p>
          <a:endParaRPr lang="en-US"/>
        </a:p>
      </dgm:t>
    </dgm:pt>
    <dgm:pt modelId="{FE22E7FD-7B4E-472A-B133-93AE750CCB34}">
      <dgm:prSet/>
      <dgm:spPr/>
      <dgm:t>
        <a:bodyPr/>
        <a:lstStyle/>
        <a:p>
          <a:pPr>
            <a:defRPr cap="all"/>
          </a:pPr>
          <a:r>
            <a:rPr lang="en-US"/>
            <a:t>Barriers to Entry: High infrastructure investment, regulatory compliance</a:t>
          </a:r>
        </a:p>
      </dgm:t>
    </dgm:pt>
    <dgm:pt modelId="{0EEBB020-244F-43BE-BB71-8B3539AD60E4}" type="parTrans" cxnId="{4DB1E456-9356-48CF-88A9-8DAC0D6A7914}">
      <dgm:prSet/>
      <dgm:spPr/>
      <dgm:t>
        <a:bodyPr/>
        <a:lstStyle/>
        <a:p>
          <a:endParaRPr lang="en-US"/>
        </a:p>
      </dgm:t>
    </dgm:pt>
    <dgm:pt modelId="{9295ADFD-0D94-4ADC-81D8-E0544A4E981E}" type="sibTrans" cxnId="{4DB1E456-9356-48CF-88A9-8DAC0D6A7914}">
      <dgm:prSet/>
      <dgm:spPr/>
      <dgm:t>
        <a:bodyPr/>
        <a:lstStyle/>
        <a:p>
          <a:endParaRPr lang="en-US"/>
        </a:p>
      </dgm:t>
    </dgm:pt>
    <dgm:pt modelId="{352101AD-2C30-4A7A-9962-4A948EC29BA9}">
      <dgm:prSet/>
      <dgm:spPr/>
      <dgm:t>
        <a:bodyPr/>
        <a:lstStyle/>
        <a:p>
          <a:pPr>
            <a:defRPr cap="all"/>
          </a:pPr>
          <a:r>
            <a:rPr lang="en-US"/>
            <a:t>Industry Trends: Smart city integration, EV charging stations, mobile-based parking</a:t>
          </a:r>
        </a:p>
      </dgm:t>
    </dgm:pt>
    <dgm:pt modelId="{76B77DC0-6C2C-4910-B66F-FDBCACD8F5E3}" type="parTrans" cxnId="{A9C9BC5B-26AD-447D-A15E-6F98619E664F}">
      <dgm:prSet/>
      <dgm:spPr/>
      <dgm:t>
        <a:bodyPr/>
        <a:lstStyle/>
        <a:p>
          <a:endParaRPr lang="en-US"/>
        </a:p>
      </dgm:t>
    </dgm:pt>
    <dgm:pt modelId="{C5B04434-73A1-48F7-8FE8-1B8C3C3B7AB7}" type="sibTrans" cxnId="{A9C9BC5B-26AD-447D-A15E-6F98619E664F}">
      <dgm:prSet/>
      <dgm:spPr/>
      <dgm:t>
        <a:bodyPr/>
        <a:lstStyle/>
        <a:p>
          <a:endParaRPr lang="en-US"/>
        </a:p>
      </dgm:t>
    </dgm:pt>
    <dgm:pt modelId="{B0040C3E-54B5-47CC-98C1-5CB1EA053B91}" type="pres">
      <dgm:prSet presAssocID="{2CC3BD50-A034-4326-9AB2-E7B7CE0E5545}" presName="root" presStyleCnt="0">
        <dgm:presLayoutVars>
          <dgm:dir/>
          <dgm:resizeHandles val="exact"/>
        </dgm:presLayoutVars>
      </dgm:prSet>
      <dgm:spPr/>
    </dgm:pt>
    <dgm:pt modelId="{94951920-3A15-45E3-ACA9-7E3787FC262B}" type="pres">
      <dgm:prSet presAssocID="{9F988268-506D-4ADD-B28C-781F125FF70A}" presName="compNode" presStyleCnt="0"/>
      <dgm:spPr/>
    </dgm:pt>
    <dgm:pt modelId="{8D3AAF99-0A3C-4390-9AC8-554566171557}" type="pres">
      <dgm:prSet presAssocID="{9F988268-506D-4ADD-B28C-781F125FF70A}" presName="iconBgRect" presStyleLbl="bgShp" presStyleIdx="0" presStyleCnt="4"/>
      <dgm:spPr/>
    </dgm:pt>
    <dgm:pt modelId="{270539FB-CD83-4099-A2AC-C189CFBCF51F}" type="pres">
      <dgm:prSet presAssocID="{9F988268-506D-4ADD-B28C-781F125FF7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7C646A44-D603-49E6-BC5C-1BC991554333}" type="pres">
      <dgm:prSet presAssocID="{9F988268-506D-4ADD-B28C-781F125FF70A}" presName="spaceRect" presStyleCnt="0"/>
      <dgm:spPr/>
    </dgm:pt>
    <dgm:pt modelId="{FF634248-B7EE-4B53-AC58-386838BA7B5B}" type="pres">
      <dgm:prSet presAssocID="{9F988268-506D-4ADD-B28C-781F125FF70A}" presName="textRect" presStyleLbl="revTx" presStyleIdx="0" presStyleCnt="4">
        <dgm:presLayoutVars>
          <dgm:chMax val="1"/>
          <dgm:chPref val="1"/>
        </dgm:presLayoutVars>
      </dgm:prSet>
      <dgm:spPr/>
    </dgm:pt>
    <dgm:pt modelId="{B0435682-5291-46A3-AA2D-780F36D7B197}" type="pres">
      <dgm:prSet presAssocID="{EFC1D8DA-B92D-4E97-AA45-510E16CAA87E}" presName="sibTrans" presStyleCnt="0"/>
      <dgm:spPr/>
    </dgm:pt>
    <dgm:pt modelId="{A8F3E670-1DD7-49B3-B630-8FDECADDA8A9}" type="pres">
      <dgm:prSet presAssocID="{DE399B17-3B0B-46DC-9C46-A8572FB053AF}" presName="compNode" presStyleCnt="0"/>
      <dgm:spPr/>
    </dgm:pt>
    <dgm:pt modelId="{8579D7BB-BBB4-4172-8BF0-A93102C652C9}" type="pres">
      <dgm:prSet presAssocID="{DE399B17-3B0B-46DC-9C46-A8572FB053AF}" presName="iconBgRect" presStyleLbl="bgShp" presStyleIdx="1" presStyleCnt="4"/>
      <dgm:spPr/>
    </dgm:pt>
    <dgm:pt modelId="{96306232-A0A1-4014-B800-9A7F6C8DCBB9}" type="pres">
      <dgm:prSet presAssocID="{DE399B17-3B0B-46DC-9C46-A8572FB053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67770B4C-5E9A-4A46-9FE5-66F1E3320E4F}" type="pres">
      <dgm:prSet presAssocID="{DE399B17-3B0B-46DC-9C46-A8572FB053AF}" presName="spaceRect" presStyleCnt="0"/>
      <dgm:spPr/>
    </dgm:pt>
    <dgm:pt modelId="{AF48DE57-ED56-4B6E-A75F-42557FCE055A}" type="pres">
      <dgm:prSet presAssocID="{DE399B17-3B0B-46DC-9C46-A8572FB053AF}" presName="textRect" presStyleLbl="revTx" presStyleIdx="1" presStyleCnt="4">
        <dgm:presLayoutVars>
          <dgm:chMax val="1"/>
          <dgm:chPref val="1"/>
        </dgm:presLayoutVars>
      </dgm:prSet>
      <dgm:spPr/>
    </dgm:pt>
    <dgm:pt modelId="{D564C5BD-E874-4EF4-9915-34DD128C4E67}" type="pres">
      <dgm:prSet presAssocID="{4F65FECB-1D85-4FE9-9A23-6B2AF26890C4}" presName="sibTrans" presStyleCnt="0"/>
      <dgm:spPr/>
    </dgm:pt>
    <dgm:pt modelId="{1A62E752-328D-42DA-A19C-8C9AE7662B40}" type="pres">
      <dgm:prSet presAssocID="{FE22E7FD-7B4E-472A-B133-93AE750CCB34}" presName="compNode" presStyleCnt="0"/>
      <dgm:spPr/>
    </dgm:pt>
    <dgm:pt modelId="{601F31C6-14D5-48F3-8FEB-2A580586C58F}" type="pres">
      <dgm:prSet presAssocID="{FE22E7FD-7B4E-472A-B133-93AE750CCB34}" presName="iconBgRect" presStyleLbl="bgShp" presStyleIdx="2" presStyleCnt="4"/>
      <dgm:spPr/>
    </dgm:pt>
    <dgm:pt modelId="{E511FD91-AD62-4E35-9AD5-383E8864BF90}" type="pres">
      <dgm:prSet presAssocID="{FE22E7FD-7B4E-472A-B133-93AE750CCB3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2D364E19-3B71-4D6E-B9BF-A7D3F8BC0D33}" type="pres">
      <dgm:prSet presAssocID="{FE22E7FD-7B4E-472A-B133-93AE750CCB34}" presName="spaceRect" presStyleCnt="0"/>
      <dgm:spPr/>
    </dgm:pt>
    <dgm:pt modelId="{34943B57-BA19-437F-A7FF-291AF5EE6926}" type="pres">
      <dgm:prSet presAssocID="{FE22E7FD-7B4E-472A-B133-93AE750CCB34}" presName="textRect" presStyleLbl="revTx" presStyleIdx="2" presStyleCnt="4">
        <dgm:presLayoutVars>
          <dgm:chMax val="1"/>
          <dgm:chPref val="1"/>
        </dgm:presLayoutVars>
      </dgm:prSet>
      <dgm:spPr/>
    </dgm:pt>
    <dgm:pt modelId="{03D4C6E1-0040-48D4-8491-24E7EA8C44AB}" type="pres">
      <dgm:prSet presAssocID="{9295ADFD-0D94-4ADC-81D8-E0544A4E981E}" presName="sibTrans" presStyleCnt="0"/>
      <dgm:spPr/>
    </dgm:pt>
    <dgm:pt modelId="{7197B7CB-572C-4E4F-8A1F-07C0F313DC9A}" type="pres">
      <dgm:prSet presAssocID="{352101AD-2C30-4A7A-9962-4A948EC29BA9}" presName="compNode" presStyleCnt="0"/>
      <dgm:spPr/>
    </dgm:pt>
    <dgm:pt modelId="{138BA1C2-8783-4F69-853A-B68493D27AC5}" type="pres">
      <dgm:prSet presAssocID="{352101AD-2C30-4A7A-9962-4A948EC29BA9}" presName="iconBgRect" presStyleLbl="bgShp" presStyleIdx="3" presStyleCnt="4"/>
      <dgm:spPr/>
    </dgm:pt>
    <dgm:pt modelId="{8A0C1658-4523-4952-A629-6FBB16B5EC9A}" type="pres">
      <dgm:prSet presAssocID="{352101AD-2C30-4A7A-9962-4A948EC29BA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9C8E7081-94B3-4B73-981D-C023D4A845CB}" type="pres">
      <dgm:prSet presAssocID="{352101AD-2C30-4A7A-9962-4A948EC29BA9}" presName="spaceRect" presStyleCnt="0"/>
      <dgm:spPr/>
    </dgm:pt>
    <dgm:pt modelId="{01759269-4434-4CF2-AD1E-830B8D67DD5C}" type="pres">
      <dgm:prSet presAssocID="{352101AD-2C30-4A7A-9962-4A948EC29BA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9C9BC5B-26AD-447D-A15E-6F98619E664F}" srcId="{2CC3BD50-A034-4326-9AB2-E7B7CE0E5545}" destId="{352101AD-2C30-4A7A-9962-4A948EC29BA9}" srcOrd="3" destOrd="0" parTransId="{76B77DC0-6C2C-4910-B66F-FDBCACD8F5E3}" sibTransId="{C5B04434-73A1-48F7-8FE8-1B8C3C3B7AB7}"/>
    <dgm:cxn modelId="{5CB2B44B-8EAE-4319-9FF4-C24739A0DB9F}" type="presOf" srcId="{9F988268-506D-4ADD-B28C-781F125FF70A}" destId="{FF634248-B7EE-4B53-AC58-386838BA7B5B}" srcOrd="0" destOrd="0" presId="urn:microsoft.com/office/officeart/2018/5/layout/IconCircleLabelList"/>
    <dgm:cxn modelId="{4DB1E456-9356-48CF-88A9-8DAC0D6A7914}" srcId="{2CC3BD50-A034-4326-9AB2-E7B7CE0E5545}" destId="{FE22E7FD-7B4E-472A-B133-93AE750CCB34}" srcOrd="2" destOrd="0" parTransId="{0EEBB020-244F-43BE-BB71-8B3539AD60E4}" sibTransId="{9295ADFD-0D94-4ADC-81D8-E0544A4E981E}"/>
    <dgm:cxn modelId="{A19DBC81-6284-4C06-8EAE-5EDB4F085C7C}" type="presOf" srcId="{352101AD-2C30-4A7A-9962-4A948EC29BA9}" destId="{01759269-4434-4CF2-AD1E-830B8D67DD5C}" srcOrd="0" destOrd="0" presId="urn:microsoft.com/office/officeart/2018/5/layout/IconCircleLabelList"/>
    <dgm:cxn modelId="{B28C8483-8742-4AB6-ADF0-624DC41F6BC4}" srcId="{2CC3BD50-A034-4326-9AB2-E7B7CE0E5545}" destId="{DE399B17-3B0B-46DC-9C46-A8572FB053AF}" srcOrd="1" destOrd="0" parTransId="{0F5CC9F8-B12C-41B1-8A2B-DB4A947C524D}" sibTransId="{4F65FECB-1D85-4FE9-9A23-6B2AF26890C4}"/>
    <dgm:cxn modelId="{23346D89-BA09-4EA3-A940-2DBCC0BFF122}" type="presOf" srcId="{2CC3BD50-A034-4326-9AB2-E7B7CE0E5545}" destId="{B0040C3E-54B5-47CC-98C1-5CB1EA053B91}" srcOrd="0" destOrd="0" presId="urn:microsoft.com/office/officeart/2018/5/layout/IconCircleLabelList"/>
    <dgm:cxn modelId="{4C3528B5-0410-4292-A525-482E0496143A}" srcId="{2CC3BD50-A034-4326-9AB2-E7B7CE0E5545}" destId="{9F988268-506D-4ADD-B28C-781F125FF70A}" srcOrd="0" destOrd="0" parTransId="{4A1CCD0E-C62C-4EC6-997F-EBD305CE18DC}" sibTransId="{EFC1D8DA-B92D-4E97-AA45-510E16CAA87E}"/>
    <dgm:cxn modelId="{8F07FAC9-A6A0-459B-AD72-024EBD46FE9E}" type="presOf" srcId="{FE22E7FD-7B4E-472A-B133-93AE750CCB34}" destId="{34943B57-BA19-437F-A7FF-291AF5EE6926}" srcOrd="0" destOrd="0" presId="urn:microsoft.com/office/officeart/2018/5/layout/IconCircleLabelList"/>
    <dgm:cxn modelId="{AE2436F7-2090-44E3-B740-E4D5171ABC4A}" type="presOf" srcId="{DE399B17-3B0B-46DC-9C46-A8572FB053AF}" destId="{AF48DE57-ED56-4B6E-A75F-42557FCE055A}" srcOrd="0" destOrd="0" presId="urn:microsoft.com/office/officeart/2018/5/layout/IconCircleLabelList"/>
    <dgm:cxn modelId="{72193EB3-1456-4988-8DA3-397B375EC16A}" type="presParOf" srcId="{B0040C3E-54B5-47CC-98C1-5CB1EA053B91}" destId="{94951920-3A15-45E3-ACA9-7E3787FC262B}" srcOrd="0" destOrd="0" presId="urn:microsoft.com/office/officeart/2018/5/layout/IconCircleLabelList"/>
    <dgm:cxn modelId="{DDC81887-74E4-4933-A2E1-3990D8398AA5}" type="presParOf" srcId="{94951920-3A15-45E3-ACA9-7E3787FC262B}" destId="{8D3AAF99-0A3C-4390-9AC8-554566171557}" srcOrd="0" destOrd="0" presId="urn:microsoft.com/office/officeart/2018/5/layout/IconCircleLabelList"/>
    <dgm:cxn modelId="{99E8D7F8-E8A4-4263-9B9D-4FE8673D198C}" type="presParOf" srcId="{94951920-3A15-45E3-ACA9-7E3787FC262B}" destId="{270539FB-CD83-4099-A2AC-C189CFBCF51F}" srcOrd="1" destOrd="0" presId="urn:microsoft.com/office/officeart/2018/5/layout/IconCircleLabelList"/>
    <dgm:cxn modelId="{F5590E1F-4598-435A-AF12-AAE5D344FF76}" type="presParOf" srcId="{94951920-3A15-45E3-ACA9-7E3787FC262B}" destId="{7C646A44-D603-49E6-BC5C-1BC991554333}" srcOrd="2" destOrd="0" presId="urn:microsoft.com/office/officeart/2018/5/layout/IconCircleLabelList"/>
    <dgm:cxn modelId="{49F6E62A-31F4-46EC-80E9-30E162DC2DB3}" type="presParOf" srcId="{94951920-3A15-45E3-ACA9-7E3787FC262B}" destId="{FF634248-B7EE-4B53-AC58-386838BA7B5B}" srcOrd="3" destOrd="0" presId="urn:microsoft.com/office/officeart/2018/5/layout/IconCircleLabelList"/>
    <dgm:cxn modelId="{738C19D3-F364-41AC-AB10-9E39F9F94CBD}" type="presParOf" srcId="{B0040C3E-54B5-47CC-98C1-5CB1EA053B91}" destId="{B0435682-5291-46A3-AA2D-780F36D7B197}" srcOrd="1" destOrd="0" presId="urn:microsoft.com/office/officeart/2018/5/layout/IconCircleLabelList"/>
    <dgm:cxn modelId="{B817741A-E353-4EEF-AE8D-52832BB58EB7}" type="presParOf" srcId="{B0040C3E-54B5-47CC-98C1-5CB1EA053B91}" destId="{A8F3E670-1DD7-49B3-B630-8FDECADDA8A9}" srcOrd="2" destOrd="0" presId="urn:microsoft.com/office/officeart/2018/5/layout/IconCircleLabelList"/>
    <dgm:cxn modelId="{88932CD4-B146-4B42-B739-AF8F53BFAE35}" type="presParOf" srcId="{A8F3E670-1DD7-49B3-B630-8FDECADDA8A9}" destId="{8579D7BB-BBB4-4172-8BF0-A93102C652C9}" srcOrd="0" destOrd="0" presId="urn:microsoft.com/office/officeart/2018/5/layout/IconCircleLabelList"/>
    <dgm:cxn modelId="{962EB535-CA0A-4E60-A8D2-DF547E290B72}" type="presParOf" srcId="{A8F3E670-1DD7-49B3-B630-8FDECADDA8A9}" destId="{96306232-A0A1-4014-B800-9A7F6C8DCBB9}" srcOrd="1" destOrd="0" presId="urn:microsoft.com/office/officeart/2018/5/layout/IconCircleLabelList"/>
    <dgm:cxn modelId="{2247DC48-72D5-45AF-BD54-74EFB194EC44}" type="presParOf" srcId="{A8F3E670-1DD7-49B3-B630-8FDECADDA8A9}" destId="{67770B4C-5E9A-4A46-9FE5-66F1E3320E4F}" srcOrd="2" destOrd="0" presId="urn:microsoft.com/office/officeart/2018/5/layout/IconCircleLabelList"/>
    <dgm:cxn modelId="{04513A82-D9A7-4FEF-A0FA-1FEE25D79AE7}" type="presParOf" srcId="{A8F3E670-1DD7-49B3-B630-8FDECADDA8A9}" destId="{AF48DE57-ED56-4B6E-A75F-42557FCE055A}" srcOrd="3" destOrd="0" presId="urn:microsoft.com/office/officeart/2018/5/layout/IconCircleLabelList"/>
    <dgm:cxn modelId="{6EB7E434-8EB4-487A-864F-065B23D7CBE7}" type="presParOf" srcId="{B0040C3E-54B5-47CC-98C1-5CB1EA053B91}" destId="{D564C5BD-E874-4EF4-9915-34DD128C4E67}" srcOrd="3" destOrd="0" presId="urn:microsoft.com/office/officeart/2018/5/layout/IconCircleLabelList"/>
    <dgm:cxn modelId="{D6BDD656-51CF-4B69-9EF3-D2AF03839E38}" type="presParOf" srcId="{B0040C3E-54B5-47CC-98C1-5CB1EA053B91}" destId="{1A62E752-328D-42DA-A19C-8C9AE7662B40}" srcOrd="4" destOrd="0" presId="urn:microsoft.com/office/officeart/2018/5/layout/IconCircleLabelList"/>
    <dgm:cxn modelId="{A54F8F5C-7421-4893-89A5-46DF6DF440C0}" type="presParOf" srcId="{1A62E752-328D-42DA-A19C-8C9AE7662B40}" destId="{601F31C6-14D5-48F3-8FEB-2A580586C58F}" srcOrd="0" destOrd="0" presId="urn:microsoft.com/office/officeart/2018/5/layout/IconCircleLabelList"/>
    <dgm:cxn modelId="{3414DC53-42BA-403C-A9DE-9696EE1FDF5C}" type="presParOf" srcId="{1A62E752-328D-42DA-A19C-8C9AE7662B40}" destId="{E511FD91-AD62-4E35-9AD5-383E8864BF90}" srcOrd="1" destOrd="0" presId="urn:microsoft.com/office/officeart/2018/5/layout/IconCircleLabelList"/>
    <dgm:cxn modelId="{D63B630E-75EF-4896-85EF-DECD859AA117}" type="presParOf" srcId="{1A62E752-328D-42DA-A19C-8C9AE7662B40}" destId="{2D364E19-3B71-4D6E-B9BF-A7D3F8BC0D33}" srcOrd="2" destOrd="0" presId="urn:microsoft.com/office/officeart/2018/5/layout/IconCircleLabelList"/>
    <dgm:cxn modelId="{32A92DD4-23EF-4DA4-8B21-4B5D3826758E}" type="presParOf" srcId="{1A62E752-328D-42DA-A19C-8C9AE7662B40}" destId="{34943B57-BA19-437F-A7FF-291AF5EE6926}" srcOrd="3" destOrd="0" presId="urn:microsoft.com/office/officeart/2018/5/layout/IconCircleLabelList"/>
    <dgm:cxn modelId="{A3BE52AD-B790-4174-838E-FD30A75C9EF9}" type="presParOf" srcId="{B0040C3E-54B5-47CC-98C1-5CB1EA053B91}" destId="{03D4C6E1-0040-48D4-8491-24E7EA8C44AB}" srcOrd="5" destOrd="0" presId="urn:microsoft.com/office/officeart/2018/5/layout/IconCircleLabelList"/>
    <dgm:cxn modelId="{71F7EEB2-B50B-48DD-965F-FAA37A22A813}" type="presParOf" srcId="{B0040C3E-54B5-47CC-98C1-5CB1EA053B91}" destId="{7197B7CB-572C-4E4F-8A1F-07C0F313DC9A}" srcOrd="6" destOrd="0" presId="urn:microsoft.com/office/officeart/2018/5/layout/IconCircleLabelList"/>
    <dgm:cxn modelId="{12D528A0-A34D-47A5-8107-0413BE419B34}" type="presParOf" srcId="{7197B7CB-572C-4E4F-8A1F-07C0F313DC9A}" destId="{138BA1C2-8783-4F69-853A-B68493D27AC5}" srcOrd="0" destOrd="0" presId="urn:microsoft.com/office/officeart/2018/5/layout/IconCircleLabelList"/>
    <dgm:cxn modelId="{628AEBF4-9084-413F-BDEA-2216C06461F5}" type="presParOf" srcId="{7197B7CB-572C-4E4F-8A1F-07C0F313DC9A}" destId="{8A0C1658-4523-4952-A629-6FBB16B5EC9A}" srcOrd="1" destOrd="0" presId="urn:microsoft.com/office/officeart/2018/5/layout/IconCircleLabelList"/>
    <dgm:cxn modelId="{7316BE68-4F0F-49C1-A08E-6153CB9C4AAD}" type="presParOf" srcId="{7197B7CB-572C-4E4F-8A1F-07C0F313DC9A}" destId="{9C8E7081-94B3-4B73-981D-C023D4A845CB}" srcOrd="2" destOrd="0" presId="urn:microsoft.com/office/officeart/2018/5/layout/IconCircleLabelList"/>
    <dgm:cxn modelId="{1DE824BA-A840-4542-85BB-99ED3FCFAE05}" type="presParOf" srcId="{7197B7CB-572C-4E4F-8A1F-07C0F313DC9A}" destId="{01759269-4434-4CF2-AD1E-830B8D67DD5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5DF89A-A9DC-4FBF-8076-C4D8588CA89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97FA94F-5E6B-48C9-9734-FF66F64318FD}">
      <dgm:prSet/>
      <dgm:spPr/>
      <dgm:t>
        <a:bodyPr/>
        <a:lstStyle/>
        <a:p>
          <a:r>
            <a:rPr lang="en-US"/>
            <a:t>Carpark management</a:t>
          </a:r>
        </a:p>
      </dgm:t>
    </dgm:pt>
    <dgm:pt modelId="{7FFD1A80-8470-42CF-8796-51E904F98389}" type="parTrans" cxnId="{8D03A733-7981-4B48-A0CF-450B72F2E8C8}">
      <dgm:prSet/>
      <dgm:spPr/>
      <dgm:t>
        <a:bodyPr/>
        <a:lstStyle/>
        <a:p>
          <a:endParaRPr lang="en-US"/>
        </a:p>
      </dgm:t>
    </dgm:pt>
    <dgm:pt modelId="{36C1939F-27CE-43C1-B7F9-0A8497792EA9}" type="sibTrans" cxnId="{8D03A733-7981-4B48-A0CF-450B72F2E8C8}">
      <dgm:prSet/>
      <dgm:spPr/>
      <dgm:t>
        <a:bodyPr/>
        <a:lstStyle/>
        <a:p>
          <a:endParaRPr lang="en-US"/>
        </a:p>
      </dgm:t>
    </dgm:pt>
    <dgm:pt modelId="{63B61F34-5155-487D-AAF0-2A0DCBC0D1F0}">
      <dgm:prSet/>
      <dgm:spPr/>
      <dgm:t>
        <a:bodyPr/>
        <a:lstStyle/>
        <a:p>
          <a:r>
            <a:rPr lang="en-US"/>
            <a:t>Smart parking systems</a:t>
          </a:r>
        </a:p>
      </dgm:t>
    </dgm:pt>
    <dgm:pt modelId="{0AC99E37-E18B-4356-AD73-A0CDF5AF1C16}" type="parTrans" cxnId="{BB660EFE-B1EE-4D1C-BD19-79AECE3BBEB5}">
      <dgm:prSet/>
      <dgm:spPr/>
      <dgm:t>
        <a:bodyPr/>
        <a:lstStyle/>
        <a:p>
          <a:endParaRPr lang="en-US"/>
        </a:p>
      </dgm:t>
    </dgm:pt>
    <dgm:pt modelId="{8C7015C5-7865-4F49-8AE5-41D9603C5F02}" type="sibTrans" cxnId="{BB660EFE-B1EE-4D1C-BD19-79AECE3BBEB5}">
      <dgm:prSet/>
      <dgm:spPr/>
      <dgm:t>
        <a:bodyPr/>
        <a:lstStyle/>
        <a:p>
          <a:endParaRPr lang="en-US"/>
        </a:p>
      </dgm:t>
    </dgm:pt>
    <dgm:pt modelId="{2FC4419F-AFB3-4BC9-831F-D11194BA890A}">
      <dgm:prSet/>
      <dgm:spPr/>
      <dgm:t>
        <a:bodyPr/>
        <a:lstStyle/>
        <a:p>
          <a:r>
            <a:rPr lang="en-US"/>
            <a:t>Mobile app-based parking</a:t>
          </a:r>
        </a:p>
      </dgm:t>
    </dgm:pt>
    <dgm:pt modelId="{3C748B44-7C96-4722-9DEA-69B07DD462C0}" type="parTrans" cxnId="{CB8A79CF-68CD-4C12-800A-8240980671FF}">
      <dgm:prSet/>
      <dgm:spPr/>
      <dgm:t>
        <a:bodyPr/>
        <a:lstStyle/>
        <a:p>
          <a:endParaRPr lang="en-US"/>
        </a:p>
      </dgm:t>
    </dgm:pt>
    <dgm:pt modelId="{3878BF0D-3B8F-4F33-9B07-9155419F1514}" type="sibTrans" cxnId="{CB8A79CF-68CD-4C12-800A-8240980671FF}">
      <dgm:prSet/>
      <dgm:spPr/>
      <dgm:t>
        <a:bodyPr/>
        <a:lstStyle/>
        <a:p>
          <a:endParaRPr lang="en-US"/>
        </a:p>
      </dgm:t>
    </dgm:pt>
    <dgm:pt modelId="{905475C0-B6EB-4C4A-9BF1-9D06E9F7CC57}">
      <dgm:prSet/>
      <dgm:spPr/>
      <dgm:t>
        <a:bodyPr/>
        <a:lstStyle/>
        <a:p>
          <a:r>
            <a:rPr lang="en-US"/>
            <a:t>EV charging infrastructure</a:t>
          </a:r>
        </a:p>
      </dgm:t>
    </dgm:pt>
    <dgm:pt modelId="{BCAFD5BF-4067-428B-87D5-76AFF5FAE6CE}" type="parTrans" cxnId="{52D9A9A6-6E3C-491A-85C3-DF267DDF4CE8}">
      <dgm:prSet/>
      <dgm:spPr/>
      <dgm:t>
        <a:bodyPr/>
        <a:lstStyle/>
        <a:p>
          <a:endParaRPr lang="en-US"/>
        </a:p>
      </dgm:t>
    </dgm:pt>
    <dgm:pt modelId="{BBE85CA3-FF82-4FEF-A70A-33D4C6A51B92}" type="sibTrans" cxnId="{52D9A9A6-6E3C-491A-85C3-DF267DDF4CE8}">
      <dgm:prSet/>
      <dgm:spPr/>
      <dgm:t>
        <a:bodyPr/>
        <a:lstStyle/>
        <a:p>
          <a:endParaRPr lang="en-US"/>
        </a:p>
      </dgm:t>
    </dgm:pt>
    <dgm:pt modelId="{22DE7D93-12F1-4E6B-9749-B2C3413B67EF}">
      <dgm:prSet/>
      <dgm:spPr/>
      <dgm:t>
        <a:bodyPr/>
        <a:lstStyle/>
        <a:p>
          <a:r>
            <a:rPr lang="en-US"/>
            <a:t>Customer Segments: Property developers, commercial centers, municipalities, motorists</a:t>
          </a:r>
        </a:p>
      </dgm:t>
    </dgm:pt>
    <dgm:pt modelId="{2136FFCC-982A-4192-95D4-7A8E65F8E3AF}" type="parTrans" cxnId="{EFB7717E-2427-4748-8CED-571A52E213BD}">
      <dgm:prSet/>
      <dgm:spPr/>
      <dgm:t>
        <a:bodyPr/>
        <a:lstStyle/>
        <a:p>
          <a:endParaRPr lang="en-US"/>
        </a:p>
      </dgm:t>
    </dgm:pt>
    <dgm:pt modelId="{689627E6-B49D-4EAF-B6B7-D21E0A820475}" type="sibTrans" cxnId="{EFB7717E-2427-4748-8CED-571A52E213BD}">
      <dgm:prSet/>
      <dgm:spPr/>
      <dgm:t>
        <a:bodyPr/>
        <a:lstStyle/>
        <a:p>
          <a:endParaRPr lang="en-US"/>
        </a:p>
      </dgm:t>
    </dgm:pt>
    <dgm:pt modelId="{6B5C1BCC-AC0F-4656-9544-556DAE0A7D79}" type="pres">
      <dgm:prSet presAssocID="{F75DF89A-A9DC-4FBF-8076-C4D8588CA89C}" presName="root" presStyleCnt="0">
        <dgm:presLayoutVars>
          <dgm:dir/>
          <dgm:resizeHandles val="exact"/>
        </dgm:presLayoutVars>
      </dgm:prSet>
      <dgm:spPr/>
    </dgm:pt>
    <dgm:pt modelId="{358B2CA9-EB8A-44E8-983F-1720368DFAC1}" type="pres">
      <dgm:prSet presAssocID="{F97FA94F-5E6B-48C9-9734-FF66F64318FD}" presName="compNode" presStyleCnt="0"/>
      <dgm:spPr/>
    </dgm:pt>
    <dgm:pt modelId="{2BE886FD-FE22-46B2-AF7B-3825B3B94906}" type="pres">
      <dgm:prSet presAssocID="{F97FA94F-5E6B-48C9-9734-FF66F64318F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F9C9814-17F4-4B7B-B578-4D9A4839F03F}" type="pres">
      <dgm:prSet presAssocID="{F97FA94F-5E6B-48C9-9734-FF66F64318FD}" presName="spaceRect" presStyleCnt="0"/>
      <dgm:spPr/>
    </dgm:pt>
    <dgm:pt modelId="{C4602693-761D-431F-A3D0-D3C9791B0360}" type="pres">
      <dgm:prSet presAssocID="{F97FA94F-5E6B-48C9-9734-FF66F64318FD}" presName="textRect" presStyleLbl="revTx" presStyleIdx="0" presStyleCnt="5">
        <dgm:presLayoutVars>
          <dgm:chMax val="1"/>
          <dgm:chPref val="1"/>
        </dgm:presLayoutVars>
      </dgm:prSet>
      <dgm:spPr/>
    </dgm:pt>
    <dgm:pt modelId="{51216EAA-5BAA-466A-93DA-8496A96E7221}" type="pres">
      <dgm:prSet presAssocID="{36C1939F-27CE-43C1-B7F9-0A8497792EA9}" presName="sibTrans" presStyleCnt="0"/>
      <dgm:spPr/>
    </dgm:pt>
    <dgm:pt modelId="{935C559D-073B-449F-B48F-E6ED82BF231B}" type="pres">
      <dgm:prSet presAssocID="{63B61F34-5155-487D-AAF0-2A0DCBC0D1F0}" presName="compNode" presStyleCnt="0"/>
      <dgm:spPr/>
    </dgm:pt>
    <dgm:pt modelId="{4ABF1C68-7C35-421A-BBCC-887037D5F5CC}" type="pres">
      <dgm:prSet presAssocID="{63B61F34-5155-487D-AAF0-2A0DCBC0D1F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A61DEDEC-055C-49C9-B75F-5ACE96050ADE}" type="pres">
      <dgm:prSet presAssocID="{63B61F34-5155-487D-AAF0-2A0DCBC0D1F0}" presName="spaceRect" presStyleCnt="0"/>
      <dgm:spPr/>
    </dgm:pt>
    <dgm:pt modelId="{20BF4594-F5D1-439A-B2F5-E98EF168E26D}" type="pres">
      <dgm:prSet presAssocID="{63B61F34-5155-487D-AAF0-2A0DCBC0D1F0}" presName="textRect" presStyleLbl="revTx" presStyleIdx="1" presStyleCnt="5">
        <dgm:presLayoutVars>
          <dgm:chMax val="1"/>
          <dgm:chPref val="1"/>
        </dgm:presLayoutVars>
      </dgm:prSet>
      <dgm:spPr/>
    </dgm:pt>
    <dgm:pt modelId="{658AF8BA-AA74-4796-8BEC-8C746CEFB286}" type="pres">
      <dgm:prSet presAssocID="{8C7015C5-7865-4F49-8AE5-41D9603C5F02}" presName="sibTrans" presStyleCnt="0"/>
      <dgm:spPr/>
    </dgm:pt>
    <dgm:pt modelId="{EAFFE376-C8D6-4843-ABFF-27197EDED352}" type="pres">
      <dgm:prSet presAssocID="{2FC4419F-AFB3-4BC9-831F-D11194BA890A}" presName="compNode" presStyleCnt="0"/>
      <dgm:spPr/>
    </dgm:pt>
    <dgm:pt modelId="{093A107D-8964-451D-95E1-F6220909FF7C}" type="pres">
      <dgm:prSet presAssocID="{2FC4419F-AFB3-4BC9-831F-D11194BA890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8DA6EFD9-C337-4FFA-A2AF-35337EC6D8B5}" type="pres">
      <dgm:prSet presAssocID="{2FC4419F-AFB3-4BC9-831F-D11194BA890A}" presName="spaceRect" presStyleCnt="0"/>
      <dgm:spPr/>
    </dgm:pt>
    <dgm:pt modelId="{4D946905-F611-4FB3-8074-704F54076534}" type="pres">
      <dgm:prSet presAssocID="{2FC4419F-AFB3-4BC9-831F-D11194BA890A}" presName="textRect" presStyleLbl="revTx" presStyleIdx="2" presStyleCnt="5">
        <dgm:presLayoutVars>
          <dgm:chMax val="1"/>
          <dgm:chPref val="1"/>
        </dgm:presLayoutVars>
      </dgm:prSet>
      <dgm:spPr/>
    </dgm:pt>
    <dgm:pt modelId="{D031E955-E0C8-46AD-9EAB-529157799CFC}" type="pres">
      <dgm:prSet presAssocID="{3878BF0D-3B8F-4F33-9B07-9155419F1514}" presName="sibTrans" presStyleCnt="0"/>
      <dgm:spPr/>
    </dgm:pt>
    <dgm:pt modelId="{CEF9867A-38F9-44B3-B98B-EAED98423099}" type="pres">
      <dgm:prSet presAssocID="{905475C0-B6EB-4C4A-9BF1-9D06E9F7CC57}" presName="compNode" presStyleCnt="0"/>
      <dgm:spPr/>
    </dgm:pt>
    <dgm:pt modelId="{03FBC078-AE91-4FDA-9782-5A5D9778DD58}" type="pres">
      <dgm:prSet presAssocID="{905475C0-B6EB-4C4A-9BF1-9D06E9F7CC5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C9BBE91E-14ED-4717-B8B8-AD435DD9B15E}" type="pres">
      <dgm:prSet presAssocID="{905475C0-B6EB-4C4A-9BF1-9D06E9F7CC57}" presName="spaceRect" presStyleCnt="0"/>
      <dgm:spPr/>
    </dgm:pt>
    <dgm:pt modelId="{69ADE7CE-32F5-4391-B0D6-0BAF0C1F9618}" type="pres">
      <dgm:prSet presAssocID="{905475C0-B6EB-4C4A-9BF1-9D06E9F7CC57}" presName="textRect" presStyleLbl="revTx" presStyleIdx="3" presStyleCnt="5">
        <dgm:presLayoutVars>
          <dgm:chMax val="1"/>
          <dgm:chPref val="1"/>
        </dgm:presLayoutVars>
      </dgm:prSet>
      <dgm:spPr/>
    </dgm:pt>
    <dgm:pt modelId="{56BD7840-D0D4-4503-AA22-C72CAD65EBCD}" type="pres">
      <dgm:prSet presAssocID="{BBE85CA3-FF82-4FEF-A70A-33D4C6A51B92}" presName="sibTrans" presStyleCnt="0"/>
      <dgm:spPr/>
    </dgm:pt>
    <dgm:pt modelId="{1FDC3C6B-8D81-40FE-9495-F9F650C93DE1}" type="pres">
      <dgm:prSet presAssocID="{22DE7D93-12F1-4E6B-9749-B2C3413B67EF}" presName="compNode" presStyleCnt="0"/>
      <dgm:spPr/>
    </dgm:pt>
    <dgm:pt modelId="{7803C483-BE36-4C4F-B1CB-2BCFB0CA5F67}" type="pres">
      <dgm:prSet presAssocID="{22DE7D93-12F1-4E6B-9749-B2C3413B67E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B85312E6-AD52-4356-9302-D0B8636FE395}" type="pres">
      <dgm:prSet presAssocID="{22DE7D93-12F1-4E6B-9749-B2C3413B67EF}" presName="spaceRect" presStyleCnt="0"/>
      <dgm:spPr/>
    </dgm:pt>
    <dgm:pt modelId="{26913F96-AAE3-481A-A135-1DC19504AB26}" type="pres">
      <dgm:prSet presAssocID="{22DE7D93-12F1-4E6B-9749-B2C3413B67E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D03A733-7981-4B48-A0CF-450B72F2E8C8}" srcId="{F75DF89A-A9DC-4FBF-8076-C4D8588CA89C}" destId="{F97FA94F-5E6B-48C9-9734-FF66F64318FD}" srcOrd="0" destOrd="0" parTransId="{7FFD1A80-8470-42CF-8796-51E904F98389}" sibTransId="{36C1939F-27CE-43C1-B7F9-0A8497792EA9}"/>
    <dgm:cxn modelId="{F271CF5C-5150-4B47-AF69-DFA9D7941CBF}" type="presOf" srcId="{F75DF89A-A9DC-4FBF-8076-C4D8588CA89C}" destId="{6B5C1BCC-AC0F-4656-9544-556DAE0A7D79}" srcOrd="0" destOrd="0" presId="urn:microsoft.com/office/officeart/2018/2/layout/IconLabelList"/>
    <dgm:cxn modelId="{ACDAA278-BB9B-4687-9F31-648C0D61444D}" type="presOf" srcId="{22DE7D93-12F1-4E6B-9749-B2C3413B67EF}" destId="{26913F96-AAE3-481A-A135-1DC19504AB26}" srcOrd="0" destOrd="0" presId="urn:microsoft.com/office/officeart/2018/2/layout/IconLabelList"/>
    <dgm:cxn modelId="{EFB7717E-2427-4748-8CED-571A52E213BD}" srcId="{F75DF89A-A9DC-4FBF-8076-C4D8588CA89C}" destId="{22DE7D93-12F1-4E6B-9749-B2C3413B67EF}" srcOrd="4" destOrd="0" parTransId="{2136FFCC-982A-4192-95D4-7A8E65F8E3AF}" sibTransId="{689627E6-B49D-4EAF-B6B7-D21E0A820475}"/>
    <dgm:cxn modelId="{DCEC5AA4-8091-48F6-9892-D284B59DB35E}" type="presOf" srcId="{905475C0-B6EB-4C4A-9BF1-9D06E9F7CC57}" destId="{69ADE7CE-32F5-4391-B0D6-0BAF0C1F9618}" srcOrd="0" destOrd="0" presId="urn:microsoft.com/office/officeart/2018/2/layout/IconLabelList"/>
    <dgm:cxn modelId="{52D9A9A6-6E3C-491A-85C3-DF267DDF4CE8}" srcId="{F75DF89A-A9DC-4FBF-8076-C4D8588CA89C}" destId="{905475C0-B6EB-4C4A-9BF1-9D06E9F7CC57}" srcOrd="3" destOrd="0" parTransId="{BCAFD5BF-4067-428B-87D5-76AFF5FAE6CE}" sibTransId="{BBE85CA3-FF82-4FEF-A70A-33D4C6A51B92}"/>
    <dgm:cxn modelId="{F81300AD-05CD-4E14-BE84-87441772FBA6}" type="presOf" srcId="{63B61F34-5155-487D-AAF0-2A0DCBC0D1F0}" destId="{20BF4594-F5D1-439A-B2F5-E98EF168E26D}" srcOrd="0" destOrd="0" presId="urn:microsoft.com/office/officeart/2018/2/layout/IconLabelList"/>
    <dgm:cxn modelId="{908E48B4-896C-4EAD-B31A-05057BE1C702}" type="presOf" srcId="{2FC4419F-AFB3-4BC9-831F-D11194BA890A}" destId="{4D946905-F611-4FB3-8074-704F54076534}" srcOrd="0" destOrd="0" presId="urn:microsoft.com/office/officeart/2018/2/layout/IconLabelList"/>
    <dgm:cxn modelId="{D2EDE3B5-1011-43D3-8656-4E2CAE2F20D8}" type="presOf" srcId="{F97FA94F-5E6B-48C9-9734-FF66F64318FD}" destId="{C4602693-761D-431F-A3D0-D3C9791B0360}" srcOrd="0" destOrd="0" presId="urn:microsoft.com/office/officeart/2018/2/layout/IconLabelList"/>
    <dgm:cxn modelId="{CB8A79CF-68CD-4C12-800A-8240980671FF}" srcId="{F75DF89A-A9DC-4FBF-8076-C4D8588CA89C}" destId="{2FC4419F-AFB3-4BC9-831F-D11194BA890A}" srcOrd="2" destOrd="0" parTransId="{3C748B44-7C96-4722-9DEA-69B07DD462C0}" sibTransId="{3878BF0D-3B8F-4F33-9B07-9155419F1514}"/>
    <dgm:cxn modelId="{BB660EFE-B1EE-4D1C-BD19-79AECE3BBEB5}" srcId="{F75DF89A-A9DC-4FBF-8076-C4D8588CA89C}" destId="{63B61F34-5155-487D-AAF0-2A0DCBC0D1F0}" srcOrd="1" destOrd="0" parTransId="{0AC99E37-E18B-4356-AD73-A0CDF5AF1C16}" sibTransId="{8C7015C5-7865-4F49-8AE5-41D9603C5F02}"/>
    <dgm:cxn modelId="{06B6952D-B48A-4168-84C5-3925D63DF3E6}" type="presParOf" srcId="{6B5C1BCC-AC0F-4656-9544-556DAE0A7D79}" destId="{358B2CA9-EB8A-44E8-983F-1720368DFAC1}" srcOrd="0" destOrd="0" presId="urn:microsoft.com/office/officeart/2018/2/layout/IconLabelList"/>
    <dgm:cxn modelId="{5C79236B-4261-4DD4-A8A6-EE666F87F8C4}" type="presParOf" srcId="{358B2CA9-EB8A-44E8-983F-1720368DFAC1}" destId="{2BE886FD-FE22-46B2-AF7B-3825B3B94906}" srcOrd="0" destOrd="0" presId="urn:microsoft.com/office/officeart/2018/2/layout/IconLabelList"/>
    <dgm:cxn modelId="{CAEB4E26-4DE8-402A-ADF9-B155825BD843}" type="presParOf" srcId="{358B2CA9-EB8A-44E8-983F-1720368DFAC1}" destId="{CF9C9814-17F4-4B7B-B578-4D9A4839F03F}" srcOrd="1" destOrd="0" presId="urn:microsoft.com/office/officeart/2018/2/layout/IconLabelList"/>
    <dgm:cxn modelId="{790463FB-BC53-4FDD-9736-4AB1E8113939}" type="presParOf" srcId="{358B2CA9-EB8A-44E8-983F-1720368DFAC1}" destId="{C4602693-761D-431F-A3D0-D3C9791B0360}" srcOrd="2" destOrd="0" presId="urn:microsoft.com/office/officeart/2018/2/layout/IconLabelList"/>
    <dgm:cxn modelId="{171BABF8-3CC8-452B-9C31-0C9C4299EB37}" type="presParOf" srcId="{6B5C1BCC-AC0F-4656-9544-556DAE0A7D79}" destId="{51216EAA-5BAA-466A-93DA-8496A96E7221}" srcOrd="1" destOrd="0" presId="urn:microsoft.com/office/officeart/2018/2/layout/IconLabelList"/>
    <dgm:cxn modelId="{539938A2-8D77-4B33-BB0B-3CBA6A7C81FA}" type="presParOf" srcId="{6B5C1BCC-AC0F-4656-9544-556DAE0A7D79}" destId="{935C559D-073B-449F-B48F-E6ED82BF231B}" srcOrd="2" destOrd="0" presId="urn:microsoft.com/office/officeart/2018/2/layout/IconLabelList"/>
    <dgm:cxn modelId="{20DA4A87-3DAC-474D-97E2-0D89B75523C0}" type="presParOf" srcId="{935C559D-073B-449F-B48F-E6ED82BF231B}" destId="{4ABF1C68-7C35-421A-BBCC-887037D5F5CC}" srcOrd="0" destOrd="0" presId="urn:microsoft.com/office/officeart/2018/2/layout/IconLabelList"/>
    <dgm:cxn modelId="{EC2A46D2-1958-43F6-80C4-07D466AFAD7D}" type="presParOf" srcId="{935C559D-073B-449F-B48F-E6ED82BF231B}" destId="{A61DEDEC-055C-49C9-B75F-5ACE96050ADE}" srcOrd="1" destOrd="0" presId="urn:microsoft.com/office/officeart/2018/2/layout/IconLabelList"/>
    <dgm:cxn modelId="{C1A5B1B2-3568-4848-B986-A6E430F7D6BF}" type="presParOf" srcId="{935C559D-073B-449F-B48F-E6ED82BF231B}" destId="{20BF4594-F5D1-439A-B2F5-E98EF168E26D}" srcOrd="2" destOrd="0" presId="urn:microsoft.com/office/officeart/2018/2/layout/IconLabelList"/>
    <dgm:cxn modelId="{E21185F2-2763-4FCE-B745-19A280A97746}" type="presParOf" srcId="{6B5C1BCC-AC0F-4656-9544-556DAE0A7D79}" destId="{658AF8BA-AA74-4796-8BEC-8C746CEFB286}" srcOrd="3" destOrd="0" presId="urn:microsoft.com/office/officeart/2018/2/layout/IconLabelList"/>
    <dgm:cxn modelId="{4CCEB9AE-C501-4199-A145-06577EC5FA3D}" type="presParOf" srcId="{6B5C1BCC-AC0F-4656-9544-556DAE0A7D79}" destId="{EAFFE376-C8D6-4843-ABFF-27197EDED352}" srcOrd="4" destOrd="0" presId="urn:microsoft.com/office/officeart/2018/2/layout/IconLabelList"/>
    <dgm:cxn modelId="{A6A33136-5C0F-41F0-BBF4-AE18C41E96A8}" type="presParOf" srcId="{EAFFE376-C8D6-4843-ABFF-27197EDED352}" destId="{093A107D-8964-451D-95E1-F6220909FF7C}" srcOrd="0" destOrd="0" presId="urn:microsoft.com/office/officeart/2018/2/layout/IconLabelList"/>
    <dgm:cxn modelId="{D4FB472E-3E80-478C-AE5C-3DE666E465B4}" type="presParOf" srcId="{EAFFE376-C8D6-4843-ABFF-27197EDED352}" destId="{8DA6EFD9-C337-4FFA-A2AF-35337EC6D8B5}" srcOrd="1" destOrd="0" presId="urn:microsoft.com/office/officeart/2018/2/layout/IconLabelList"/>
    <dgm:cxn modelId="{ACC6E06A-FBF6-4F75-A7A8-C41D67B13F9D}" type="presParOf" srcId="{EAFFE376-C8D6-4843-ABFF-27197EDED352}" destId="{4D946905-F611-4FB3-8074-704F54076534}" srcOrd="2" destOrd="0" presId="urn:microsoft.com/office/officeart/2018/2/layout/IconLabelList"/>
    <dgm:cxn modelId="{B44F63F9-C801-4DBB-A6AB-23A64989E6FE}" type="presParOf" srcId="{6B5C1BCC-AC0F-4656-9544-556DAE0A7D79}" destId="{D031E955-E0C8-46AD-9EAB-529157799CFC}" srcOrd="5" destOrd="0" presId="urn:microsoft.com/office/officeart/2018/2/layout/IconLabelList"/>
    <dgm:cxn modelId="{87507960-8DCB-4897-8493-C5CE0EF05ADB}" type="presParOf" srcId="{6B5C1BCC-AC0F-4656-9544-556DAE0A7D79}" destId="{CEF9867A-38F9-44B3-B98B-EAED98423099}" srcOrd="6" destOrd="0" presId="urn:microsoft.com/office/officeart/2018/2/layout/IconLabelList"/>
    <dgm:cxn modelId="{9CC99EA2-1DD0-4016-9638-64454570D39E}" type="presParOf" srcId="{CEF9867A-38F9-44B3-B98B-EAED98423099}" destId="{03FBC078-AE91-4FDA-9782-5A5D9778DD58}" srcOrd="0" destOrd="0" presId="urn:microsoft.com/office/officeart/2018/2/layout/IconLabelList"/>
    <dgm:cxn modelId="{E4A58DCA-078B-47E9-8D00-108BFE8B0D0A}" type="presParOf" srcId="{CEF9867A-38F9-44B3-B98B-EAED98423099}" destId="{C9BBE91E-14ED-4717-B8B8-AD435DD9B15E}" srcOrd="1" destOrd="0" presId="urn:microsoft.com/office/officeart/2018/2/layout/IconLabelList"/>
    <dgm:cxn modelId="{F0EE7213-C710-4D13-8F09-77EE80B08D7E}" type="presParOf" srcId="{CEF9867A-38F9-44B3-B98B-EAED98423099}" destId="{69ADE7CE-32F5-4391-B0D6-0BAF0C1F9618}" srcOrd="2" destOrd="0" presId="urn:microsoft.com/office/officeart/2018/2/layout/IconLabelList"/>
    <dgm:cxn modelId="{9FA2741A-4C4A-4639-9AF9-2BE2DA9B27CF}" type="presParOf" srcId="{6B5C1BCC-AC0F-4656-9544-556DAE0A7D79}" destId="{56BD7840-D0D4-4503-AA22-C72CAD65EBCD}" srcOrd="7" destOrd="0" presId="urn:microsoft.com/office/officeart/2018/2/layout/IconLabelList"/>
    <dgm:cxn modelId="{F61A2AF8-CC0D-4028-BF59-F9F3D4EA5364}" type="presParOf" srcId="{6B5C1BCC-AC0F-4656-9544-556DAE0A7D79}" destId="{1FDC3C6B-8D81-40FE-9495-F9F650C93DE1}" srcOrd="8" destOrd="0" presId="urn:microsoft.com/office/officeart/2018/2/layout/IconLabelList"/>
    <dgm:cxn modelId="{6EAD000B-54C6-45D8-A6E2-BC53230A2CEA}" type="presParOf" srcId="{1FDC3C6B-8D81-40FE-9495-F9F650C93DE1}" destId="{7803C483-BE36-4C4F-B1CB-2BCFB0CA5F67}" srcOrd="0" destOrd="0" presId="urn:microsoft.com/office/officeart/2018/2/layout/IconLabelList"/>
    <dgm:cxn modelId="{649C8328-E670-4232-AE44-962C2F897F3D}" type="presParOf" srcId="{1FDC3C6B-8D81-40FE-9495-F9F650C93DE1}" destId="{B85312E6-AD52-4356-9302-D0B8636FE395}" srcOrd="1" destOrd="0" presId="urn:microsoft.com/office/officeart/2018/2/layout/IconLabelList"/>
    <dgm:cxn modelId="{C8BB0D47-6F78-4FFB-B905-2BF7C197F585}" type="presParOf" srcId="{1FDC3C6B-8D81-40FE-9495-F9F650C93DE1}" destId="{26913F96-AAE3-481A-A135-1DC19504AB2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B75456-64D3-4E00-9916-45675A46A5C3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3481E44-199A-4750-88E9-DE3D1680B5BF}">
      <dgm:prSet/>
      <dgm:spPr/>
      <dgm:t>
        <a:bodyPr/>
        <a:lstStyle/>
        <a:p>
          <a:r>
            <a:rPr lang="en-US"/>
            <a:t>Unique Value Proposition: End-to-end parking management with focus on efficiency, safety, innovation</a:t>
          </a:r>
        </a:p>
      </dgm:t>
    </dgm:pt>
    <dgm:pt modelId="{0E03A16C-1ED0-46BC-965C-A3A6ED8CAB70}" type="parTrans" cxnId="{1F645633-3DB6-42BC-B827-E3F14CEFAC60}">
      <dgm:prSet/>
      <dgm:spPr/>
      <dgm:t>
        <a:bodyPr/>
        <a:lstStyle/>
        <a:p>
          <a:endParaRPr lang="en-US"/>
        </a:p>
      </dgm:t>
    </dgm:pt>
    <dgm:pt modelId="{34AF9CD2-CAA5-4339-A818-F23B84CB01C4}" type="sibTrans" cxnId="{1F645633-3DB6-42BC-B827-E3F14CEFAC60}">
      <dgm:prSet/>
      <dgm:spPr/>
      <dgm:t>
        <a:bodyPr/>
        <a:lstStyle/>
        <a:p>
          <a:endParaRPr lang="en-US"/>
        </a:p>
      </dgm:t>
    </dgm:pt>
    <dgm:pt modelId="{F97813E2-618C-4AA3-8BB7-0644CE544B27}">
      <dgm:prSet/>
      <dgm:spPr/>
      <dgm:t>
        <a:bodyPr/>
        <a:lstStyle/>
        <a:p>
          <a:r>
            <a:rPr lang="en-US"/>
            <a:t>Brand Identity: Secure Parking – trusted, modern, customer-focused</a:t>
          </a:r>
        </a:p>
      </dgm:t>
    </dgm:pt>
    <dgm:pt modelId="{5404C1B0-60D5-409B-98D2-8A85FFC21A63}" type="parTrans" cxnId="{D1D7EB00-AD24-49E9-A9DC-72EA44760041}">
      <dgm:prSet/>
      <dgm:spPr/>
      <dgm:t>
        <a:bodyPr/>
        <a:lstStyle/>
        <a:p>
          <a:endParaRPr lang="en-US"/>
        </a:p>
      </dgm:t>
    </dgm:pt>
    <dgm:pt modelId="{693C02A1-E8A1-4CE2-B2F0-F836F10268D1}" type="sibTrans" cxnId="{D1D7EB00-AD24-49E9-A9DC-72EA44760041}">
      <dgm:prSet/>
      <dgm:spPr/>
      <dgm:t>
        <a:bodyPr/>
        <a:lstStyle/>
        <a:p>
          <a:endParaRPr lang="en-US"/>
        </a:p>
      </dgm:t>
    </dgm:pt>
    <dgm:pt modelId="{76E39498-6D1B-48D9-A36C-0ED1EC092E33}">
      <dgm:prSet/>
      <dgm:spPr/>
      <dgm:t>
        <a:bodyPr/>
        <a:lstStyle/>
        <a:p>
          <a:r>
            <a:rPr lang="en-US"/>
            <a:t>Partnerships: 100+ business partners across Malaysia</a:t>
          </a:r>
        </a:p>
      </dgm:t>
    </dgm:pt>
    <dgm:pt modelId="{8570575C-09F8-42AA-B0A8-E75C4202F052}" type="parTrans" cxnId="{B97D3E1E-73E5-4501-A380-6C99A16E7B95}">
      <dgm:prSet/>
      <dgm:spPr/>
      <dgm:t>
        <a:bodyPr/>
        <a:lstStyle/>
        <a:p>
          <a:endParaRPr lang="en-US"/>
        </a:p>
      </dgm:t>
    </dgm:pt>
    <dgm:pt modelId="{DEDA7BAF-E210-496A-B85D-FC5A1815D279}" type="sibTrans" cxnId="{B97D3E1E-73E5-4501-A380-6C99A16E7B95}">
      <dgm:prSet/>
      <dgm:spPr/>
      <dgm:t>
        <a:bodyPr/>
        <a:lstStyle/>
        <a:p>
          <a:endParaRPr lang="en-US"/>
        </a:p>
      </dgm:t>
    </dgm:pt>
    <dgm:pt modelId="{CCBCB3BE-6FFA-4D17-9E3A-72E35888F7A2}" type="pres">
      <dgm:prSet presAssocID="{DAB75456-64D3-4E00-9916-45675A46A5C3}" presName="Name0" presStyleCnt="0">
        <dgm:presLayoutVars>
          <dgm:dir/>
          <dgm:animLvl val="lvl"/>
          <dgm:resizeHandles val="exact"/>
        </dgm:presLayoutVars>
      </dgm:prSet>
      <dgm:spPr/>
    </dgm:pt>
    <dgm:pt modelId="{F82E93FD-A0DB-4DDA-B783-A7694A408B25}" type="pres">
      <dgm:prSet presAssocID="{76E39498-6D1B-48D9-A36C-0ED1EC092E33}" presName="boxAndChildren" presStyleCnt="0"/>
      <dgm:spPr/>
    </dgm:pt>
    <dgm:pt modelId="{0A033235-1014-462D-8ADA-D3E59DEC3AF8}" type="pres">
      <dgm:prSet presAssocID="{76E39498-6D1B-48D9-A36C-0ED1EC092E33}" presName="parentTextBox" presStyleLbl="node1" presStyleIdx="0" presStyleCnt="3"/>
      <dgm:spPr/>
    </dgm:pt>
    <dgm:pt modelId="{ACCC4B06-0782-4A58-8619-417886AD3A46}" type="pres">
      <dgm:prSet presAssocID="{693C02A1-E8A1-4CE2-B2F0-F836F10268D1}" presName="sp" presStyleCnt="0"/>
      <dgm:spPr/>
    </dgm:pt>
    <dgm:pt modelId="{718152D4-8AD4-4120-8A83-A355301C079A}" type="pres">
      <dgm:prSet presAssocID="{F97813E2-618C-4AA3-8BB7-0644CE544B27}" presName="arrowAndChildren" presStyleCnt="0"/>
      <dgm:spPr/>
    </dgm:pt>
    <dgm:pt modelId="{731113FE-F5E2-442D-BCBD-3FCB7AD3A018}" type="pres">
      <dgm:prSet presAssocID="{F97813E2-618C-4AA3-8BB7-0644CE544B27}" presName="parentTextArrow" presStyleLbl="node1" presStyleIdx="1" presStyleCnt="3"/>
      <dgm:spPr/>
    </dgm:pt>
    <dgm:pt modelId="{DB77F397-8F45-4E91-A6F3-B285B9E94AA7}" type="pres">
      <dgm:prSet presAssocID="{34AF9CD2-CAA5-4339-A818-F23B84CB01C4}" presName="sp" presStyleCnt="0"/>
      <dgm:spPr/>
    </dgm:pt>
    <dgm:pt modelId="{28F68845-B95F-4C9B-8A84-3D73790A991C}" type="pres">
      <dgm:prSet presAssocID="{33481E44-199A-4750-88E9-DE3D1680B5BF}" presName="arrowAndChildren" presStyleCnt="0"/>
      <dgm:spPr/>
    </dgm:pt>
    <dgm:pt modelId="{8E1A32EA-5FBA-4AA2-BD08-C57006EE2F6F}" type="pres">
      <dgm:prSet presAssocID="{33481E44-199A-4750-88E9-DE3D1680B5BF}" presName="parentTextArrow" presStyleLbl="node1" presStyleIdx="2" presStyleCnt="3"/>
      <dgm:spPr/>
    </dgm:pt>
  </dgm:ptLst>
  <dgm:cxnLst>
    <dgm:cxn modelId="{D1D7EB00-AD24-49E9-A9DC-72EA44760041}" srcId="{DAB75456-64D3-4E00-9916-45675A46A5C3}" destId="{F97813E2-618C-4AA3-8BB7-0644CE544B27}" srcOrd="1" destOrd="0" parTransId="{5404C1B0-60D5-409B-98D2-8A85FFC21A63}" sibTransId="{693C02A1-E8A1-4CE2-B2F0-F836F10268D1}"/>
    <dgm:cxn modelId="{A9DE3009-CEF2-433F-8F25-7C0933A70C02}" type="presOf" srcId="{DAB75456-64D3-4E00-9916-45675A46A5C3}" destId="{CCBCB3BE-6FFA-4D17-9E3A-72E35888F7A2}" srcOrd="0" destOrd="0" presId="urn:microsoft.com/office/officeart/2005/8/layout/process4"/>
    <dgm:cxn modelId="{B97D3E1E-73E5-4501-A380-6C99A16E7B95}" srcId="{DAB75456-64D3-4E00-9916-45675A46A5C3}" destId="{76E39498-6D1B-48D9-A36C-0ED1EC092E33}" srcOrd="2" destOrd="0" parTransId="{8570575C-09F8-42AA-B0A8-E75C4202F052}" sibTransId="{DEDA7BAF-E210-496A-B85D-FC5A1815D279}"/>
    <dgm:cxn modelId="{1F645633-3DB6-42BC-B827-E3F14CEFAC60}" srcId="{DAB75456-64D3-4E00-9916-45675A46A5C3}" destId="{33481E44-199A-4750-88E9-DE3D1680B5BF}" srcOrd="0" destOrd="0" parTransId="{0E03A16C-1ED0-46BC-965C-A3A6ED8CAB70}" sibTransId="{34AF9CD2-CAA5-4339-A818-F23B84CB01C4}"/>
    <dgm:cxn modelId="{29D4793F-DF4B-4EF0-93AB-B75FA8F9346D}" type="presOf" srcId="{33481E44-199A-4750-88E9-DE3D1680B5BF}" destId="{8E1A32EA-5FBA-4AA2-BD08-C57006EE2F6F}" srcOrd="0" destOrd="0" presId="urn:microsoft.com/office/officeart/2005/8/layout/process4"/>
    <dgm:cxn modelId="{9909754B-D465-4F10-9E2A-0B9FFFF5420D}" type="presOf" srcId="{F97813E2-618C-4AA3-8BB7-0644CE544B27}" destId="{731113FE-F5E2-442D-BCBD-3FCB7AD3A018}" srcOrd="0" destOrd="0" presId="urn:microsoft.com/office/officeart/2005/8/layout/process4"/>
    <dgm:cxn modelId="{00D415AC-9F87-4368-A112-DB597B97321E}" type="presOf" srcId="{76E39498-6D1B-48D9-A36C-0ED1EC092E33}" destId="{0A033235-1014-462D-8ADA-D3E59DEC3AF8}" srcOrd="0" destOrd="0" presId="urn:microsoft.com/office/officeart/2005/8/layout/process4"/>
    <dgm:cxn modelId="{54AF6E87-FB0A-4605-ABF3-C78FB8A51BE3}" type="presParOf" srcId="{CCBCB3BE-6FFA-4D17-9E3A-72E35888F7A2}" destId="{F82E93FD-A0DB-4DDA-B783-A7694A408B25}" srcOrd="0" destOrd="0" presId="urn:microsoft.com/office/officeart/2005/8/layout/process4"/>
    <dgm:cxn modelId="{07FEA84E-8782-4DA8-8D26-0CF6EB3C23A4}" type="presParOf" srcId="{F82E93FD-A0DB-4DDA-B783-A7694A408B25}" destId="{0A033235-1014-462D-8ADA-D3E59DEC3AF8}" srcOrd="0" destOrd="0" presId="urn:microsoft.com/office/officeart/2005/8/layout/process4"/>
    <dgm:cxn modelId="{246227CF-2051-4E20-8295-8824A610E601}" type="presParOf" srcId="{CCBCB3BE-6FFA-4D17-9E3A-72E35888F7A2}" destId="{ACCC4B06-0782-4A58-8619-417886AD3A46}" srcOrd="1" destOrd="0" presId="urn:microsoft.com/office/officeart/2005/8/layout/process4"/>
    <dgm:cxn modelId="{2FE9A420-9A9F-4451-AE0F-6C954B21B27B}" type="presParOf" srcId="{CCBCB3BE-6FFA-4D17-9E3A-72E35888F7A2}" destId="{718152D4-8AD4-4120-8A83-A355301C079A}" srcOrd="2" destOrd="0" presId="urn:microsoft.com/office/officeart/2005/8/layout/process4"/>
    <dgm:cxn modelId="{A45FBAB0-0842-4127-9D1C-10BC266519BE}" type="presParOf" srcId="{718152D4-8AD4-4120-8A83-A355301C079A}" destId="{731113FE-F5E2-442D-BCBD-3FCB7AD3A018}" srcOrd="0" destOrd="0" presId="urn:microsoft.com/office/officeart/2005/8/layout/process4"/>
    <dgm:cxn modelId="{F9B4CDA1-1595-439D-A3E5-9A7DDFF55BA6}" type="presParOf" srcId="{CCBCB3BE-6FFA-4D17-9E3A-72E35888F7A2}" destId="{DB77F397-8F45-4E91-A6F3-B285B9E94AA7}" srcOrd="3" destOrd="0" presId="urn:microsoft.com/office/officeart/2005/8/layout/process4"/>
    <dgm:cxn modelId="{B0B11660-E4DA-473E-B583-7CCF6061F437}" type="presParOf" srcId="{CCBCB3BE-6FFA-4D17-9E3A-72E35888F7A2}" destId="{28F68845-B95F-4C9B-8A84-3D73790A991C}" srcOrd="4" destOrd="0" presId="urn:microsoft.com/office/officeart/2005/8/layout/process4"/>
    <dgm:cxn modelId="{1692ECF5-B401-4690-BD22-BEB236658332}" type="presParOf" srcId="{28F68845-B95F-4C9B-8A84-3D73790A991C}" destId="{8E1A32EA-5FBA-4AA2-BD08-C57006EE2F6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CC26C6A-CDD0-4EB1-9038-2E34C3A61D3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CC511A7-7B2E-461E-B596-D923432807A9}">
      <dgm:prSet/>
      <dgm:spPr/>
      <dgm:t>
        <a:bodyPr/>
        <a:lstStyle/>
        <a:p>
          <a:r>
            <a:rPr lang="en-US"/>
            <a:t>Target Audience: Urban motorists, businesses needing parking solutions</a:t>
          </a:r>
        </a:p>
      </dgm:t>
    </dgm:pt>
    <dgm:pt modelId="{DC2135BC-5DCB-478B-B5A9-EB56326044D0}" type="parTrans" cxnId="{7F4BD4F5-8FF2-4716-A572-E9910344520F}">
      <dgm:prSet/>
      <dgm:spPr/>
      <dgm:t>
        <a:bodyPr/>
        <a:lstStyle/>
        <a:p>
          <a:endParaRPr lang="en-US"/>
        </a:p>
      </dgm:t>
    </dgm:pt>
    <dgm:pt modelId="{5C76F6C9-B7BD-4B2E-B31A-5C24865F5520}" type="sibTrans" cxnId="{7F4BD4F5-8FF2-4716-A572-E9910344520F}">
      <dgm:prSet/>
      <dgm:spPr/>
      <dgm:t>
        <a:bodyPr/>
        <a:lstStyle/>
        <a:p>
          <a:endParaRPr lang="en-US"/>
        </a:p>
      </dgm:t>
    </dgm:pt>
    <dgm:pt modelId="{1D001311-86F7-44A6-AD99-A4B2F35A9A67}">
      <dgm:prSet/>
      <dgm:spPr/>
      <dgm:t>
        <a:bodyPr/>
        <a:lstStyle/>
        <a:p>
          <a:r>
            <a:rPr lang="en-US"/>
            <a:t>Digital Presence: Website and mobile app integration</a:t>
          </a:r>
        </a:p>
      </dgm:t>
    </dgm:pt>
    <dgm:pt modelId="{AA01E069-8B35-47C1-8D35-1C3DBF232F24}" type="parTrans" cxnId="{3FBD31F9-E222-4876-8BDE-BB0C1FA493FA}">
      <dgm:prSet/>
      <dgm:spPr/>
      <dgm:t>
        <a:bodyPr/>
        <a:lstStyle/>
        <a:p>
          <a:endParaRPr lang="en-US"/>
        </a:p>
      </dgm:t>
    </dgm:pt>
    <dgm:pt modelId="{E9B6253F-01FC-4D20-BC53-C7D317CD74C0}" type="sibTrans" cxnId="{3FBD31F9-E222-4876-8BDE-BB0C1FA493FA}">
      <dgm:prSet/>
      <dgm:spPr/>
      <dgm:t>
        <a:bodyPr/>
        <a:lstStyle/>
        <a:p>
          <a:endParaRPr lang="en-US"/>
        </a:p>
      </dgm:t>
    </dgm:pt>
    <dgm:pt modelId="{7020C658-B628-4E3C-8F1D-3CEBCA4CD3D8}" type="pres">
      <dgm:prSet presAssocID="{8CC26C6A-CDD0-4EB1-9038-2E34C3A61D3D}" presName="root" presStyleCnt="0">
        <dgm:presLayoutVars>
          <dgm:dir/>
          <dgm:resizeHandles val="exact"/>
        </dgm:presLayoutVars>
      </dgm:prSet>
      <dgm:spPr/>
    </dgm:pt>
    <dgm:pt modelId="{98B492B1-7EB2-46A7-986D-3932AABCAEAF}" type="pres">
      <dgm:prSet presAssocID="{CCC511A7-7B2E-461E-B596-D923432807A9}" presName="compNode" presStyleCnt="0"/>
      <dgm:spPr/>
    </dgm:pt>
    <dgm:pt modelId="{530E5612-35A6-4DD8-A18C-A5F5DEC7B715}" type="pres">
      <dgm:prSet presAssocID="{CCC511A7-7B2E-461E-B596-D923432807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EF9F21C2-929E-4D63-B195-F060A2B97BD1}" type="pres">
      <dgm:prSet presAssocID="{CCC511A7-7B2E-461E-B596-D923432807A9}" presName="spaceRect" presStyleCnt="0"/>
      <dgm:spPr/>
    </dgm:pt>
    <dgm:pt modelId="{49021508-5814-47B1-BE55-5A20EBCE529D}" type="pres">
      <dgm:prSet presAssocID="{CCC511A7-7B2E-461E-B596-D923432807A9}" presName="textRect" presStyleLbl="revTx" presStyleIdx="0" presStyleCnt="2">
        <dgm:presLayoutVars>
          <dgm:chMax val="1"/>
          <dgm:chPref val="1"/>
        </dgm:presLayoutVars>
      </dgm:prSet>
      <dgm:spPr/>
    </dgm:pt>
    <dgm:pt modelId="{21AF4DEE-6422-42CD-90B1-90B62A0F558D}" type="pres">
      <dgm:prSet presAssocID="{5C76F6C9-B7BD-4B2E-B31A-5C24865F5520}" presName="sibTrans" presStyleCnt="0"/>
      <dgm:spPr/>
    </dgm:pt>
    <dgm:pt modelId="{3658EF96-E7B5-418A-BBD0-0517B8660C50}" type="pres">
      <dgm:prSet presAssocID="{1D001311-86F7-44A6-AD99-A4B2F35A9A67}" presName="compNode" presStyleCnt="0"/>
      <dgm:spPr/>
    </dgm:pt>
    <dgm:pt modelId="{37AE75E7-0450-491C-B495-32911688AF5C}" type="pres">
      <dgm:prSet presAssocID="{1D001311-86F7-44A6-AD99-A4B2F35A9A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2F1015E4-5137-4B24-ADD0-381B3718AA12}" type="pres">
      <dgm:prSet presAssocID="{1D001311-86F7-44A6-AD99-A4B2F35A9A67}" presName="spaceRect" presStyleCnt="0"/>
      <dgm:spPr/>
    </dgm:pt>
    <dgm:pt modelId="{A421635D-39CF-400E-BD0B-DC274CC5A7E7}" type="pres">
      <dgm:prSet presAssocID="{1D001311-86F7-44A6-AD99-A4B2F35A9A6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8423175-9DDD-4240-BD6C-688FAC3CA533}" type="presOf" srcId="{1D001311-86F7-44A6-AD99-A4B2F35A9A67}" destId="{A421635D-39CF-400E-BD0B-DC274CC5A7E7}" srcOrd="0" destOrd="0" presId="urn:microsoft.com/office/officeart/2018/2/layout/IconLabelList"/>
    <dgm:cxn modelId="{1E08C17F-B172-4453-B5AB-9E17CA1C8B79}" type="presOf" srcId="{CCC511A7-7B2E-461E-B596-D923432807A9}" destId="{49021508-5814-47B1-BE55-5A20EBCE529D}" srcOrd="0" destOrd="0" presId="urn:microsoft.com/office/officeart/2018/2/layout/IconLabelList"/>
    <dgm:cxn modelId="{A2F8D5F3-A388-4FD0-A568-35B63AC55E51}" type="presOf" srcId="{8CC26C6A-CDD0-4EB1-9038-2E34C3A61D3D}" destId="{7020C658-B628-4E3C-8F1D-3CEBCA4CD3D8}" srcOrd="0" destOrd="0" presId="urn:microsoft.com/office/officeart/2018/2/layout/IconLabelList"/>
    <dgm:cxn modelId="{7F4BD4F5-8FF2-4716-A572-E9910344520F}" srcId="{8CC26C6A-CDD0-4EB1-9038-2E34C3A61D3D}" destId="{CCC511A7-7B2E-461E-B596-D923432807A9}" srcOrd="0" destOrd="0" parTransId="{DC2135BC-5DCB-478B-B5A9-EB56326044D0}" sibTransId="{5C76F6C9-B7BD-4B2E-B31A-5C24865F5520}"/>
    <dgm:cxn modelId="{3FBD31F9-E222-4876-8BDE-BB0C1FA493FA}" srcId="{8CC26C6A-CDD0-4EB1-9038-2E34C3A61D3D}" destId="{1D001311-86F7-44A6-AD99-A4B2F35A9A67}" srcOrd="1" destOrd="0" parTransId="{AA01E069-8B35-47C1-8D35-1C3DBF232F24}" sibTransId="{E9B6253F-01FC-4D20-BC53-C7D317CD74C0}"/>
    <dgm:cxn modelId="{BB4C1588-9A64-4445-BF94-5A217700CA9F}" type="presParOf" srcId="{7020C658-B628-4E3C-8F1D-3CEBCA4CD3D8}" destId="{98B492B1-7EB2-46A7-986D-3932AABCAEAF}" srcOrd="0" destOrd="0" presId="urn:microsoft.com/office/officeart/2018/2/layout/IconLabelList"/>
    <dgm:cxn modelId="{D3C8BB73-0AE2-4F09-949C-78E0E718A1AC}" type="presParOf" srcId="{98B492B1-7EB2-46A7-986D-3932AABCAEAF}" destId="{530E5612-35A6-4DD8-A18C-A5F5DEC7B715}" srcOrd="0" destOrd="0" presId="urn:microsoft.com/office/officeart/2018/2/layout/IconLabelList"/>
    <dgm:cxn modelId="{860E8507-462E-45F9-80E4-C00E53F1590F}" type="presParOf" srcId="{98B492B1-7EB2-46A7-986D-3932AABCAEAF}" destId="{EF9F21C2-929E-4D63-B195-F060A2B97BD1}" srcOrd="1" destOrd="0" presId="urn:microsoft.com/office/officeart/2018/2/layout/IconLabelList"/>
    <dgm:cxn modelId="{0B240ECA-F700-4835-942C-6C5A2DDC29C1}" type="presParOf" srcId="{98B492B1-7EB2-46A7-986D-3932AABCAEAF}" destId="{49021508-5814-47B1-BE55-5A20EBCE529D}" srcOrd="2" destOrd="0" presId="urn:microsoft.com/office/officeart/2018/2/layout/IconLabelList"/>
    <dgm:cxn modelId="{ECC66D5A-8D9A-407C-ACBB-5D2875F7217B}" type="presParOf" srcId="{7020C658-B628-4E3C-8F1D-3CEBCA4CD3D8}" destId="{21AF4DEE-6422-42CD-90B1-90B62A0F558D}" srcOrd="1" destOrd="0" presId="urn:microsoft.com/office/officeart/2018/2/layout/IconLabelList"/>
    <dgm:cxn modelId="{C0B4A47C-CA1C-4FDB-96E3-D3C854DFDDFA}" type="presParOf" srcId="{7020C658-B628-4E3C-8F1D-3CEBCA4CD3D8}" destId="{3658EF96-E7B5-418A-BBD0-0517B8660C50}" srcOrd="2" destOrd="0" presId="urn:microsoft.com/office/officeart/2018/2/layout/IconLabelList"/>
    <dgm:cxn modelId="{8E05F658-1B95-4A74-927E-A002F4811026}" type="presParOf" srcId="{3658EF96-E7B5-418A-BBD0-0517B8660C50}" destId="{37AE75E7-0450-491C-B495-32911688AF5C}" srcOrd="0" destOrd="0" presId="urn:microsoft.com/office/officeart/2018/2/layout/IconLabelList"/>
    <dgm:cxn modelId="{106A9D6B-7A39-4E21-BA6B-F9796EB5B827}" type="presParOf" srcId="{3658EF96-E7B5-418A-BBD0-0517B8660C50}" destId="{2F1015E4-5137-4B24-ADD0-381B3718AA12}" srcOrd="1" destOrd="0" presId="urn:microsoft.com/office/officeart/2018/2/layout/IconLabelList"/>
    <dgm:cxn modelId="{F3D0209D-911D-4D08-87AD-640CF55A495F}" type="presParOf" srcId="{3658EF96-E7B5-418A-BBD0-0517B8660C50}" destId="{A421635D-39CF-400E-BD0B-DC274CC5A7E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9B95507-38F8-4C92-A094-2E959E6D5AA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2E6B159-011C-4AC3-AF36-8EFF72F38105}">
      <dgm:prSet/>
      <dgm:spPr/>
      <dgm:t>
        <a:bodyPr/>
        <a:lstStyle/>
        <a:p>
          <a:pPr>
            <a:defRPr cap="all"/>
          </a:pPr>
          <a:r>
            <a:rPr lang="en-US"/>
            <a:t>Managing Director: Edward Kee Lock Poh</a:t>
          </a:r>
        </a:p>
      </dgm:t>
    </dgm:pt>
    <dgm:pt modelId="{76555273-9664-4FFB-877E-807220638F49}" type="parTrans" cxnId="{B3B73F14-7E92-4B6B-8D80-36611BBB0517}">
      <dgm:prSet/>
      <dgm:spPr/>
      <dgm:t>
        <a:bodyPr/>
        <a:lstStyle/>
        <a:p>
          <a:endParaRPr lang="en-US"/>
        </a:p>
      </dgm:t>
    </dgm:pt>
    <dgm:pt modelId="{DA43D0CD-A03B-4036-A904-C0BB0B14C872}" type="sibTrans" cxnId="{B3B73F14-7E92-4B6B-8D80-36611BBB0517}">
      <dgm:prSet/>
      <dgm:spPr/>
      <dgm:t>
        <a:bodyPr/>
        <a:lstStyle/>
        <a:p>
          <a:endParaRPr lang="en-US"/>
        </a:p>
      </dgm:t>
    </dgm:pt>
    <dgm:pt modelId="{11695505-C72E-4BD6-9B92-F9E7C747D914}">
      <dgm:prSet/>
      <dgm:spPr/>
      <dgm:t>
        <a:bodyPr/>
        <a:lstStyle/>
        <a:p>
          <a:pPr>
            <a:defRPr cap="all"/>
          </a:pPr>
          <a:r>
            <a:rPr lang="en-US"/>
            <a:t>Corporate Governance: Follows PARK24 Group’s standards</a:t>
          </a:r>
        </a:p>
      </dgm:t>
    </dgm:pt>
    <dgm:pt modelId="{4C2F0323-43CE-4166-8F5A-B98F3EA6009E}" type="parTrans" cxnId="{AC486841-930E-4BBD-9269-12B8AF9869AF}">
      <dgm:prSet/>
      <dgm:spPr/>
      <dgm:t>
        <a:bodyPr/>
        <a:lstStyle/>
        <a:p>
          <a:endParaRPr lang="en-US"/>
        </a:p>
      </dgm:t>
    </dgm:pt>
    <dgm:pt modelId="{C847175E-6783-4F58-9E3D-8BB1590F632B}" type="sibTrans" cxnId="{AC486841-930E-4BBD-9269-12B8AF9869AF}">
      <dgm:prSet/>
      <dgm:spPr/>
      <dgm:t>
        <a:bodyPr/>
        <a:lstStyle/>
        <a:p>
          <a:endParaRPr lang="en-US"/>
        </a:p>
      </dgm:t>
    </dgm:pt>
    <dgm:pt modelId="{CF53C4CF-4F54-4D11-8E89-4C66EE28647F}">
      <dgm:prSet/>
      <dgm:spPr/>
      <dgm:t>
        <a:bodyPr/>
        <a:lstStyle/>
        <a:p>
          <a:pPr>
            <a:defRPr cap="all"/>
          </a:pPr>
          <a:r>
            <a:rPr lang="en-US"/>
            <a:t>Culture: Service excellence, innovation, sustainability</a:t>
          </a:r>
        </a:p>
      </dgm:t>
    </dgm:pt>
    <dgm:pt modelId="{4B1EDD3F-E936-4542-99F6-C0CB1AB20698}" type="parTrans" cxnId="{69286BDE-5B36-4630-9072-AEBF4A7AF403}">
      <dgm:prSet/>
      <dgm:spPr/>
      <dgm:t>
        <a:bodyPr/>
        <a:lstStyle/>
        <a:p>
          <a:endParaRPr lang="en-US"/>
        </a:p>
      </dgm:t>
    </dgm:pt>
    <dgm:pt modelId="{6C3FA896-232B-4304-915A-9572EF2E38B6}" type="sibTrans" cxnId="{69286BDE-5B36-4630-9072-AEBF4A7AF403}">
      <dgm:prSet/>
      <dgm:spPr/>
      <dgm:t>
        <a:bodyPr/>
        <a:lstStyle/>
        <a:p>
          <a:endParaRPr lang="en-US"/>
        </a:p>
      </dgm:t>
    </dgm:pt>
    <dgm:pt modelId="{B2F46E4E-BB03-49DF-B811-233D24CBFCC2}" type="pres">
      <dgm:prSet presAssocID="{B9B95507-38F8-4C92-A094-2E959E6D5AA2}" presName="root" presStyleCnt="0">
        <dgm:presLayoutVars>
          <dgm:dir/>
          <dgm:resizeHandles val="exact"/>
        </dgm:presLayoutVars>
      </dgm:prSet>
      <dgm:spPr/>
    </dgm:pt>
    <dgm:pt modelId="{3A4DA5F6-0253-4234-B0EE-7E05875A82B5}" type="pres">
      <dgm:prSet presAssocID="{E2E6B159-011C-4AC3-AF36-8EFF72F38105}" presName="compNode" presStyleCnt="0"/>
      <dgm:spPr/>
    </dgm:pt>
    <dgm:pt modelId="{AA3BC223-A0E7-44F8-8E83-B6FBC07CC615}" type="pres">
      <dgm:prSet presAssocID="{E2E6B159-011C-4AC3-AF36-8EFF72F38105}" presName="iconBgRect" presStyleLbl="bgShp" presStyleIdx="0" presStyleCnt="3"/>
      <dgm:spPr/>
    </dgm:pt>
    <dgm:pt modelId="{C70B7E95-49FE-4D00-9A84-66F461736F9B}" type="pres">
      <dgm:prSet presAssocID="{E2E6B159-011C-4AC3-AF36-8EFF72F381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8232B1F-8DD3-43EF-8657-E32BE90C9756}" type="pres">
      <dgm:prSet presAssocID="{E2E6B159-011C-4AC3-AF36-8EFF72F38105}" presName="spaceRect" presStyleCnt="0"/>
      <dgm:spPr/>
    </dgm:pt>
    <dgm:pt modelId="{58C7C837-58CD-4A14-8DF3-68B061709207}" type="pres">
      <dgm:prSet presAssocID="{E2E6B159-011C-4AC3-AF36-8EFF72F38105}" presName="textRect" presStyleLbl="revTx" presStyleIdx="0" presStyleCnt="3">
        <dgm:presLayoutVars>
          <dgm:chMax val="1"/>
          <dgm:chPref val="1"/>
        </dgm:presLayoutVars>
      </dgm:prSet>
      <dgm:spPr/>
    </dgm:pt>
    <dgm:pt modelId="{5301085F-3B02-47BF-916D-5CB137212BD6}" type="pres">
      <dgm:prSet presAssocID="{DA43D0CD-A03B-4036-A904-C0BB0B14C872}" presName="sibTrans" presStyleCnt="0"/>
      <dgm:spPr/>
    </dgm:pt>
    <dgm:pt modelId="{686F10B2-B234-4D78-9F5D-239E075489D8}" type="pres">
      <dgm:prSet presAssocID="{11695505-C72E-4BD6-9B92-F9E7C747D914}" presName="compNode" presStyleCnt="0"/>
      <dgm:spPr/>
    </dgm:pt>
    <dgm:pt modelId="{1420851F-69C8-45E5-93D4-9B46F40E1F03}" type="pres">
      <dgm:prSet presAssocID="{11695505-C72E-4BD6-9B92-F9E7C747D914}" presName="iconBgRect" presStyleLbl="bgShp" presStyleIdx="1" presStyleCnt="3"/>
      <dgm:spPr/>
    </dgm:pt>
    <dgm:pt modelId="{F40EB88C-CE23-4877-9B42-02F59B488630}" type="pres">
      <dgm:prSet presAssocID="{11695505-C72E-4BD6-9B92-F9E7C747D91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BF4C0405-4838-4DE0-AF3A-933BA28675CB}" type="pres">
      <dgm:prSet presAssocID="{11695505-C72E-4BD6-9B92-F9E7C747D914}" presName="spaceRect" presStyleCnt="0"/>
      <dgm:spPr/>
    </dgm:pt>
    <dgm:pt modelId="{73A54F94-3EC7-48A5-A9ED-813BF2E216C8}" type="pres">
      <dgm:prSet presAssocID="{11695505-C72E-4BD6-9B92-F9E7C747D914}" presName="textRect" presStyleLbl="revTx" presStyleIdx="1" presStyleCnt="3">
        <dgm:presLayoutVars>
          <dgm:chMax val="1"/>
          <dgm:chPref val="1"/>
        </dgm:presLayoutVars>
      </dgm:prSet>
      <dgm:spPr/>
    </dgm:pt>
    <dgm:pt modelId="{30ABFCA9-4679-4E14-A66D-F11127F54EAB}" type="pres">
      <dgm:prSet presAssocID="{C847175E-6783-4F58-9E3D-8BB1590F632B}" presName="sibTrans" presStyleCnt="0"/>
      <dgm:spPr/>
    </dgm:pt>
    <dgm:pt modelId="{A48D777F-C6E9-4C85-ADDE-02A70EE64319}" type="pres">
      <dgm:prSet presAssocID="{CF53C4CF-4F54-4D11-8E89-4C66EE28647F}" presName="compNode" presStyleCnt="0"/>
      <dgm:spPr/>
    </dgm:pt>
    <dgm:pt modelId="{5DA5F5F1-FB80-4277-869A-3DD60141C348}" type="pres">
      <dgm:prSet presAssocID="{CF53C4CF-4F54-4D11-8E89-4C66EE28647F}" presName="iconBgRect" presStyleLbl="bgShp" presStyleIdx="2" presStyleCnt="3"/>
      <dgm:spPr/>
    </dgm:pt>
    <dgm:pt modelId="{45C9A4FC-CD92-4920-A748-9C153F10E91B}" type="pres">
      <dgm:prSet presAssocID="{CF53C4CF-4F54-4D11-8E89-4C66EE2864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712E69C9-5FF8-49A7-8539-0849F4676C56}" type="pres">
      <dgm:prSet presAssocID="{CF53C4CF-4F54-4D11-8E89-4C66EE28647F}" presName="spaceRect" presStyleCnt="0"/>
      <dgm:spPr/>
    </dgm:pt>
    <dgm:pt modelId="{0A8A78C9-4A67-4620-93AE-3F8B4EDB9A44}" type="pres">
      <dgm:prSet presAssocID="{CF53C4CF-4F54-4D11-8E89-4C66EE28647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3B73F14-7E92-4B6B-8D80-36611BBB0517}" srcId="{B9B95507-38F8-4C92-A094-2E959E6D5AA2}" destId="{E2E6B159-011C-4AC3-AF36-8EFF72F38105}" srcOrd="0" destOrd="0" parTransId="{76555273-9664-4FFB-877E-807220638F49}" sibTransId="{DA43D0CD-A03B-4036-A904-C0BB0B14C872}"/>
    <dgm:cxn modelId="{AC486841-930E-4BBD-9269-12B8AF9869AF}" srcId="{B9B95507-38F8-4C92-A094-2E959E6D5AA2}" destId="{11695505-C72E-4BD6-9B92-F9E7C747D914}" srcOrd="1" destOrd="0" parTransId="{4C2F0323-43CE-4166-8F5A-B98F3EA6009E}" sibTransId="{C847175E-6783-4F58-9E3D-8BB1590F632B}"/>
    <dgm:cxn modelId="{D6451A4B-8FF1-44C1-A358-C948C8E09F0C}" type="presOf" srcId="{B9B95507-38F8-4C92-A094-2E959E6D5AA2}" destId="{B2F46E4E-BB03-49DF-B811-233D24CBFCC2}" srcOrd="0" destOrd="0" presId="urn:microsoft.com/office/officeart/2018/5/layout/IconCircleLabelList"/>
    <dgm:cxn modelId="{8D4E82DB-2B3B-426B-B4FA-6B272F2A003C}" type="presOf" srcId="{CF53C4CF-4F54-4D11-8E89-4C66EE28647F}" destId="{0A8A78C9-4A67-4620-93AE-3F8B4EDB9A44}" srcOrd="0" destOrd="0" presId="urn:microsoft.com/office/officeart/2018/5/layout/IconCircleLabelList"/>
    <dgm:cxn modelId="{69286BDE-5B36-4630-9072-AEBF4A7AF403}" srcId="{B9B95507-38F8-4C92-A094-2E959E6D5AA2}" destId="{CF53C4CF-4F54-4D11-8E89-4C66EE28647F}" srcOrd="2" destOrd="0" parTransId="{4B1EDD3F-E936-4542-99F6-C0CB1AB20698}" sibTransId="{6C3FA896-232B-4304-915A-9572EF2E38B6}"/>
    <dgm:cxn modelId="{9A4B68ED-CF15-4483-A082-2E4217C8DE75}" type="presOf" srcId="{11695505-C72E-4BD6-9B92-F9E7C747D914}" destId="{73A54F94-3EC7-48A5-A9ED-813BF2E216C8}" srcOrd="0" destOrd="0" presId="urn:microsoft.com/office/officeart/2018/5/layout/IconCircleLabelList"/>
    <dgm:cxn modelId="{853FBBF5-93B7-4C26-965D-35638CC13B24}" type="presOf" srcId="{E2E6B159-011C-4AC3-AF36-8EFF72F38105}" destId="{58C7C837-58CD-4A14-8DF3-68B061709207}" srcOrd="0" destOrd="0" presId="urn:microsoft.com/office/officeart/2018/5/layout/IconCircleLabelList"/>
    <dgm:cxn modelId="{B5F12271-A2B6-4C46-8740-7A18A1120CC3}" type="presParOf" srcId="{B2F46E4E-BB03-49DF-B811-233D24CBFCC2}" destId="{3A4DA5F6-0253-4234-B0EE-7E05875A82B5}" srcOrd="0" destOrd="0" presId="urn:microsoft.com/office/officeart/2018/5/layout/IconCircleLabelList"/>
    <dgm:cxn modelId="{7206BDFB-6884-4C52-8C0F-D2EB91BBEBFA}" type="presParOf" srcId="{3A4DA5F6-0253-4234-B0EE-7E05875A82B5}" destId="{AA3BC223-A0E7-44F8-8E83-B6FBC07CC615}" srcOrd="0" destOrd="0" presId="urn:microsoft.com/office/officeart/2018/5/layout/IconCircleLabelList"/>
    <dgm:cxn modelId="{A641621C-081C-41BB-9EC9-5224DB21E5D3}" type="presParOf" srcId="{3A4DA5F6-0253-4234-B0EE-7E05875A82B5}" destId="{C70B7E95-49FE-4D00-9A84-66F461736F9B}" srcOrd="1" destOrd="0" presId="urn:microsoft.com/office/officeart/2018/5/layout/IconCircleLabelList"/>
    <dgm:cxn modelId="{3A221449-7816-4C6C-8267-A0111CC62564}" type="presParOf" srcId="{3A4DA5F6-0253-4234-B0EE-7E05875A82B5}" destId="{88232B1F-8DD3-43EF-8657-E32BE90C9756}" srcOrd="2" destOrd="0" presId="urn:microsoft.com/office/officeart/2018/5/layout/IconCircleLabelList"/>
    <dgm:cxn modelId="{20877628-9E1B-43B0-A5C5-56ACBE82E6D7}" type="presParOf" srcId="{3A4DA5F6-0253-4234-B0EE-7E05875A82B5}" destId="{58C7C837-58CD-4A14-8DF3-68B061709207}" srcOrd="3" destOrd="0" presId="urn:microsoft.com/office/officeart/2018/5/layout/IconCircleLabelList"/>
    <dgm:cxn modelId="{C19E4DD1-F0BC-4885-929C-5DF27CCE69BC}" type="presParOf" srcId="{B2F46E4E-BB03-49DF-B811-233D24CBFCC2}" destId="{5301085F-3B02-47BF-916D-5CB137212BD6}" srcOrd="1" destOrd="0" presId="urn:microsoft.com/office/officeart/2018/5/layout/IconCircleLabelList"/>
    <dgm:cxn modelId="{633C0459-C72D-4DCD-AC3B-F5C67F0097FE}" type="presParOf" srcId="{B2F46E4E-BB03-49DF-B811-233D24CBFCC2}" destId="{686F10B2-B234-4D78-9F5D-239E075489D8}" srcOrd="2" destOrd="0" presId="urn:microsoft.com/office/officeart/2018/5/layout/IconCircleLabelList"/>
    <dgm:cxn modelId="{4AC44537-71DF-40E5-8E9B-3CED1C8AAFC3}" type="presParOf" srcId="{686F10B2-B234-4D78-9F5D-239E075489D8}" destId="{1420851F-69C8-45E5-93D4-9B46F40E1F03}" srcOrd="0" destOrd="0" presId="urn:microsoft.com/office/officeart/2018/5/layout/IconCircleLabelList"/>
    <dgm:cxn modelId="{F1286FA6-87B8-4D43-B8BC-CFE4B94B7E22}" type="presParOf" srcId="{686F10B2-B234-4D78-9F5D-239E075489D8}" destId="{F40EB88C-CE23-4877-9B42-02F59B488630}" srcOrd="1" destOrd="0" presId="urn:microsoft.com/office/officeart/2018/5/layout/IconCircleLabelList"/>
    <dgm:cxn modelId="{EE6E9DC1-9805-4573-8C36-51670E9B44E8}" type="presParOf" srcId="{686F10B2-B234-4D78-9F5D-239E075489D8}" destId="{BF4C0405-4838-4DE0-AF3A-933BA28675CB}" srcOrd="2" destOrd="0" presId="urn:microsoft.com/office/officeart/2018/5/layout/IconCircleLabelList"/>
    <dgm:cxn modelId="{88B7025F-56FA-4634-8DCF-18231E3BD9A9}" type="presParOf" srcId="{686F10B2-B234-4D78-9F5D-239E075489D8}" destId="{73A54F94-3EC7-48A5-A9ED-813BF2E216C8}" srcOrd="3" destOrd="0" presId="urn:microsoft.com/office/officeart/2018/5/layout/IconCircleLabelList"/>
    <dgm:cxn modelId="{7C61F96F-25F9-48BE-9CCB-F6EC94616822}" type="presParOf" srcId="{B2F46E4E-BB03-49DF-B811-233D24CBFCC2}" destId="{30ABFCA9-4679-4E14-A66D-F11127F54EAB}" srcOrd="3" destOrd="0" presId="urn:microsoft.com/office/officeart/2018/5/layout/IconCircleLabelList"/>
    <dgm:cxn modelId="{CC39D80B-07B2-4834-BE9E-C0FAC0E539EC}" type="presParOf" srcId="{B2F46E4E-BB03-49DF-B811-233D24CBFCC2}" destId="{A48D777F-C6E9-4C85-ADDE-02A70EE64319}" srcOrd="4" destOrd="0" presId="urn:microsoft.com/office/officeart/2018/5/layout/IconCircleLabelList"/>
    <dgm:cxn modelId="{12C8B0D4-A1F2-4A46-97D9-A44D2DC3E826}" type="presParOf" srcId="{A48D777F-C6E9-4C85-ADDE-02A70EE64319}" destId="{5DA5F5F1-FB80-4277-869A-3DD60141C348}" srcOrd="0" destOrd="0" presId="urn:microsoft.com/office/officeart/2018/5/layout/IconCircleLabelList"/>
    <dgm:cxn modelId="{78EE45A7-18D1-4869-AE1D-CC2C82BC72C6}" type="presParOf" srcId="{A48D777F-C6E9-4C85-ADDE-02A70EE64319}" destId="{45C9A4FC-CD92-4920-A748-9C153F10E91B}" srcOrd="1" destOrd="0" presId="urn:microsoft.com/office/officeart/2018/5/layout/IconCircleLabelList"/>
    <dgm:cxn modelId="{DF764467-F2A9-45BA-8458-5D6FCE2634E5}" type="presParOf" srcId="{A48D777F-C6E9-4C85-ADDE-02A70EE64319}" destId="{712E69C9-5FF8-49A7-8539-0849F4676C56}" srcOrd="2" destOrd="0" presId="urn:microsoft.com/office/officeart/2018/5/layout/IconCircleLabelList"/>
    <dgm:cxn modelId="{CB0DF014-4C9C-4A11-A235-0FD4EE9E07FB}" type="presParOf" srcId="{A48D777F-C6E9-4C85-ADDE-02A70EE64319}" destId="{0A8A78C9-4A67-4620-93AE-3F8B4EDB9A4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C637AC5-4E7E-475E-8C64-590027D077E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8B9485B-7DA6-4FF8-A669-AC7AFBF055D1}">
      <dgm:prSet/>
      <dgm:spPr/>
      <dgm:t>
        <a:bodyPr/>
        <a:lstStyle/>
        <a:p>
          <a:pPr>
            <a:defRPr cap="all"/>
          </a:pPr>
          <a:r>
            <a:rPr lang="en-US"/>
            <a:t>Environmental Impact: Promotes EV charging stations and car-sharing</a:t>
          </a:r>
        </a:p>
      </dgm:t>
    </dgm:pt>
    <dgm:pt modelId="{37AD0E74-90FF-48FC-B6C2-4464A288B7DC}" type="parTrans" cxnId="{F8EE744D-2D6E-4DBB-BE94-CCFC1B035DBE}">
      <dgm:prSet/>
      <dgm:spPr/>
      <dgm:t>
        <a:bodyPr/>
        <a:lstStyle/>
        <a:p>
          <a:endParaRPr lang="en-US"/>
        </a:p>
      </dgm:t>
    </dgm:pt>
    <dgm:pt modelId="{62209A29-8FAD-46D3-B06F-8F794CE171F6}" type="sibTrans" cxnId="{F8EE744D-2D6E-4DBB-BE94-CCFC1B035DBE}">
      <dgm:prSet/>
      <dgm:spPr/>
      <dgm:t>
        <a:bodyPr/>
        <a:lstStyle/>
        <a:p>
          <a:endParaRPr lang="en-US"/>
        </a:p>
      </dgm:t>
    </dgm:pt>
    <dgm:pt modelId="{AB1B9E47-DB23-4F65-A60A-A311EC180B59}">
      <dgm:prSet/>
      <dgm:spPr/>
      <dgm:t>
        <a:bodyPr/>
        <a:lstStyle/>
        <a:p>
          <a:pPr>
            <a:defRPr cap="all"/>
          </a:pPr>
          <a:r>
            <a:rPr lang="en-US"/>
            <a:t>Social Responsibility: Enhancing urban mobility and safety</a:t>
          </a:r>
        </a:p>
      </dgm:t>
    </dgm:pt>
    <dgm:pt modelId="{75F5243B-A40B-4689-ACDC-34C1096AAB67}" type="parTrans" cxnId="{30A00052-7801-4221-BBA2-D3875A44F53E}">
      <dgm:prSet/>
      <dgm:spPr/>
      <dgm:t>
        <a:bodyPr/>
        <a:lstStyle/>
        <a:p>
          <a:endParaRPr lang="en-US"/>
        </a:p>
      </dgm:t>
    </dgm:pt>
    <dgm:pt modelId="{8ECF2C7B-68DE-4C3B-BC7D-CB37B05960D7}" type="sibTrans" cxnId="{30A00052-7801-4221-BBA2-D3875A44F53E}">
      <dgm:prSet/>
      <dgm:spPr/>
      <dgm:t>
        <a:bodyPr/>
        <a:lstStyle/>
        <a:p>
          <a:endParaRPr lang="en-US"/>
        </a:p>
      </dgm:t>
    </dgm:pt>
    <dgm:pt modelId="{5391C6C7-C7B2-45F5-9FC4-E3F74CC692BC}">
      <dgm:prSet/>
      <dgm:spPr/>
      <dgm:t>
        <a:bodyPr/>
        <a:lstStyle/>
        <a:p>
          <a:pPr>
            <a:defRPr cap="all"/>
          </a:pPr>
          <a:r>
            <a:rPr lang="en-US"/>
            <a:t>Governance Standards: ESG ranking available via D&amp;B</a:t>
          </a:r>
        </a:p>
      </dgm:t>
    </dgm:pt>
    <dgm:pt modelId="{5DEF35BE-E753-4755-8020-D867FF9194F3}" type="parTrans" cxnId="{0CE5F716-0CC4-44CA-B7EB-D295762973E4}">
      <dgm:prSet/>
      <dgm:spPr/>
      <dgm:t>
        <a:bodyPr/>
        <a:lstStyle/>
        <a:p>
          <a:endParaRPr lang="en-US"/>
        </a:p>
      </dgm:t>
    </dgm:pt>
    <dgm:pt modelId="{151A4988-470A-484F-AB1D-89C33FD663FA}" type="sibTrans" cxnId="{0CE5F716-0CC4-44CA-B7EB-D295762973E4}">
      <dgm:prSet/>
      <dgm:spPr/>
      <dgm:t>
        <a:bodyPr/>
        <a:lstStyle/>
        <a:p>
          <a:endParaRPr lang="en-US"/>
        </a:p>
      </dgm:t>
    </dgm:pt>
    <dgm:pt modelId="{50014F4A-55D9-4859-9874-E5D5B4EE2FA0}" type="pres">
      <dgm:prSet presAssocID="{5C637AC5-4E7E-475E-8C64-590027D077E0}" presName="root" presStyleCnt="0">
        <dgm:presLayoutVars>
          <dgm:dir/>
          <dgm:resizeHandles val="exact"/>
        </dgm:presLayoutVars>
      </dgm:prSet>
      <dgm:spPr/>
    </dgm:pt>
    <dgm:pt modelId="{9A665D07-AA8E-44E4-9AFC-2620D29F499D}" type="pres">
      <dgm:prSet presAssocID="{B8B9485B-7DA6-4FF8-A669-AC7AFBF055D1}" presName="compNode" presStyleCnt="0"/>
      <dgm:spPr/>
    </dgm:pt>
    <dgm:pt modelId="{8B3B90D5-BB12-4329-A2B2-A9D9B8236EB6}" type="pres">
      <dgm:prSet presAssocID="{B8B9485B-7DA6-4FF8-A669-AC7AFBF055D1}" presName="iconBgRect" presStyleLbl="bgShp" presStyleIdx="0" presStyleCnt="3"/>
      <dgm:spPr/>
    </dgm:pt>
    <dgm:pt modelId="{B2C7456F-B90A-4CFC-B439-D2D4E7ED768D}" type="pres">
      <dgm:prSet presAssocID="{B8B9485B-7DA6-4FF8-A669-AC7AFBF055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E3E7B0B5-3F0B-4386-A9B1-C6A52E36B359}" type="pres">
      <dgm:prSet presAssocID="{B8B9485B-7DA6-4FF8-A669-AC7AFBF055D1}" presName="spaceRect" presStyleCnt="0"/>
      <dgm:spPr/>
    </dgm:pt>
    <dgm:pt modelId="{5C53A614-DB62-4BD9-B069-AE541856AE71}" type="pres">
      <dgm:prSet presAssocID="{B8B9485B-7DA6-4FF8-A669-AC7AFBF055D1}" presName="textRect" presStyleLbl="revTx" presStyleIdx="0" presStyleCnt="3">
        <dgm:presLayoutVars>
          <dgm:chMax val="1"/>
          <dgm:chPref val="1"/>
        </dgm:presLayoutVars>
      </dgm:prSet>
      <dgm:spPr/>
    </dgm:pt>
    <dgm:pt modelId="{6B791219-2BCD-4B42-8B2B-BF2E61E08A8C}" type="pres">
      <dgm:prSet presAssocID="{62209A29-8FAD-46D3-B06F-8F794CE171F6}" presName="sibTrans" presStyleCnt="0"/>
      <dgm:spPr/>
    </dgm:pt>
    <dgm:pt modelId="{804E5595-49EC-440B-BAB6-07E81B0A2C15}" type="pres">
      <dgm:prSet presAssocID="{AB1B9E47-DB23-4F65-A60A-A311EC180B59}" presName="compNode" presStyleCnt="0"/>
      <dgm:spPr/>
    </dgm:pt>
    <dgm:pt modelId="{E4E319BE-E13C-4AA1-BBBE-7386C6009BC8}" type="pres">
      <dgm:prSet presAssocID="{AB1B9E47-DB23-4F65-A60A-A311EC180B59}" presName="iconBgRect" presStyleLbl="bgShp" presStyleIdx="1" presStyleCnt="3"/>
      <dgm:spPr/>
    </dgm:pt>
    <dgm:pt modelId="{CBAB27BC-6C1B-438B-867D-2C2368B0D891}" type="pres">
      <dgm:prSet presAssocID="{AB1B9E47-DB23-4F65-A60A-A311EC180B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DC311BCC-A01C-4433-AA29-9650C8B90295}" type="pres">
      <dgm:prSet presAssocID="{AB1B9E47-DB23-4F65-A60A-A311EC180B59}" presName="spaceRect" presStyleCnt="0"/>
      <dgm:spPr/>
    </dgm:pt>
    <dgm:pt modelId="{1E7A9987-0207-43BF-BF09-2F12E8EBC4AC}" type="pres">
      <dgm:prSet presAssocID="{AB1B9E47-DB23-4F65-A60A-A311EC180B59}" presName="textRect" presStyleLbl="revTx" presStyleIdx="1" presStyleCnt="3">
        <dgm:presLayoutVars>
          <dgm:chMax val="1"/>
          <dgm:chPref val="1"/>
        </dgm:presLayoutVars>
      </dgm:prSet>
      <dgm:spPr/>
    </dgm:pt>
    <dgm:pt modelId="{BB9F7744-FD1C-49F4-B6F2-C6B2B06B1BF5}" type="pres">
      <dgm:prSet presAssocID="{8ECF2C7B-68DE-4C3B-BC7D-CB37B05960D7}" presName="sibTrans" presStyleCnt="0"/>
      <dgm:spPr/>
    </dgm:pt>
    <dgm:pt modelId="{A8E0FFEB-D963-43A8-9B9B-B202F744730A}" type="pres">
      <dgm:prSet presAssocID="{5391C6C7-C7B2-45F5-9FC4-E3F74CC692BC}" presName="compNode" presStyleCnt="0"/>
      <dgm:spPr/>
    </dgm:pt>
    <dgm:pt modelId="{8B1C845A-4FC2-43E3-912E-AC4BCE534268}" type="pres">
      <dgm:prSet presAssocID="{5391C6C7-C7B2-45F5-9FC4-E3F74CC692BC}" presName="iconBgRect" presStyleLbl="bgShp" presStyleIdx="2" presStyleCnt="3"/>
      <dgm:spPr/>
    </dgm:pt>
    <dgm:pt modelId="{29931469-491E-4490-8190-00080ABAABF1}" type="pres">
      <dgm:prSet presAssocID="{5391C6C7-C7B2-45F5-9FC4-E3F74CC692B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6EE13150-0448-47C1-8430-44F4FDE4ED9E}" type="pres">
      <dgm:prSet presAssocID="{5391C6C7-C7B2-45F5-9FC4-E3F74CC692BC}" presName="spaceRect" presStyleCnt="0"/>
      <dgm:spPr/>
    </dgm:pt>
    <dgm:pt modelId="{33161EA9-3615-43F6-BC29-53BEF8DCE91F}" type="pres">
      <dgm:prSet presAssocID="{5391C6C7-C7B2-45F5-9FC4-E3F74CC692B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CE5F716-0CC4-44CA-B7EB-D295762973E4}" srcId="{5C637AC5-4E7E-475E-8C64-590027D077E0}" destId="{5391C6C7-C7B2-45F5-9FC4-E3F74CC692BC}" srcOrd="2" destOrd="0" parTransId="{5DEF35BE-E753-4755-8020-D867FF9194F3}" sibTransId="{151A4988-470A-484F-AB1D-89C33FD663FA}"/>
    <dgm:cxn modelId="{ECD7EE3D-24BF-4BC0-89C8-68D5DC9718C6}" type="presOf" srcId="{B8B9485B-7DA6-4FF8-A669-AC7AFBF055D1}" destId="{5C53A614-DB62-4BD9-B069-AE541856AE71}" srcOrd="0" destOrd="0" presId="urn:microsoft.com/office/officeart/2018/5/layout/IconCircleLabelList"/>
    <dgm:cxn modelId="{F8EE744D-2D6E-4DBB-BE94-CCFC1B035DBE}" srcId="{5C637AC5-4E7E-475E-8C64-590027D077E0}" destId="{B8B9485B-7DA6-4FF8-A669-AC7AFBF055D1}" srcOrd="0" destOrd="0" parTransId="{37AD0E74-90FF-48FC-B6C2-4464A288B7DC}" sibTransId="{62209A29-8FAD-46D3-B06F-8F794CE171F6}"/>
    <dgm:cxn modelId="{30A00052-7801-4221-BBA2-D3875A44F53E}" srcId="{5C637AC5-4E7E-475E-8C64-590027D077E0}" destId="{AB1B9E47-DB23-4F65-A60A-A311EC180B59}" srcOrd="1" destOrd="0" parTransId="{75F5243B-A40B-4689-ACDC-34C1096AAB67}" sibTransId="{8ECF2C7B-68DE-4C3B-BC7D-CB37B05960D7}"/>
    <dgm:cxn modelId="{F6777D90-043E-4443-ABE0-076398C78450}" type="presOf" srcId="{AB1B9E47-DB23-4F65-A60A-A311EC180B59}" destId="{1E7A9987-0207-43BF-BF09-2F12E8EBC4AC}" srcOrd="0" destOrd="0" presId="urn:microsoft.com/office/officeart/2018/5/layout/IconCircleLabelList"/>
    <dgm:cxn modelId="{A07FC9DE-113C-42CE-8C06-E253FEE327D4}" type="presOf" srcId="{5C637AC5-4E7E-475E-8C64-590027D077E0}" destId="{50014F4A-55D9-4859-9874-E5D5B4EE2FA0}" srcOrd="0" destOrd="0" presId="urn:microsoft.com/office/officeart/2018/5/layout/IconCircleLabelList"/>
    <dgm:cxn modelId="{C137DBEA-29C2-4AAB-BFD8-C38147A1CFAB}" type="presOf" srcId="{5391C6C7-C7B2-45F5-9FC4-E3F74CC692BC}" destId="{33161EA9-3615-43F6-BC29-53BEF8DCE91F}" srcOrd="0" destOrd="0" presId="urn:microsoft.com/office/officeart/2018/5/layout/IconCircleLabelList"/>
    <dgm:cxn modelId="{B6147A3E-86EC-4A1B-87F7-1CF6C3FAFEB5}" type="presParOf" srcId="{50014F4A-55D9-4859-9874-E5D5B4EE2FA0}" destId="{9A665D07-AA8E-44E4-9AFC-2620D29F499D}" srcOrd="0" destOrd="0" presId="urn:microsoft.com/office/officeart/2018/5/layout/IconCircleLabelList"/>
    <dgm:cxn modelId="{4D61430D-C151-4B91-BA03-08E63B35BDE1}" type="presParOf" srcId="{9A665D07-AA8E-44E4-9AFC-2620D29F499D}" destId="{8B3B90D5-BB12-4329-A2B2-A9D9B8236EB6}" srcOrd="0" destOrd="0" presId="urn:microsoft.com/office/officeart/2018/5/layout/IconCircleLabelList"/>
    <dgm:cxn modelId="{1CDBCC07-DB7C-4A54-9C20-0A8EBDD8E4AF}" type="presParOf" srcId="{9A665D07-AA8E-44E4-9AFC-2620D29F499D}" destId="{B2C7456F-B90A-4CFC-B439-D2D4E7ED768D}" srcOrd="1" destOrd="0" presId="urn:microsoft.com/office/officeart/2018/5/layout/IconCircleLabelList"/>
    <dgm:cxn modelId="{0080B086-B435-4291-8C05-83585C9731D6}" type="presParOf" srcId="{9A665D07-AA8E-44E4-9AFC-2620D29F499D}" destId="{E3E7B0B5-3F0B-4386-A9B1-C6A52E36B359}" srcOrd="2" destOrd="0" presId="urn:microsoft.com/office/officeart/2018/5/layout/IconCircleLabelList"/>
    <dgm:cxn modelId="{2825C4E3-AC32-4E07-B9A7-828332D0FD40}" type="presParOf" srcId="{9A665D07-AA8E-44E4-9AFC-2620D29F499D}" destId="{5C53A614-DB62-4BD9-B069-AE541856AE71}" srcOrd="3" destOrd="0" presId="urn:microsoft.com/office/officeart/2018/5/layout/IconCircleLabelList"/>
    <dgm:cxn modelId="{D0F7D07F-3163-4B5E-A96A-F3922D0EDC2E}" type="presParOf" srcId="{50014F4A-55D9-4859-9874-E5D5B4EE2FA0}" destId="{6B791219-2BCD-4B42-8B2B-BF2E61E08A8C}" srcOrd="1" destOrd="0" presId="urn:microsoft.com/office/officeart/2018/5/layout/IconCircleLabelList"/>
    <dgm:cxn modelId="{E1BCD0E8-444B-4FF0-A942-14184A8A8E21}" type="presParOf" srcId="{50014F4A-55D9-4859-9874-E5D5B4EE2FA0}" destId="{804E5595-49EC-440B-BAB6-07E81B0A2C15}" srcOrd="2" destOrd="0" presId="urn:microsoft.com/office/officeart/2018/5/layout/IconCircleLabelList"/>
    <dgm:cxn modelId="{423F54CC-D02A-4522-A8E0-C1B1669B6BF2}" type="presParOf" srcId="{804E5595-49EC-440B-BAB6-07E81B0A2C15}" destId="{E4E319BE-E13C-4AA1-BBBE-7386C6009BC8}" srcOrd="0" destOrd="0" presId="urn:microsoft.com/office/officeart/2018/5/layout/IconCircleLabelList"/>
    <dgm:cxn modelId="{E8466D75-D683-477E-A0FF-3A2D2634E63F}" type="presParOf" srcId="{804E5595-49EC-440B-BAB6-07E81B0A2C15}" destId="{CBAB27BC-6C1B-438B-867D-2C2368B0D891}" srcOrd="1" destOrd="0" presId="urn:microsoft.com/office/officeart/2018/5/layout/IconCircleLabelList"/>
    <dgm:cxn modelId="{BD850C8A-9184-4023-BF5B-82C43D7D0F97}" type="presParOf" srcId="{804E5595-49EC-440B-BAB6-07E81B0A2C15}" destId="{DC311BCC-A01C-4433-AA29-9650C8B90295}" srcOrd="2" destOrd="0" presId="urn:microsoft.com/office/officeart/2018/5/layout/IconCircleLabelList"/>
    <dgm:cxn modelId="{C02D1980-D107-4C7A-899D-4720FA614EC5}" type="presParOf" srcId="{804E5595-49EC-440B-BAB6-07E81B0A2C15}" destId="{1E7A9987-0207-43BF-BF09-2F12E8EBC4AC}" srcOrd="3" destOrd="0" presId="urn:microsoft.com/office/officeart/2018/5/layout/IconCircleLabelList"/>
    <dgm:cxn modelId="{E364F694-63AF-4812-9D1C-80AA59FC8BD0}" type="presParOf" srcId="{50014F4A-55D9-4859-9874-E5D5B4EE2FA0}" destId="{BB9F7744-FD1C-49F4-B6F2-C6B2B06B1BF5}" srcOrd="3" destOrd="0" presId="urn:microsoft.com/office/officeart/2018/5/layout/IconCircleLabelList"/>
    <dgm:cxn modelId="{B26E0B21-E8A1-43C2-9EB5-D484FFC66A33}" type="presParOf" srcId="{50014F4A-55D9-4859-9874-E5D5B4EE2FA0}" destId="{A8E0FFEB-D963-43A8-9B9B-B202F744730A}" srcOrd="4" destOrd="0" presId="urn:microsoft.com/office/officeart/2018/5/layout/IconCircleLabelList"/>
    <dgm:cxn modelId="{CD53417E-8B4F-4A71-80D7-781A5B1455EE}" type="presParOf" srcId="{A8E0FFEB-D963-43A8-9B9B-B202F744730A}" destId="{8B1C845A-4FC2-43E3-912E-AC4BCE534268}" srcOrd="0" destOrd="0" presId="urn:microsoft.com/office/officeart/2018/5/layout/IconCircleLabelList"/>
    <dgm:cxn modelId="{0D6848D8-B395-477A-887C-C2C4ACDE4BCA}" type="presParOf" srcId="{A8E0FFEB-D963-43A8-9B9B-B202F744730A}" destId="{29931469-491E-4490-8190-00080ABAABF1}" srcOrd="1" destOrd="0" presId="urn:microsoft.com/office/officeart/2018/5/layout/IconCircleLabelList"/>
    <dgm:cxn modelId="{F77044C3-C3CD-46AA-9CBC-7E1EC0F30D0C}" type="presParOf" srcId="{A8E0FFEB-D963-43A8-9B9B-B202F744730A}" destId="{6EE13150-0448-47C1-8430-44F4FDE4ED9E}" srcOrd="2" destOrd="0" presId="urn:microsoft.com/office/officeart/2018/5/layout/IconCircleLabelList"/>
    <dgm:cxn modelId="{4CB5BDD5-9F14-43B7-BB38-0D669B8E977D}" type="presParOf" srcId="{A8E0FFEB-D963-43A8-9B9B-B202F744730A}" destId="{33161EA9-3615-43F6-BC29-53BEF8DCE91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F4EEF-D13E-4956-9FF6-BCA15A5F1E8E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2DEAA-7182-43E9-A2B4-362820307BEC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Vision: Create new forms of comfort and convenience by responding to current and future needs.</a:t>
          </a:r>
        </a:p>
      </dsp:txBody>
      <dsp:txXfrm>
        <a:off x="78583" y="2435142"/>
        <a:ext cx="2399612" cy="720000"/>
      </dsp:txXfrm>
    </dsp:sp>
    <dsp:sp modelId="{D0C2987B-F30F-41F9-B094-904C7D0B76C4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42387-1ADB-4435-8728-A947B9287920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Mission: Improve lives by delivering high standards of quality and service in vehicle mobility management.</a:t>
          </a:r>
        </a:p>
      </dsp:txBody>
      <dsp:txXfrm>
        <a:off x="2898129" y="2435142"/>
        <a:ext cx="2399612" cy="720000"/>
      </dsp:txXfrm>
    </dsp:sp>
    <dsp:sp modelId="{B2063084-D6D7-452F-95D7-FCF557D38E44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3919CA-B132-46D8-9796-69A1619A4307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Core Values: Innovation, Customer-centricity, Sustainability, Integrity</a:t>
          </a:r>
        </a:p>
      </dsp:txBody>
      <dsp:txXfrm>
        <a:off x="5717674" y="2435142"/>
        <a:ext cx="2399612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0805E5-3EF3-49EC-B7EC-AB87B9CBA4A1}">
      <dsp:nvSpPr>
        <dsp:cNvPr id="0" name=""/>
        <dsp:cNvSpPr/>
      </dsp:nvSpPr>
      <dsp:spPr>
        <a:xfrm>
          <a:off x="2253233" y="0"/>
          <a:ext cx="3689405" cy="368940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5A5B56-C57C-4FBE-B7BC-0C06F14EF348}">
      <dsp:nvSpPr>
        <dsp:cNvPr id="0" name=""/>
        <dsp:cNvSpPr/>
      </dsp:nvSpPr>
      <dsp:spPr>
        <a:xfrm>
          <a:off x="2603726" y="350493"/>
          <a:ext cx="1438867" cy="143886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Strengths: Strong brand, global backing, wide local presence</a:t>
          </a:r>
        </a:p>
      </dsp:txBody>
      <dsp:txXfrm>
        <a:off x="2673966" y="420733"/>
        <a:ext cx="1298387" cy="1298387"/>
      </dsp:txXfrm>
    </dsp:sp>
    <dsp:sp modelId="{67947259-DF6E-4A6F-89D9-16F28C2A0A43}">
      <dsp:nvSpPr>
        <dsp:cNvPr id="0" name=""/>
        <dsp:cNvSpPr/>
      </dsp:nvSpPr>
      <dsp:spPr>
        <a:xfrm>
          <a:off x="4153276" y="350493"/>
          <a:ext cx="1438867" cy="14388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Weaknesses: Limited public financial data, niche market</a:t>
          </a:r>
        </a:p>
      </dsp:txBody>
      <dsp:txXfrm>
        <a:off x="4223516" y="420733"/>
        <a:ext cx="1298387" cy="1298387"/>
      </dsp:txXfrm>
    </dsp:sp>
    <dsp:sp modelId="{675BDD85-4FD6-4663-B326-3D5A43440AB2}">
      <dsp:nvSpPr>
        <dsp:cNvPr id="0" name=""/>
        <dsp:cNvSpPr/>
      </dsp:nvSpPr>
      <dsp:spPr>
        <a:xfrm>
          <a:off x="2603726" y="1900043"/>
          <a:ext cx="1438867" cy="143886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Opportunities: EV infrastructure, smart city partnerships</a:t>
          </a:r>
        </a:p>
      </dsp:txBody>
      <dsp:txXfrm>
        <a:off x="2673966" y="1970283"/>
        <a:ext cx="1298387" cy="1298387"/>
      </dsp:txXfrm>
    </dsp:sp>
    <dsp:sp modelId="{728AE7B5-F581-43F8-AD5E-ED6258935FEA}">
      <dsp:nvSpPr>
        <dsp:cNvPr id="0" name=""/>
        <dsp:cNvSpPr/>
      </dsp:nvSpPr>
      <dsp:spPr>
        <a:xfrm>
          <a:off x="4153276" y="1900043"/>
          <a:ext cx="1438867" cy="143886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Threats: Regulatory changes, tech disruption, competition</a:t>
          </a:r>
        </a:p>
      </dsp:txBody>
      <dsp:txXfrm>
        <a:off x="4223516" y="1970283"/>
        <a:ext cx="1298387" cy="129838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75B09-3E36-44E2-8DAE-4912F4123B0E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02FC2-79FE-4D57-823D-6B499192A66E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Short-Term: Expand smart parking systems and digital services</a:t>
          </a:r>
        </a:p>
      </dsp:txBody>
      <dsp:txXfrm>
        <a:off x="25435" y="2276522"/>
        <a:ext cx="1800000" cy="720000"/>
      </dsp:txXfrm>
    </dsp:sp>
    <dsp:sp modelId="{8DBED9B7-E8A2-4AEB-8EA8-B63E7351468E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BDB68-CEB6-4712-96DE-561312101C61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Long-Term: Develop 1,500 new carparks globally per year by 2025</a:t>
          </a:r>
        </a:p>
      </dsp:txBody>
      <dsp:txXfrm>
        <a:off x="2140435" y="2276522"/>
        <a:ext cx="1800000" cy="720000"/>
      </dsp:txXfrm>
    </dsp:sp>
    <dsp:sp modelId="{2628052B-7C36-4AFA-8E63-FD4CA9192D68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6EB1A-5380-429A-87F9-A3EF6F954A50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Technology Adoption: Mobile apps, license plate recognition, EV charging</a:t>
          </a:r>
        </a:p>
      </dsp:txBody>
      <dsp:txXfrm>
        <a:off x="4255435" y="2276522"/>
        <a:ext cx="1800000" cy="720000"/>
      </dsp:txXfrm>
    </dsp:sp>
    <dsp:sp modelId="{26AC2D01-C86F-4426-B0A3-464ABCF81C15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31C65-F0B1-4686-B046-F6E4650FF3C3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Risk Management: Compliance with laws, data protection, infrastructure reliability</a:t>
          </a:r>
        </a:p>
      </dsp:txBody>
      <dsp:txXfrm>
        <a:off x="6370435" y="227652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1DD912-39B6-45EF-A2E1-279F1D6A2B4F}">
      <dsp:nvSpPr>
        <dsp:cNvPr id="0" name=""/>
        <dsp:cNvSpPr/>
      </dsp:nvSpPr>
      <dsp:spPr>
        <a:xfrm>
          <a:off x="0" y="73075"/>
          <a:ext cx="5000124" cy="8342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Founded in 1994 in Malaysia</a:t>
          </a:r>
        </a:p>
      </dsp:txBody>
      <dsp:txXfrm>
        <a:off x="40724" y="113799"/>
        <a:ext cx="4918676" cy="752780"/>
      </dsp:txXfrm>
    </dsp:sp>
    <dsp:sp modelId="{483943D1-A698-4E49-B75A-156722EDF9F7}">
      <dsp:nvSpPr>
        <dsp:cNvPr id="0" name=""/>
        <dsp:cNvSpPr/>
      </dsp:nvSpPr>
      <dsp:spPr>
        <a:xfrm>
          <a:off x="0" y="967783"/>
          <a:ext cx="5000124" cy="834228"/>
        </a:xfrm>
        <a:prstGeom prst="roundRect">
          <a:avLst/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Expanded to over 150 locations</a:t>
          </a:r>
        </a:p>
      </dsp:txBody>
      <dsp:txXfrm>
        <a:off x="40724" y="1008507"/>
        <a:ext cx="4918676" cy="752780"/>
      </dsp:txXfrm>
    </dsp:sp>
    <dsp:sp modelId="{A0F26416-824F-452F-BFF0-ECA51F3466A8}">
      <dsp:nvSpPr>
        <dsp:cNvPr id="0" name=""/>
        <dsp:cNvSpPr/>
      </dsp:nvSpPr>
      <dsp:spPr>
        <a:xfrm>
          <a:off x="0" y="1862491"/>
          <a:ext cx="5000124" cy="834228"/>
        </a:xfrm>
        <a:prstGeom prst="roundRect">
          <a:avLst/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Partnered with 100+ business clients</a:t>
          </a:r>
        </a:p>
      </dsp:txBody>
      <dsp:txXfrm>
        <a:off x="40724" y="1903215"/>
        <a:ext cx="4918676" cy="752780"/>
      </dsp:txXfrm>
    </dsp:sp>
    <dsp:sp modelId="{99FE3C8F-DA82-45D7-BD00-782F554668F6}">
      <dsp:nvSpPr>
        <dsp:cNvPr id="0" name=""/>
        <dsp:cNvSpPr/>
      </dsp:nvSpPr>
      <dsp:spPr>
        <a:xfrm>
          <a:off x="0" y="2757200"/>
          <a:ext cx="5000124" cy="834228"/>
        </a:xfrm>
        <a:prstGeom prst="roundRect">
          <a:avLst/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Joined PARK24’s global expansion in 2017</a:t>
          </a:r>
        </a:p>
      </dsp:txBody>
      <dsp:txXfrm>
        <a:off x="40724" y="2797924"/>
        <a:ext cx="4918676" cy="752780"/>
      </dsp:txXfrm>
    </dsp:sp>
    <dsp:sp modelId="{82590DCC-89EC-4063-8EB0-C0B4E1E004EF}">
      <dsp:nvSpPr>
        <dsp:cNvPr id="0" name=""/>
        <dsp:cNvSpPr/>
      </dsp:nvSpPr>
      <dsp:spPr>
        <a:xfrm>
          <a:off x="0" y="3651908"/>
          <a:ext cx="5000124" cy="834228"/>
        </a:xfrm>
        <a:prstGeom prst="roundRect">
          <a:avLst/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Managing Director: Edward Kee Lock Poh</a:t>
          </a:r>
        </a:p>
      </dsp:txBody>
      <dsp:txXfrm>
        <a:off x="40724" y="3692632"/>
        <a:ext cx="4918676" cy="752780"/>
      </dsp:txXfrm>
    </dsp:sp>
    <dsp:sp modelId="{43076C0A-6D5B-400E-92EE-6134F74F997C}">
      <dsp:nvSpPr>
        <dsp:cNvPr id="0" name=""/>
        <dsp:cNvSpPr/>
      </dsp:nvSpPr>
      <dsp:spPr>
        <a:xfrm>
          <a:off x="0" y="4546616"/>
          <a:ext cx="5000124" cy="834228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Strategic Shift: Focus on smart parking and EV infrastructure</a:t>
          </a:r>
        </a:p>
      </dsp:txBody>
      <dsp:txXfrm>
        <a:off x="40724" y="4587340"/>
        <a:ext cx="4918676" cy="7527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FB9AAD-C294-494D-A958-2A5A1B1E7F69}">
      <dsp:nvSpPr>
        <dsp:cNvPr id="0" name=""/>
        <dsp:cNvSpPr/>
      </dsp:nvSpPr>
      <dsp:spPr>
        <a:xfrm>
          <a:off x="884935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0E2681-3FFD-4FB6-83D7-E30AE3230EBF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3F15F-CA9D-4A48-B6CA-1776DFB6A1A6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Detailed financials not publicly disclosed</a:t>
          </a:r>
        </a:p>
      </dsp:txBody>
      <dsp:txXfrm>
        <a:off x="182935" y="3176402"/>
        <a:ext cx="3600000" cy="720000"/>
      </dsp:txXfrm>
    </dsp:sp>
    <dsp:sp modelId="{4C030347-9061-4591-B979-7EA1E6F90234}">
      <dsp:nvSpPr>
        <dsp:cNvPr id="0" name=""/>
        <dsp:cNvSpPr/>
      </dsp:nvSpPr>
      <dsp:spPr>
        <a:xfrm>
          <a:off x="5114935" y="2964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F29B8D-108C-4E5C-8E4D-0B9685B0B64E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6FA9D-7BE4-48CF-BE8D-A42F93A90157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Available via CTOS or D&amp;B reports for financial health checks</a:t>
          </a:r>
        </a:p>
      </dsp:txBody>
      <dsp:txXfrm>
        <a:off x="4412935" y="3176402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AAF99-0A3C-4390-9AC8-554566171557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0539FB-CD83-4099-A2AC-C189CFBCF51F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34248-B7EE-4B53-AC58-386838BA7B5B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Industry: Automobile Parking, Personal Services</a:t>
          </a:r>
        </a:p>
      </dsp:txBody>
      <dsp:txXfrm>
        <a:off x="25435" y="2456402"/>
        <a:ext cx="1800000" cy="720000"/>
      </dsp:txXfrm>
    </dsp:sp>
    <dsp:sp modelId="{8579D7BB-BBB4-4172-8BF0-A93102C652C9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06232-A0A1-4014-B800-9A7F6C8DCBB9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8DE57-ED56-4B6E-A75F-42557FCE055A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Market Share: One of the largest carpark operators in Malaysia</a:t>
          </a:r>
        </a:p>
      </dsp:txBody>
      <dsp:txXfrm>
        <a:off x="2140435" y="2456402"/>
        <a:ext cx="1800000" cy="720000"/>
      </dsp:txXfrm>
    </dsp:sp>
    <dsp:sp modelId="{601F31C6-14D5-48F3-8FEB-2A580586C58F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1FD91-AD62-4E35-9AD5-383E8864BF90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943B57-BA19-437F-A7FF-291AF5EE6926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Barriers to Entry: High infrastructure investment, regulatory compliance</a:t>
          </a:r>
        </a:p>
      </dsp:txBody>
      <dsp:txXfrm>
        <a:off x="4255435" y="2456402"/>
        <a:ext cx="1800000" cy="720000"/>
      </dsp:txXfrm>
    </dsp:sp>
    <dsp:sp modelId="{138BA1C2-8783-4F69-853A-B68493D27AC5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C1658-4523-4952-A629-6FBB16B5EC9A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59269-4434-4CF2-AD1E-830B8D67DD5C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Industry Trends: Smart city integration, EV charging stations, mobile-based parking</a:t>
          </a:r>
        </a:p>
      </dsp:txBody>
      <dsp:txXfrm>
        <a:off x="6370435" y="2456402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886FD-FE22-46B2-AF7B-3825B3B94906}">
      <dsp:nvSpPr>
        <dsp:cNvPr id="0" name=""/>
        <dsp:cNvSpPr/>
      </dsp:nvSpPr>
      <dsp:spPr>
        <a:xfrm>
          <a:off x="1138811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02693-761D-431F-A3D0-D3C9791B0360}">
      <dsp:nvSpPr>
        <dsp:cNvPr id="0" name=""/>
        <dsp:cNvSpPr/>
      </dsp:nvSpPr>
      <dsp:spPr>
        <a:xfrm>
          <a:off x="729373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Carpark management</a:t>
          </a:r>
        </a:p>
      </dsp:txBody>
      <dsp:txXfrm>
        <a:off x="729373" y="1314747"/>
        <a:ext cx="1488867" cy="595546"/>
      </dsp:txXfrm>
    </dsp:sp>
    <dsp:sp modelId="{4ABF1C68-7C35-421A-BBCC-887037D5F5CC}">
      <dsp:nvSpPr>
        <dsp:cNvPr id="0" name=""/>
        <dsp:cNvSpPr/>
      </dsp:nvSpPr>
      <dsp:spPr>
        <a:xfrm>
          <a:off x="2888230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F4594-F5D1-439A-B2F5-E98EF168E26D}">
      <dsp:nvSpPr>
        <dsp:cNvPr id="0" name=""/>
        <dsp:cNvSpPr/>
      </dsp:nvSpPr>
      <dsp:spPr>
        <a:xfrm>
          <a:off x="2478792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Smart parking systems</a:t>
          </a:r>
        </a:p>
      </dsp:txBody>
      <dsp:txXfrm>
        <a:off x="2478792" y="1314747"/>
        <a:ext cx="1488867" cy="595546"/>
      </dsp:txXfrm>
    </dsp:sp>
    <dsp:sp modelId="{093A107D-8964-451D-95E1-F6220909FF7C}">
      <dsp:nvSpPr>
        <dsp:cNvPr id="0" name=""/>
        <dsp:cNvSpPr/>
      </dsp:nvSpPr>
      <dsp:spPr>
        <a:xfrm>
          <a:off x="4637649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46905-F611-4FB3-8074-704F54076534}">
      <dsp:nvSpPr>
        <dsp:cNvPr id="0" name=""/>
        <dsp:cNvSpPr/>
      </dsp:nvSpPr>
      <dsp:spPr>
        <a:xfrm>
          <a:off x="4228211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Mobile app-based parking</a:t>
          </a:r>
        </a:p>
      </dsp:txBody>
      <dsp:txXfrm>
        <a:off x="4228211" y="1314747"/>
        <a:ext cx="1488867" cy="595546"/>
      </dsp:txXfrm>
    </dsp:sp>
    <dsp:sp modelId="{03FBC078-AE91-4FDA-9782-5A5D9778DD58}">
      <dsp:nvSpPr>
        <dsp:cNvPr id="0" name=""/>
        <dsp:cNvSpPr/>
      </dsp:nvSpPr>
      <dsp:spPr>
        <a:xfrm>
          <a:off x="6387068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ADE7CE-32F5-4391-B0D6-0BAF0C1F9618}">
      <dsp:nvSpPr>
        <dsp:cNvPr id="0" name=""/>
        <dsp:cNvSpPr/>
      </dsp:nvSpPr>
      <dsp:spPr>
        <a:xfrm>
          <a:off x="5977630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EV charging infrastructure</a:t>
          </a:r>
        </a:p>
      </dsp:txBody>
      <dsp:txXfrm>
        <a:off x="5977630" y="1314747"/>
        <a:ext cx="1488867" cy="595546"/>
      </dsp:txXfrm>
    </dsp:sp>
    <dsp:sp modelId="{7803C483-BE36-4C4F-B1CB-2BCFB0CA5F67}">
      <dsp:nvSpPr>
        <dsp:cNvPr id="0" name=""/>
        <dsp:cNvSpPr/>
      </dsp:nvSpPr>
      <dsp:spPr>
        <a:xfrm>
          <a:off x="3762940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13F96-AAE3-481A-A135-1DC19504AB26}">
      <dsp:nvSpPr>
        <dsp:cNvPr id="0" name=""/>
        <dsp:cNvSpPr/>
      </dsp:nvSpPr>
      <dsp:spPr>
        <a:xfrm>
          <a:off x="3353501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Customer Segments: Property developers, commercial centers, municipalities, motorists</a:t>
          </a:r>
        </a:p>
      </dsp:txBody>
      <dsp:txXfrm>
        <a:off x="3353501" y="3204069"/>
        <a:ext cx="1488867" cy="5955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33235-1014-462D-8ADA-D3E59DEC3AF8}">
      <dsp:nvSpPr>
        <dsp:cNvPr id="0" name=""/>
        <dsp:cNvSpPr/>
      </dsp:nvSpPr>
      <dsp:spPr>
        <a:xfrm>
          <a:off x="0" y="2777210"/>
          <a:ext cx="8195871" cy="91154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Partnerships: 100+ business partners across Malaysia</a:t>
          </a:r>
        </a:p>
      </dsp:txBody>
      <dsp:txXfrm>
        <a:off x="0" y="2777210"/>
        <a:ext cx="8195871" cy="911542"/>
      </dsp:txXfrm>
    </dsp:sp>
    <dsp:sp modelId="{731113FE-F5E2-442D-BCBD-3FCB7AD3A018}">
      <dsp:nvSpPr>
        <dsp:cNvPr id="0" name=""/>
        <dsp:cNvSpPr/>
      </dsp:nvSpPr>
      <dsp:spPr>
        <a:xfrm rot="10800000">
          <a:off x="0" y="1388931"/>
          <a:ext cx="8195871" cy="1401952"/>
        </a:xfrm>
        <a:prstGeom prst="upArrowCallou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Brand Identity: Secure Parking – trusted, modern, customer-focused</a:t>
          </a:r>
        </a:p>
      </dsp:txBody>
      <dsp:txXfrm rot="10800000">
        <a:off x="0" y="1388931"/>
        <a:ext cx="8195871" cy="910946"/>
      </dsp:txXfrm>
    </dsp:sp>
    <dsp:sp modelId="{8E1A32EA-5FBA-4AA2-BD08-C57006EE2F6F}">
      <dsp:nvSpPr>
        <dsp:cNvPr id="0" name=""/>
        <dsp:cNvSpPr/>
      </dsp:nvSpPr>
      <dsp:spPr>
        <a:xfrm rot="10800000">
          <a:off x="0" y="652"/>
          <a:ext cx="8195871" cy="1401952"/>
        </a:xfrm>
        <a:prstGeom prst="upArrowCallou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Unique Value Proposition: End-to-end parking management with focus on efficiency, safety, innovation</a:t>
          </a:r>
        </a:p>
      </dsp:txBody>
      <dsp:txXfrm rot="10800000">
        <a:off x="0" y="652"/>
        <a:ext cx="8195871" cy="9109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E5612-35A6-4DD8-A18C-A5F5DEC7B715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21508-5814-47B1-BE55-5A20EBCE529D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Target Audience: Urban motorists, businesses needing parking solutions</a:t>
          </a:r>
        </a:p>
      </dsp:txBody>
      <dsp:txXfrm>
        <a:off x="85060" y="2776702"/>
        <a:ext cx="3690000" cy="720000"/>
      </dsp:txXfrm>
    </dsp:sp>
    <dsp:sp modelId="{37AE75E7-0450-491C-B495-32911688AF5C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1635D-39CF-400E-BD0B-DC274CC5A7E7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Digital Presence: Website and mobile app integration</a:t>
          </a:r>
        </a:p>
      </dsp:txBody>
      <dsp:txXfrm>
        <a:off x="4420810" y="2776702"/>
        <a:ext cx="369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3BC223-A0E7-44F8-8E83-B6FBC07CC615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0B7E95-49FE-4D00-9A84-66F461736F9B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7C837-58CD-4A14-8DF3-68B061709207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Managing Director: Edward Kee Lock Poh</a:t>
          </a:r>
        </a:p>
      </dsp:txBody>
      <dsp:txXfrm>
        <a:off x="46529" y="2703902"/>
        <a:ext cx="2418750" cy="720000"/>
      </dsp:txXfrm>
    </dsp:sp>
    <dsp:sp modelId="{1420851F-69C8-45E5-93D4-9B46F40E1F03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EB88C-CE23-4877-9B42-02F59B488630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54F94-3EC7-48A5-A9ED-813BF2E216C8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Corporate Governance: Follows PARK24 Group’s standards</a:t>
          </a:r>
        </a:p>
      </dsp:txBody>
      <dsp:txXfrm>
        <a:off x="2888560" y="2703902"/>
        <a:ext cx="2418750" cy="720000"/>
      </dsp:txXfrm>
    </dsp:sp>
    <dsp:sp modelId="{5DA5F5F1-FB80-4277-869A-3DD60141C348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9A4FC-CD92-4920-A748-9C153F10E91B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A78C9-4A67-4620-93AE-3F8B4EDB9A44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Culture: Service excellence, innovation, sustainability</a:t>
          </a:r>
        </a:p>
      </dsp:txBody>
      <dsp:txXfrm>
        <a:off x="5730591" y="2703902"/>
        <a:ext cx="24187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3B90D5-BB12-4329-A2B2-A9D9B8236EB6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7456F-B90A-4CFC-B439-D2D4E7ED768D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3A614-DB62-4BD9-B069-AE541856AE71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Environmental Impact: Promotes EV charging stations and car-sharing</a:t>
          </a:r>
        </a:p>
      </dsp:txBody>
      <dsp:txXfrm>
        <a:off x="46529" y="2703902"/>
        <a:ext cx="2418750" cy="720000"/>
      </dsp:txXfrm>
    </dsp:sp>
    <dsp:sp modelId="{E4E319BE-E13C-4AA1-BBBE-7386C6009BC8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AB27BC-6C1B-438B-867D-2C2368B0D891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A9987-0207-43BF-BF09-2F12E8EBC4AC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Social Responsibility: Enhancing urban mobility and safety</a:t>
          </a:r>
        </a:p>
      </dsp:txBody>
      <dsp:txXfrm>
        <a:off x="2888560" y="2703902"/>
        <a:ext cx="2418750" cy="720000"/>
      </dsp:txXfrm>
    </dsp:sp>
    <dsp:sp modelId="{8B1C845A-4FC2-43E3-912E-AC4BCE534268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31469-491E-4490-8190-00080ABAABF1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61EA9-3615-43F6-BC29-53BEF8DCE91F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Governance Standards: ESG ranking available via D&amp;B</a:t>
          </a:r>
        </a:p>
      </dsp:txBody>
      <dsp:txXfrm>
        <a:off x="5730591" y="27039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5439BA-E3E4-C74B-2E24-A6C08BE1D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TIMES24 Company Research</a:t>
            </a:r>
            <a:endParaRPr lang="en-MY" sz="4200">
              <a:solidFill>
                <a:srgbClr val="FFFFFF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4F9884C-7DEE-C30E-3E08-E9DE6AF1B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latin typeface="+mj-lt"/>
                <a:ea typeface="+mj-ea"/>
                <a:cs typeface="+mj-cs"/>
              </a:rPr>
              <a:t>Summarizing</a:t>
            </a:r>
            <a:r>
              <a:rPr lang="en-US"/>
              <a:t> </a:t>
            </a:r>
            <a:r>
              <a:rPr lang="en-US">
                <a:latin typeface="+mj-lt"/>
                <a:ea typeface="+mj-ea"/>
                <a:cs typeface="+mj-cs"/>
              </a:rPr>
              <a:t>the company fundamentals of TIMES24 Malaysia</a:t>
            </a:r>
            <a:endParaRPr lang="en-MY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6644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MY" sz="3500">
                <a:solidFill>
                  <a:srgbClr val="FFFFFF"/>
                </a:solidFill>
              </a:rPr>
              <a:t>Leadership and Organizational 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767788-8F41-CBD3-3F09-C8237C20D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28465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MY" sz="3500">
                <a:solidFill>
                  <a:srgbClr val="FFFFFF"/>
                </a:solidFill>
              </a:rPr>
              <a:t>ESG and CSR Initiatives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5707BC-85F3-67BA-6557-4A0D9163CD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603480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MY" sz="3500">
                <a:solidFill>
                  <a:srgbClr val="FFFFFF"/>
                </a:solidFill>
              </a:rPr>
              <a:t>SWOT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AD8F15-F312-BB4A-4B97-6A8D6C1D8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620358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Strategic Goals and Future Outlook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683F526-B9E0-41E2-32EE-5786DA752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56296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MY" sz="3500">
                <a:solidFill>
                  <a:srgbClr val="FFFFFF"/>
                </a:solidFill>
              </a:rPr>
              <a:t>Company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MY" sz="1700"/>
              <a:t>Name: TIMES24 Malaysia Sdn. Bhd.</a:t>
            </a:r>
          </a:p>
          <a:p>
            <a:r>
              <a:rPr lang="en-MY" sz="1700"/>
              <a:t>Legal Structure: Private Limited Company (Sdn. Bhd.)</a:t>
            </a:r>
          </a:p>
          <a:p>
            <a:r>
              <a:rPr lang="en-MY" sz="1700"/>
              <a:t>Ownership: Subsidiary of PARK24 Group, Japan</a:t>
            </a:r>
          </a:p>
          <a:p>
            <a:r>
              <a:rPr lang="en-MY" sz="1700"/>
              <a:t>Founded: 1994 in Malaysia</a:t>
            </a:r>
          </a:p>
          <a:p>
            <a:r>
              <a:rPr lang="en-MY" sz="1700"/>
              <a:t>Headquarters: Petaling Jaya, Selangor</a:t>
            </a:r>
          </a:p>
          <a:p>
            <a:r>
              <a:rPr lang="en-MY" sz="1700"/>
              <a:t>Global Presence: Japan, Taiwan, UK, Australia, New Zealand, Singapore, Malaysia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MY" sz="3500">
                <a:solidFill>
                  <a:srgbClr val="FFFFFF"/>
                </a:solidFill>
              </a:rPr>
              <a:t>Vision, Mission, and Values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7203C5-1F0E-D6B2-BDD7-A01371806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71329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MY" sz="3500">
                <a:solidFill>
                  <a:srgbClr val="FFFFFF"/>
                </a:solidFill>
              </a:rPr>
              <a:t>Company History and Milestones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88CD5A-D782-A8A4-A816-81FC967ED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5667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MY" sz="3500">
                <a:solidFill>
                  <a:srgbClr val="FFFFFF"/>
                </a:solidFill>
              </a:rPr>
              <a:t>Financial Information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B85DEB-173E-46BC-6A27-0C23507955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041383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MY" sz="3500">
                <a:solidFill>
                  <a:srgbClr val="FFFFFF"/>
                </a:solidFill>
              </a:rPr>
              <a:t>Industry and Market Position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3C79C8-10ED-1FAB-448B-9749D28B9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608763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MY" sz="3500">
                <a:solidFill>
                  <a:srgbClr val="FFFFFF"/>
                </a:solidFill>
              </a:rPr>
              <a:t>Products and Services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A02F5EA-A86A-C0A0-1B29-807DFC9A4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3196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MY" sz="3500">
                <a:solidFill>
                  <a:srgbClr val="FFFFFF"/>
                </a:solidFill>
              </a:rPr>
              <a:t>Strategic Positioning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57C959-B0E6-26F6-2286-9BEAC2B1FF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98291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MY" sz="3500">
                <a:solidFill>
                  <a:srgbClr val="FFFFFF"/>
                </a:solidFill>
              </a:rPr>
              <a:t>Marketing and Customer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EA2699-C93D-D062-038A-7685FE2AA4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349241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453</Words>
  <Application>Microsoft Office PowerPoint</Application>
  <PresentationFormat>On-screen Show (4:3)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TIMES24 Company Research</vt:lpstr>
      <vt:lpstr>Company Overview</vt:lpstr>
      <vt:lpstr>Vision, Mission, and Values</vt:lpstr>
      <vt:lpstr>Company History and Milestones</vt:lpstr>
      <vt:lpstr>Financial Information</vt:lpstr>
      <vt:lpstr>Industry and Market Position</vt:lpstr>
      <vt:lpstr>Products and Services</vt:lpstr>
      <vt:lpstr>Strategic Positioning</vt:lpstr>
      <vt:lpstr>Marketing and Customer Insights</vt:lpstr>
      <vt:lpstr>Leadership and Organizational Structure</vt:lpstr>
      <vt:lpstr>ESG and CSR Initiatives</vt:lpstr>
      <vt:lpstr>SWOT Analysis</vt:lpstr>
      <vt:lpstr>Strategic Goals and Future Outlook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Amirun Fadzli</cp:lastModifiedBy>
  <cp:revision>2</cp:revision>
  <dcterms:created xsi:type="dcterms:W3CDTF">2013-01-27T09:14:16Z</dcterms:created>
  <dcterms:modified xsi:type="dcterms:W3CDTF">2025-07-03T14:59:42Z</dcterms:modified>
  <cp:category/>
</cp:coreProperties>
</file>