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5969-8A44-68B1-57D5-CB78E7AEE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B4379-9092-B507-9071-E35ACA391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F300-2B5C-ABB8-FF25-B42AA15D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471-6333-4DA3-A126-B9939EB7B298}" type="datetimeFigureOut">
              <a:rPr lang="en-MY" smtClean="0"/>
              <a:t>17/7/2022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BE2E-4BB2-40CD-49C2-8183F702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B756-6712-F325-8006-1E62BACD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D777-C6DA-489A-BFB7-E36E680B08D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8519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E3FF-7B7F-108C-5D54-131CC84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96EB-A183-B2BA-E709-EE10D8F4B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529FE-3B03-5DAB-4750-D32F493D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471-6333-4DA3-A126-B9939EB7B298}" type="datetimeFigureOut">
              <a:rPr lang="en-MY" smtClean="0"/>
              <a:t>17/7/2022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A994B-CB4A-E38E-4319-78A15E6F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74FF-3374-EE0A-4C86-3FBD5763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D777-C6DA-489A-BFB7-E36E680B08D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632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DD603-5FDE-18A9-06FD-9B47CD2DE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8F779-F754-EC88-7EBC-6ADB9331C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A1A1-B6D6-E264-3BFA-36FDD080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471-6333-4DA3-A126-B9939EB7B298}" type="datetimeFigureOut">
              <a:rPr lang="en-MY" smtClean="0"/>
              <a:t>17/7/2022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26638-5385-AB41-4335-C81E1FF4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CA45A-5561-4617-0398-B9561C4C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D777-C6DA-489A-BFB7-E36E680B08D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34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E5BD-1616-2670-93A5-71DF6B46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935C0-48B0-B809-DC65-6A0AB226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F5F1B-F16F-0913-EEA4-0A4F9BE0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471-6333-4DA3-A126-B9939EB7B298}" type="datetimeFigureOut">
              <a:rPr lang="en-MY" smtClean="0"/>
              <a:t>17/7/2022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4DB06-37C7-C90F-A0A3-4609EFD9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594F5-FAD2-AD3B-A72E-2F347D00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D777-C6DA-489A-BFB7-E36E680B08D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815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E474-997D-6F6A-2334-8CD0772B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D1D5F-16FF-5E63-8DE2-C289BCB04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19676-95D4-9526-6739-4FA0D6DF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471-6333-4DA3-A126-B9939EB7B298}" type="datetimeFigureOut">
              <a:rPr lang="en-MY" smtClean="0"/>
              <a:t>17/7/2022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B5951-5C01-812F-198B-D92D367B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9D7BF-0721-E8AC-A166-05497CFD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D777-C6DA-489A-BFB7-E36E680B08D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271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8019-16BA-85BC-FC7C-03FC488C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8F0A-0710-915B-5A0F-33E7222D6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82A97-DD59-1390-E962-53ABB0166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EF690-F6EF-1912-C9B5-49D34624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471-6333-4DA3-A126-B9939EB7B298}" type="datetimeFigureOut">
              <a:rPr lang="en-MY" smtClean="0"/>
              <a:t>17/7/2022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0545B-78B6-AF54-3A92-2CBB85F2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2B836-7250-0E58-F348-3453D56F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D777-C6DA-489A-BFB7-E36E680B08D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7975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2FCE-3D1D-9E23-32D1-4972782E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5CBA5-4534-1856-A828-AAA9616DD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F7854-E616-A20E-50C3-FE8C354FC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EAA53-31A0-2667-FE05-FD1FAFBFD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A3C0B-63F2-810E-435D-99F1DF414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1225A-38EA-7AF9-1552-8FB2E2EB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471-6333-4DA3-A126-B9939EB7B298}" type="datetimeFigureOut">
              <a:rPr lang="en-MY" smtClean="0"/>
              <a:t>17/7/2022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35270-F33F-209F-9BF9-841988E2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5E529-0576-F51B-0E46-B8F8FEE0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D777-C6DA-489A-BFB7-E36E680B08D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84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9857-97F5-0B21-2054-A7FEC8E5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1CD84-1172-6ABD-256D-19B8C8E6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471-6333-4DA3-A126-B9939EB7B298}" type="datetimeFigureOut">
              <a:rPr lang="en-MY" smtClean="0"/>
              <a:t>17/7/2022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43CC1-7222-6B67-E3CD-743D149B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23962-F3FB-C87F-88E3-F23DDC8F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D777-C6DA-489A-BFB7-E36E680B08D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202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8858C-9656-F80E-B51A-5B7BBDEE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471-6333-4DA3-A126-B9939EB7B298}" type="datetimeFigureOut">
              <a:rPr lang="en-MY" smtClean="0"/>
              <a:t>17/7/2022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EC7B1-69B8-1182-5920-E03DC124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9C0AA-4EF3-92FE-A947-EBA6F60E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D777-C6DA-489A-BFB7-E36E680B08D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55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70B2-1BF8-8110-6FA3-32F87DA2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8561D-814F-1D9C-534A-6D31D8B87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EBD38-D91A-7B85-E9C6-F5D158720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DCB4C-4FF3-1638-528F-335B3D51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471-6333-4DA3-A126-B9939EB7B298}" type="datetimeFigureOut">
              <a:rPr lang="en-MY" smtClean="0"/>
              <a:t>17/7/2022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99B8E-FBE8-6C76-6489-2EFA1819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54259-C01A-F05E-B761-C71A67B1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D777-C6DA-489A-BFB7-E36E680B08D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388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5EB2-9BB3-3568-092E-04E9998B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63920-FA0B-AFB9-CC08-9E96A908C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6E9A8-C914-038F-D6D5-3CA1B907E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498F1-E357-C4BF-BE07-29E92576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471-6333-4DA3-A126-B9939EB7B298}" type="datetimeFigureOut">
              <a:rPr lang="en-MY" smtClean="0"/>
              <a:t>17/7/2022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3B2B7-D03A-52F4-70F0-41060F41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2E253-10B0-E7B1-C801-C56A1963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D777-C6DA-489A-BFB7-E36E680B08D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845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8127F-69FF-3E2D-8603-7150483E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8803F-5C70-8CE4-EE31-388BA29C7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12838-C60F-90D1-5F1D-F9AE89DFB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FF471-6333-4DA3-A126-B9939EB7B298}" type="datetimeFigureOut">
              <a:rPr lang="en-MY" smtClean="0"/>
              <a:t>17/7/2022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7B7EF-0C3F-ECB2-1EF4-53763FB05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394AF-0F70-C31D-AC6B-0892BA20C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D777-C6DA-489A-BFB7-E36E680B08D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939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DE9D-F500-7FB5-443E-F32B38707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FA9B5-34B9-9C01-527C-19928F366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33672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ubtitle 2">
            <a:extLst>
              <a:ext uri="{FF2B5EF4-FFF2-40B4-BE49-F238E27FC236}">
                <a16:creationId xmlns:a16="http://schemas.microsoft.com/office/drawing/2014/main" id="{1366BB68-928E-E9BA-F831-42E273BF896B}"/>
              </a:ext>
            </a:extLst>
          </p:cNvPr>
          <p:cNvSpPr txBox="1">
            <a:spLocks/>
          </p:cNvSpPr>
          <p:nvPr/>
        </p:nvSpPr>
        <p:spPr>
          <a:xfrm>
            <a:off x="627697" y="525228"/>
            <a:ext cx="10402976" cy="60839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Assuming their time are consistent.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Firstly, all runners will run separated into 5 races in a round.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Next, all winners from first round will compete together.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winner will be crowned as the fastest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Lastly, all below will compete together in the last round</a:t>
            </a:r>
          </a:p>
          <a:p>
            <a:pPr lvl="1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No. 2 and No. 3 from first place of all winners round </a:t>
            </a:r>
          </a:p>
          <a:p>
            <a:pPr lvl="2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Since No. 1 surely faster than both, No. 1 no need to run. No. 4 and slower from this race are no need to run.</a:t>
            </a:r>
          </a:p>
          <a:p>
            <a:pPr lvl="1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No. 1 and No. 2 from second place of all winners round</a:t>
            </a:r>
          </a:p>
          <a:p>
            <a:pPr lvl="2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Since No. 1 have secured place, only two places are needed. No. 3 and slower from this race are no need to run.</a:t>
            </a:r>
          </a:p>
          <a:p>
            <a:pPr lvl="1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No. 1 from third place of all winners round</a:t>
            </a:r>
          </a:p>
          <a:p>
            <a:pPr lvl="2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Since he/she got third place, this heat only capable get third place, since the others are slower. So. only one slot from this race. No. 2 and slower from this heat are no need to run.</a:t>
            </a:r>
          </a:p>
          <a:p>
            <a:r>
              <a:rPr lang="en-MY" sz="2400" dirty="0">
                <a:latin typeface="Verdana" panose="020B0604030504040204" pitchFamily="34" charset="0"/>
                <a:ea typeface="Verdana" panose="020B0604030504040204" pitchFamily="34" charset="0"/>
              </a:rPr>
              <a:t>The result of the race will determine the second fastest and third fastest of all runners.</a:t>
            </a:r>
          </a:p>
        </p:txBody>
      </p:sp>
    </p:spTree>
    <p:extLst>
      <p:ext uri="{BB962C8B-B14F-4D97-AF65-F5344CB8AC3E}">
        <p14:creationId xmlns:p14="http://schemas.microsoft.com/office/powerpoint/2010/main" val="301330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2FE1C6-39CA-8A3E-ACB9-9C47E1C37AAC}"/>
              </a:ext>
            </a:extLst>
          </p:cNvPr>
          <p:cNvGrpSpPr/>
          <p:nvPr/>
        </p:nvGrpSpPr>
        <p:grpSpPr>
          <a:xfrm>
            <a:off x="266218" y="2562854"/>
            <a:ext cx="11626250" cy="4244910"/>
            <a:chOff x="777291" y="4118846"/>
            <a:chExt cx="11114547" cy="269770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0ECA946-38C7-0484-1511-EBCD366F39CF}"/>
                </a:ext>
              </a:extLst>
            </p:cNvPr>
            <p:cNvGrpSpPr/>
            <p:nvPr/>
          </p:nvGrpSpPr>
          <p:grpSpPr>
            <a:xfrm>
              <a:off x="777291" y="4118846"/>
              <a:ext cx="11114547" cy="2697705"/>
              <a:chOff x="844848" y="3429001"/>
              <a:chExt cx="11114547" cy="326116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9389740-34ED-B282-2231-54AA6C15DFD7}"/>
                  </a:ext>
                </a:extLst>
              </p:cNvPr>
              <p:cNvSpPr/>
              <p:nvPr/>
            </p:nvSpPr>
            <p:spPr>
              <a:xfrm>
                <a:off x="3307042" y="4363656"/>
                <a:ext cx="2378288" cy="32157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7F612F-799D-3A4D-05B0-87E9DD95A479}"/>
                  </a:ext>
                </a:extLst>
              </p:cNvPr>
              <p:cNvSpPr/>
              <p:nvPr/>
            </p:nvSpPr>
            <p:spPr>
              <a:xfrm>
                <a:off x="3307042" y="4904366"/>
                <a:ext cx="2378288" cy="32157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A5709E-63BE-7686-9D83-E7AB69174D4E}"/>
                  </a:ext>
                </a:extLst>
              </p:cNvPr>
              <p:cNvSpPr/>
              <p:nvPr/>
            </p:nvSpPr>
            <p:spPr>
              <a:xfrm>
                <a:off x="3307042" y="5370735"/>
                <a:ext cx="2378288" cy="32157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A432909-68CA-0F69-C7E1-96D4DB053F4A}"/>
                  </a:ext>
                </a:extLst>
              </p:cNvPr>
              <p:cNvSpPr/>
              <p:nvPr/>
            </p:nvSpPr>
            <p:spPr>
              <a:xfrm>
                <a:off x="3307042" y="5839265"/>
                <a:ext cx="2378288" cy="32157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EAEC69A-416C-4B64-2973-2EE37A8D7737}"/>
                  </a:ext>
                </a:extLst>
              </p:cNvPr>
              <p:cNvSpPr/>
              <p:nvPr/>
            </p:nvSpPr>
            <p:spPr>
              <a:xfrm>
                <a:off x="3307042" y="6368594"/>
                <a:ext cx="2378288" cy="32157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pic>
            <p:nvPicPr>
              <p:cNvPr id="10" name="Picture 16" descr="Running Png Icon #58084 - Free Icons Library">
                <a:extLst>
                  <a:ext uri="{FF2B5EF4-FFF2-40B4-BE49-F238E27FC236}">
                    <a16:creationId xmlns:a16="http://schemas.microsoft.com/office/drawing/2014/main" id="{72217B1E-9B3E-6C0A-E86C-EB4E3617F0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7097" y="4375037"/>
                <a:ext cx="214323" cy="3215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6" descr="Running Png Icon #58084 - Free Icons Library">
                <a:extLst>
                  <a:ext uri="{FF2B5EF4-FFF2-40B4-BE49-F238E27FC236}">
                    <a16:creationId xmlns:a16="http://schemas.microsoft.com/office/drawing/2014/main" id="{EC3EF879-1CE4-9C82-EA4E-1DE923FEC3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4890" y="4366502"/>
                <a:ext cx="214323" cy="3215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6" descr="Running Png Icon #58084 - Free Icons Library">
                <a:extLst>
                  <a:ext uri="{FF2B5EF4-FFF2-40B4-BE49-F238E27FC236}">
                    <a16:creationId xmlns:a16="http://schemas.microsoft.com/office/drawing/2014/main" id="{A1A1F836-7975-0417-4086-CFB47C1870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7857" y="4369347"/>
                <a:ext cx="214323" cy="3215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6" descr="Running Png Icon #58084 - Free Icons Library">
                <a:extLst>
                  <a:ext uri="{FF2B5EF4-FFF2-40B4-BE49-F238E27FC236}">
                    <a16:creationId xmlns:a16="http://schemas.microsoft.com/office/drawing/2014/main" id="{9FCE8DDE-CEAE-07F3-2CF2-49BEE417E8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3086" y="4372191"/>
                <a:ext cx="214323" cy="321573"/>
              </a:xfrm>
              <a:prstGeom prst="rect">
                <a:avLst/>
              </a:prstGeom>
              <a:solidFill>
                <a:srgbClr val="FFC000"/>
              </a:solidFill>
            </p:spPr>
          </p:pic>
          <p:pic>
            <p:nvPicPr>
              <p:cNvPr id="14" name="Picture 16" descr="Running Png Icon #58084 - Free Icons Library">
                <a:extLst>
                  <a:ext uri="{FF2B5EF4-FFF2-40B4-BE49-F238E27FC236}">
                    <a16:creationId xmlns:a16="http://schemas.microsoft.com/office/drawing/2014/main" id="{EE71E073-55AA-7948-4747-79CB47F850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0879" y="4363656"/>
                <a:ext cx="214323" cy="321573"/>
              </a:xfrm>
              <a:prstGeom prst="rect">
                <a:avLst/>
              </a:prstGeom>
              <a:solidFill>
                <a:srgbClr val="FFC000"/>
              </a:solidFill>
            </p:spPr>
          </p:pic>
          <p:pic>
            <p:nvPicPr>
              <p:cNvPr id="15" name="Picture 16" descr="Running Png Icon #58084 - Free Icons Library">
                <a:extLst>
                  <a:ext uri="{FF2B5EF4-FFF2-40B4-BE49-F238E27FC236}">
                    <a16:creationId xmlns:a16="http://schemas.microsoft.com/office/drawing/2014/main" id="{1F57F7DF-1914-3D7B-3DCE-EAB5ACE633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3846" y="4366502"/>
                <a:ext cx="214323" cy="321573"/>
              </a:xfrm>
              <a:prstGeom prst="rect">
                <a:avLst/>
              </a:prstGeom>
              <a:solidFill>
                <a:srgbClr val="FFFF00"/>
              </a:solidFill>
            </p:spPr>
          </p:pic>
          <p:pic>
            <p:nvPicPr>
              <p:cNvPr id="16" name="Picture 16" descr="Running Png Icon #58084 - Free Icons Library">
                <a:extLst>
                  <a:ext uri="{FF2B5EF4-FFF2-40B4-BE49-F238E27FC236}">
                    <a16:creationId xmlns:a16="http://schemas.microsoft.com/office/drawing/2014/main" id="{6205803D-50DD-B925-A938-58F31803D4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7097" y="4915746"/>
                <a:ext cx="214323" cy="3215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6" descr="Running Png Icon #58084 - Free Icons Library">
                <a:extLst>
                  <a:ext uri="{FF2B5EF4-FFF2-40B4-BE49-F238E27FC236}">
                    <a16:creationId xmlns:a16="http://schemas.microsoft.com/office/drawing/2014/main" id="{66998D8B-FE4E-539A-9C1B-DF0839EB6F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4890" y="4907211"/>
                <a:ext cx="214323" cy="3215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6" descr="Running Png Icon #58084 - Free Icons Library">
                <a:extLst>
                  <a:ext uri="{FF2B5EF4-FFF2-40B4-BE49-F238E27FC236}">
                    <a16:creationId xmlns:a16="http://schemas.microsoft.com/office/drawing/2014/main" id="{676EE367-86E3-A1A8-558C-F6C42FFBBF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7857" y="4910057"/>
                <a:ext cx="214323" cy="3215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6" descr="Running Png Icon #58084 - Free Icons Library">
                <a:extLst>
                  <a:ext uri="{FF2B5EF4-FFF2-40B4-BE49-F238E27FC236}">
                    <a16:creationId xmlns:a16="http://schemas.microsoft.com/office/drawing/2014/main" id="{11A220F1-B3FB-9BDA-578C-DE2AE01D3A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3086" y="4912901"/>
                <a:ext cx="214323" cy="321573"/>
              </a:xfrm>
              <a:prstGeom prst="rect">
                <a:avLst/>
              </a:prstGeom>
              <a:noFill/>
            </p:spPr>
          </p:pic>
          <p:pic>
            <p:nvPicPr>
              <p:cNvPr id="20" name="Picture 16" descr="Running Png Icon #58084 - Free Icons Library">
                <a:extLst>
                  <a:ext uri="{FF2B5EF4-FFF2-40B4-BE49-F238E27FC236}">
                    <a16:creationId xmlns:a16="http://schemas.microsoft.com/office/drawing/2014/main" id="{9C1E4C19-9644-0C09-E675-76F1C968D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0879" y="4904366"/>
                <a:ext cx="214323" cy="321573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1" name="Picture 16" descr="Running Png Icon #58084 - Free Icons Library">
                <a:extLst>
                  <a:ext uri="{FF2B5EF4-FFF2-40B4-BE49-F238E27FC236}">
                    <a16:creationId xmlns:a16="http://schemas.microsoft.com/office/drawing/2014/main" id="{41A80BEB-C8DE-E16E-BE6F-0AB88A1AB4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3846" y="4907211"/>
                <a:ext cx="214323" cy="321573"/>
              </a:xfrm>
              <a:prstGeom prst="rect">
                <a:avLst/>
              </a:prstGeom>
              <a:solidFill>
                <a:srgbClr val="FFFF00"/>
              </a:solidFill>
            </p:spPr>
          </p:pic>
          <p:pic>
            <p:nvPicPr>
              <p:cNvPr id="22" name="Picture 16" descr="Running Png Icon #58084 - Free Icons Library">
                <a:extLst>
                  <a:ext uri="{FF2B5EF4-FFF2-40B4-BE49-F238E27FC236}">
                    <a16:creationId xmlns:a16="http://schemas.microsoft.com/office/drawing/2014/main" id="{C42AFED0-8FDB-727F-F9D1-F0E0151371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7097" y="5372896"/>
                <a:ext cx="214323" cy="3215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16" descr="Running Png Icon #58084 - Free Icons Library">
                <a:extLst>
                  <a:ext uri="{FF2B5EF4-FFF2-40B4-BE49-F238E27FC236}">
                    <a16:creationId xmlns:a16="http://schemas.microsoft.com/office/drawing/2014/main" id="{DAB12CDF-6866-D953-C35F-C28CC34111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4890" y="5364361"/>
                <a:ext cx="214323" cy="3215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6" descr="Running Png Icon #58084 - Free Icons Library">
                <a:extLst>
                  <a:ext uri="{FF2B5EF4-FFF2-40B4-BE49-F238E27FC236}">
                    <a16:creationId xmlns:a16="http://schemas.microsoft.com/office/drawing/2014/main" id="{A0DF89BB-704D-E71F-9DC8-FD2AF3A05C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7857" y="5367205"/>
                <a:ext cx="214323" cy="3215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6" descr="Running Png Icon #58084 - Free Icons Library">
                <a:extLst>
                  <a:ext uri="{FF2B5EF4-FFF2-40B4-BE49-F238E27FC236}">
                    <a16:creationId xmlns:a16="http://schemas.microsoft.com/office/drawing/2014/main" id="{C83BCD27-30E1-C418-1B54-61EE0D5A87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3086" y="5370050"/>
                <a:ext cx="214323" cy="3215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16" descr="Running Png Icon #58084 - Free Icons Library">
                <a:extLst>
                  <a:ext uri="{FF2B5EF4-FFF2-40B4-BE49-F238E27FC236}">
                    <a16:creationId xmlns:a16="http://schemas.microsoft.com/office/drawing/2014/main" id="{1747FA6B-E9A1-28B7-4845-15795B2609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0879" y="5361515"/>
                <a:ext cx="214323" cy="3215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16" descr="Running Png Icon #58084 - Free Icons Library">
                <a:extLst>
                  <a:ext uri="{FF2B5EF4-FFF2-40B4-BE49-F238E27FC236}">
                    <a16:creationId xmlns:a16="http://schemas.microsoft.com/office/drawing/2014/main" id="{DBC3733F-0E27-C3ED-368C-BF2502B0D0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3846" y="5364361"/>
                <a:ext cx="214323" cy="321573"/>
              </a:xfrm>
              <a:prstGeom prst="rect">
                <a:avLst/>
              </a:prstGeom>
              <a:solidFill>
                <a:srgbClr val="FFFF00"/>
              </a:solidFill>
            </p:spPr>
          </p:pic>
          <p:pic>
            <p:nvPicPr>
              <p:cNvPr id="28" name="Picture 16" descr="Running Png Icon #58084 - Free Icons Library">
                <a:extLst>
                  <a:ext uri="{FF2B5EF4-FFF2-40B4-BE49-F238E27FC236}">
                    <a16:creationId xmlns:a16="http://schemas.microsoft.com/office/drawing/2014/main" id="{7CA611DC-CE56-9393-418F-E484451E6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7097" y="5847800"/>
                <a:ext cx="214323" cy="3215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6" descr="Running Png Icon #58084 - Free Icons Library">
                <a:extLst>
                  <a:ext uri="{FF2B5EF4-FFF2-40B4-BE49-F238E27FC236}">
                    <a16:creationId xmlns:a16="http://schemas.microsoft.com/office/drawing/2014/main" id="{E0FFCC03-5F90-13A4-3164-E9AEE55919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4890" y="5839265"/>
                <a:ext cx="214323" cy="3215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16" descr="Running Png Icon #58084 - Free Icons Library">
                <a:extLst>
                  <a:ext uri="{FF2B5EF4-FFF2-40B4-BE49-F238E27FC236}">
                    <a16:creationId xmlns:a16="http://schemas.microsoft.com/office/drawing/2014/main" id="{9F8130DB-74C2-B6FE-FC3E-76C0103F93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7857" y="5842111"/>
                <a:ext cx="214323" cy="3215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16" descr="Running Png Icon #58084 - Free Icons Library">
                <a:extLst>
                  <a:ext uri="{FF2B5EF4-FFF2-40B4-BE49-F238E27FC236}">
                    <a16:creationId xmlns:a16="http://schemas.microsoft.com/office/drawing/2014/main" id="{B577EABA-19F7-BD3B-BA78-7BD6D70BE6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3086" y="5844955"/>
                <a:ext cx="214323" cy="3215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16" descr="Running Png Icon #58084 - Free Icons Library">
                <a:extLst>
                  <a:ext uri="{FF2B5EF4-FFF2-40B4-BE49-F238E27FC236}">
                    <a16:creationId xmlns:a16="http://schemas.microsoft.com/office/drawing/2014/main" id="{E671AFB9-8C00-C52A-48D3-AE66B35F05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0879" y="5836420"/>
                <a:ext cx="214323" cy="3215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16" descr="Running Png Icon #58084 - Free Icons Library">
                <a:extLst>
                  <a:ext uri="{FF2B5EF4-FFF2-40B4-BE49-F238E27FC236}">
                    <a16:creationId xmlns:a16="http://schemas.microsoft.com/office/drawing/2014/main" id="{E2163FBA-822D-8619-B06E-994725BA86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3846" y="5839265"/>
                <a:ext cx="214323" cy="321573"/>
              </a:xfrm>
              <a:prstGeom prst="rect">
                <a:avLst/>
              </a:prstGeom>
              <a:solidFill>
                <a:srgbClr val="FFFF00"/>
              </a:solidFill>
            </p:spPr>
          </p:pic>
          <p:pic>
            <p:nvPicPr>
              <p:cNvPr id="34" name="Picture 16" descr="Running Png Icon #58084 - Free Icons Library">
                <a:extLst>
                  <a:ext uri="{FF2B5EF4-FFF2-40B4-BE49-F238E27FC236}">
                    <a16:creationId xmlns:a16="http://schemas.microsoft.com/office/drawing/2014/main" id="{D508BA8C-9BF2-FC32-39D5-577286E2B7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7097" y="6368594"/>
                <a:ext cx="214323" cy="3215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16" descr="Running Png Icon #58084 - Free Icons Library">
                <a:extLst>
                  <a:ext uri="{FF2B5EF4-FFF2-40B4-BE49-F238E27FC236}">
                    <a16:creationId xmlns:a16="http://schemas.microsoft.com/office/drawing/2014/main" id="{E54CF9BC-8E7F-1EDB-E1B8-E56B6FE8E5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4890" y="6360057"/>
                <a:ext cx="214323" cy="3215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16" descr="Running Png Icon #58084 - Free Icons Library">
                <a:extLst>
                  <a:ext uri="{FF2B5EF4-FFF2-40B4-BE49-F238E27FC236}">
                    <a16:creationId xmlns:a16="http://schemas.microsoft.com/office/drawing/2014/main" id="{09CD9031-F926-EB50-1566-E7F797CDAC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7857" y="6362903"/>
                <a:ext cx="214323" cy="3215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16" descr="Running Png Icon #58084 - Free Icons Library">
                <a:extLst>
                  <a:ext uri="{FF2B5EF4-FFF2-40B4-BE49-F238E27FC236}">
                    <a16:creationId xmlns:a16="http://schemas.microsoft.com/office/drawing/2014/main" id="{FD86A280-0DAF-4B5D-8B57-FCBBFCC50F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3086" y="6365748"/>
                <a:ext cx="214323" cy="3215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16" descr="Running Png Icon #58084 - Free Icons Library">
                <a:extLst>
                  <a:ext uri="{FF2B5EF4-FFF2-40B4-BE49-F238E27FC236}">
                    <a16:creationId xmlns:a16="http://schemas.microsoft.com/office/drawing/2014/main" id="{C8A9EA20-2962-538D-C112-90079F487F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0879" y="6357212"/>
                <a:ext cx="214323" cy="3215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16" descr="Running Png Icon #58084 - Free Icons Library">
                <a:extLst>
                  <a:ext uri="{FF2B5EF4-FFF2-40B4-BE49-F238E27FC236}">
                    <a16:creationId xmlns:a16="http://schemas.microsoft.com/office/drawing/2014/main" id="{40AAA99D-94A0-17CA-39A4-8DF9647BAE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3846" y="6360057"/>
                <a:ext cx="214323" cy="321573"/>
              </a:xfrm>
              <a:prstGeom prst="rect">
                <a:avLst/>
              </a:prstGeom>
              <a:solidFill>
                <a:srgbClr val="FFFF00"/>
              </a:solidFill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68579C6-51B1-DC6E-1AE9-D51E625A8019}"/>
                  </a:ext>
                </a:extLst>
              </p:cNvPr>
              <p:cNvSpPr/>
              <p:nvPr/>
            </p:nvSpPr>
            <p:spPr>
              <a:xfrm>
                <a:off x="6400639" y="5245022"/>
                <a:ext cx="2378288" cy="21663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pic>
            <p:nvPicPr>
              <p:cNvPr id="41" name="Picture 16" descr="Running Png Icon #58084 - Free Icons Library">
                <a:extLst>
                  <a:ext uri="{FF2B5EF4-FFF2-40B4-BE49-F238E27FC236}">
                    <a16:creationId xmlns:a16="http://schemas.microsoft.com/office/drawing/2014/main" id="{40883D4A-04CB-C9E4-49C4-BA3735E5E0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8486" y="5246939"/>
                <a:ext cx="214323" cy="216639"/>
              </a:xfrm>
              <a:prstGeom prst="rect">
                <a:avLst/>
              </a:prstGeom>
              <a:solidFill>
                <a:srgbClr val="FFFF00"/>
              </a:solidFill>
            </p:spPr>
          </p:pic>
          <p:pic>
            <p:nvPicPr>
              <p:cNvPr id="42" name="Picture 16" descr="Running Png Icon #58084 - Free Icons Library">
                <a:extLst>
                  <a:ext uri="{FF2B5EF4-FFF2-40B4-BE49-F238E27FC236}">
                    <a16:creationId xmlns:a16="http://schemas.microsoft.com/office/drawing/2014/main" id="{A192AD43-E085-D0EF-2A8D-CF4D6ED590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1454" y="5248856"/>
                <a:ext cx="214323" cy="216639"/>
              </a:xfrm>
              <a:prstGeom prst="rect">
                <a:avLst/>
              </a:prstGeom>
              <a:solidFill>
                <a:srgbClr val="FFFF00"/>
              </a:solidFill>
            </p:spPr>
          </p:pic>
          <p:pic>
            <p:nvPicPr>
              <p:cNvPr id="43" name="Picture 16" descr="Running Png Icon #58084 - Free Icons Library">
                <a:extLst>
                  <a:ext uri="{FF2B5EF4-FFF2-40B4-BE49-F238E27FC236}">
                    <a16:creationId xmlns:a16="http://schemas.microsoft.com/office/drawing/2014/main" id="{4FDE1DD9-133B-C5AE-8BD8-9241D36C88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6683" y="5250772"/>
                <a:ext cx="214323" cy="216639"/>
              </a:xfrm>
              <a:prstGeom prst="rect">
                <a:avLst/>
              </a:prstGeom>
              <a:solidFill>
                <a:srgbClr val="FFFF00"/>
              </a:solidFill>
            </p:spPr>
          </p:pic>
          <p:pic>
            <p:nvPicPr>
              <p:cNvPr id="44" name="Picture 16" descr="Running Png Icon #58084 - Free Icons Library">
                <a:extLst>
                  <a:ext uri="{FF2B5EF4-FFF2-40B4-BE49-F238E27FC236}">
                    <a16:creationId xmlns:a16="http://schemas.microsoft.com/office/drawing/2014/main" id="{BB500796-C1FB-F69A-C2C7-AE8D6228F0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14476" y="5245022"/>
                <a:ext cx="214323" cy="216639"/>
              </a:xfrm>
              <a:prstGeom prst="rect">
                <a:avLst/>
              </a:prstGeom>
              <a:solidFill>
                <a:srgbClr val="FFFF00"/>
              </a:solidFill>
            </p:spPr>
          </p:pic>
          <p:pic>
            <p:nvPicPr>
              <p:cNvPr id="45" name="Picture 16" descr="Running Png Icon #58084 - Free Icons Library">
                <a:extLst>
                  <a:ext uri="{FF2B5EF4-FFF2-40B4-BE49-F238E27FC236}">
                    <a16:creationId xmlns:a16="http://schemas.microsoft.com/office/drawing/2014/main" id="{264AE8A2-7D14-B2E9-D923-E2996CAC16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57443" y="5246939"/>
                <a:ext cx="214323" cy="216639"/>
              </a:xfrm>
              <a:prstGeom prst="rect">
                <a:avLst/>
              </a:prstGeom>
              <a:solidFill>
                <a:srgbClr val="FFFF00"/>
              </a:solidFill>
            </p:spPr>
          </p:pic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DF94A69-3C54-A693-44CF-B0B7978FC130}"/>
                  </a:ext>
                </a:extLst>
              </p:cNvPr>
              <p:cNvSpPr/>
              <p:nvPr/>
            </p:nvSpPr>
            <p:spPr>
              <a:xfrm>
                <a:off x="3576549" y="3437798"/>
                <a:ext cx="1839274" cy="6849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dirty="0"/>
                  <a:t>First Round:</a:t>
                </a:r>
              </a:p>
              <a:p>
                <a:pPr algn="ctr"/>
                <a:r>
                  <a:rPr lang="en-US" sz="1100" dirty="0"/>
                  <a:t>Race of All Runners</a:t>
                </a:r>
              </a:p>
              <a:p>
                <a:pPr algn="ctr"/>
                <a:endParaRPr lang="en-US" sz="1100" dirty="0"/>
              </a:p>
              <a:p>
                <a:r>
                  <a:rPr lang="en-US" sz="1100" dirty="0"/>
                  <a:t>To determine the fastest from divided </a:t>
                </a:r>
                <a:r>
                  <a:rPr lang="en-US" sz="1200" dirty="0"/>
                  <a:t>races</a:t>
                </a:r>
                <a:endParaRPr lang="en-MY" sz="1200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651133B-4D7F-AD0E-7E33-F5BF68931A4E}"/>
                  </a:ext>
                </a:extLst>
              </p:cNvPr>
              <p:cNvSpPr/>
              <p:nvPr/>
            </p:nvSpPr>
            <p:spPr>
              <a:xfrm>
                <a:off x="6653086" y="3495482"/>
                <a:ext cx="2080659" cy="10731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Second Round:</a:t>
                </a:r>
              </a:p>
              <a:p>
                <a:pPr algn="ctr"/>
                <a:r>
                  <a:rPr lang="en-US" sz="1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Race of All Winners</a:t>
                </a:r>
              </a:p>
              <a:p>
                <a:pPr algn="ctr"/>
                <a:endParaRPr lang="en-US" sz="12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sz="1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To set threshold of speed from previous races.</a:t>
                </a:r>
                <a:endParaRPr lang="en-MY" sz="12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30C40FB-9F6B-86E5-C395-4A5031246E7E}"/>
                  </a:ext>
                </a:extLst>
              </p:cNvPr>
              <p:cNvSpPr/>
              <p:nvPr/>
            </p:nvSpPr>
            <p:spPr>
              <a:xfrm>
                <a:off x="9566785" y="5224264"/>
                <a:ext cx="2378288" cy="21663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pic>
            <p:nvPicPr>
              <p:cNvPr id="49" name="Picture 16" descr="Running Png Icon #58084 - Free Icons Library">
                <a:extLst>
                  <a:ext uri="{FF2B5EF4-FFF2-40B4-BE49-F238E27FC236}">
                    <a16:creationId xmlns:a16="http://schemas.microsoft.com/office/drawing/2014/main" id="{DA5B8274-EC6D-8D5D-C962-DDDF1A2A4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35611" y="5216597"/>
                <a:ext cx="214323" cy="216639"/>
              </a:xfrm>
              <a:prstGeom prst="rect">
                <a:avLst/>
              </a:prstGeom>
              <a:solidFill>
                <a:srgbClr val="FFFF00"/>
              </a:solidFill>
            </p:spPr>
          </p:pic>
          <p:pic>
            <p:nvPicPr>
              <p:cNvPr id="50" name="Picture 16" descr="Running Png Icon #58084 - Free Icons Library">
                <a:extLst>
                  <a:ext uri="{FF2B5EF4-FFF2-40B4-BE49-F238E27FC236}">
                    <a16:creationId xmlns:a16="http://schemas.microsoft.com/office/drawing/2014/main" id="{62BF3391-DD96-EF15-113A-D40791F556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78578" y="5218514"/>
                <a:ext cx="214323" cy="216639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51" name="Picture 16" descr="Running Png Icon #58084 - Free Icons Library">
                <a:extLst>
                  <a:ext uri="{FF2B5EF4-FFF2-40B4-BE49-F238E27FC236}">
                    <a16:creationId xmlns:a16="http://schemas.microsoft.com/office/drawing/2014/main" id="{C857A0B6-015C-CF5F-3F67-72A75EC2E2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32829" y="5230014"/>
                <a:ext cx="214323" cy="216639"/>
              </a:xfrm>
              <a:prstGeom prst="rect">
                <a:avLst/>
              </a:prstGeom>
              <a:solidFill>
                <a:srgbClr val="FFFF00"/>
              </a:solidFill>
            </p:spPr>
          </p:pic>
          <p:pic>
            <p:nvPicPr>
              <p:cNvPr id="52" name="Picture 16" descr="Running Png Icon #58084 - Free Icons Library">
                <a:extLst>
                  <a:ext uri="{FF2B5EF4-FFF2-40B4-BE49-F238E27FC236}">
                    <a16:creationId xmlns:a16="http://schemas.microsoft.com/office/drawing/2014/main" id="{5D1B252E-616D-A2E8-F6FC-F85F297434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80622" y="5224264"/>
                <a:ext cx="214323" cy="216639"/>
              </a:xfrm>
              <a:prstGeom prst="rect">
                <a:avLst/>
              </a:prstGeom>
              <a:solidFill>
                <a:srgbClr val="FFC000"/>
              </a:solidFill>
            </p:spPr>
          </p:pic>
          <p:pic>
            <p:nvPicPr>
              <p:cNvPr id="53" name="Picture 16" descr="Running Png Icon #58084 - Free Icons Library">
                <a:extLst>
                  <a:ext uri="{FF2B5EF4-FFF2-40B4-BE49-F238E27FC236}">
                    <a16:creationId xmlns:a16="http://schemas.microsoft.com/office/drawing/2014/main" id="{EDCCA15B-D10B-F223-3629-968A1C0E93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23589" y="5226181"/>
                <a:ext cx="214323" cy="216639"/>
              </a:xfrm>
              <a:prstGeom prst="rect">
                <a:avLst/>
              </a:prstGeom>
              <a:solidFill>
                <a:srgbClr val="FFC000"/>
              </a:solidFill>
            </p:spPr>
          </p:pic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4B946B5-D8CA-6E2A-DCA2-ED3B064ED776}"/>
                  </a:ext>
                </a:extLst>
              </p:cNvPr>
              <p:cNvSpPr/>
              <p:nvPr/>
            </p:nvSpPr>
            <p:spPr>
              <a:xfrm>
                <a:off x="8966671" y="3429001"/>
                <a:ext cx="2978402" cy="13954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50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Third Round: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50" dirty="0">
                    <a:latin typeface="Verdana" panose="020B0604030504040204" pitchFamily="34" charset="0"/>
                    <a:ea typeface="Verdana" panose="020B0604030504040204" pitchFamily="34" charset="0"/>
                  </a:rPr>
                  <a:t>No. 2 and No. 3 from first place of all winners round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50" dirty="0">
                    <a:latin typeface="Verdana" panose="020B0604030504040204" pitchFamily="34" charset="0"/>
                    <a:ea typeface="Verdana" panose="020B0604030504040204" pitchFamily="34" charset="0"/>
                  </a:rPr>
                  <a:t>No. 1 and No. 2 from second place of all winners round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50" dirty="0">
                    <a:latin typeface="Verdana" panose="020B0604030504040204" pitchFamily="34" charset="0"/>
                    <a:ea typeface="Verdana" panose="020B0604030504040204" pitchFamily="34" charset="0"/>
                  </a:rPr>
                  <a:t>No. 1 from third place of all winners round</a:t>
                </a:r>
              </a:p>
              <a:p>
                <a:pPr algn="ctr"/>
                <a:endParaRPr lang="en-US" sz="11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en-US" sz="11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sz="11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To determine No. 2 and No. 3 after previous results.</a:t>
                </a:r>
              </a:p>
            </p:txBody>
          </p:sp>
          <p:sp>
            <p:nvSpPr>
              <p:cNvPr id="55" name="Arrow: Right 54">
                <a:extLst>
                  <a:ext uri="{FF2B5EF4-FFF2-40B4-BE49-F238E27FC236}">
                    <a16:creationId xmlns:a16="http://schemas.microsoft.com/office/drawing/2014/main" id="{22574B44-E752-03EF-6489-5BA900232EB0}"/>
                  </a:ext>
                </a:extLst>
              </p:cNvPr>
              <p:cNvSpPr/>
              <p:nvPr/>
            </p:nvSpPr>
            <p:spPr>
              <a:xfrm>
                <a:off x="5802718" y="5170151"/>
                <a:ext cx="540815" cy="29151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56" name="Arrow: Right 55">
                <a:extLst>
                  <a:ext uri="{FF2B5EF4-FFF2-40B4-BE49-F238E27FC236}">
                    <a16:creationId xmlns:a16="http://schemas.microsoft.com/office/drawing/2014/main" id="{D33B640C-DAEC-F96B-5237-4B8D6EECCAC5}"/>
                  </a:ext>
                </a:extLst>
              </p:cNvPr>
              <p:cNvSpPr/>
              <p:nvPr/>
            </p:nvSpPr>
            <p:spPr>
              <a:xfrm>
                <a:off x="8964472" y="5165656"/>
                <a:ext cx="540815" cy="29151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D5F6AEA-A735-D789-0F19-7B2A7B3877CC}"/>
                  </a:ext>
                </a:extLst>
              </p:cNvPr>
              <p:cNvSpPr txBox="1"/>
              <p:nvPr/>
            </p:nvSpPr>
            <p:spPr>
              <a:xfrm>
                <a:off x="5313732" y="4128816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R1</a:t>
                </a:r>
                <a:endParaRPr lang="en-MY" sz="10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115E104-C1F6-70D4-468A-E110B5090DAE}"/>
                  </a:ext>
                </a:extLst>
              </p:cNvPr>
              <p:cNvSpPr txBox="1"/>
              <p:nvPr/>
            </p:nvSpPr>
            <p:spPr>
              <a:xfrm>
                <a:off x="3602759" y="4130957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R5</a:t>
                </a:r>
                <a:endParaRPr lang="en-MY" sz="10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9875727-8B2F-DC27-048C-1C84FF0DAF73}"/>
                  </a:ext>
                </a:extLst>
              </p:cNvPr>
              <p:cNvSpPr txBox="1"/>
              <p:nvPr/>
            </p:nvSpPr>
            <p:spPr>
              <a:xfrm>
                <a:off x="3859400" y="4121361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R4</a:t>
                </a:r>
                <a:endParaRPr lang="en-MY" sz="10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A3A0414-4486-C545-2B9F-9F8FA60D944A}"/>
                  </a:ext>
                </a:extLst>
              </p:cNvPr>
              <p:cNvSpPr txBox="1"/>
              <p:nvPr/>
            </p:nvSpPr>
            <p:spPr>
              <a:xfrm>
                <a:off x="4833726" y="4135875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R3</a:t>
                </a:r>
                <a:endParaRPr lang="en-MY" sz="10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52BEC5F-B135-7440-7DDF-6E8BF44432D3}"/>
                  </a:ext>
                </a:extLst>
              </p:cNvPr>
              <p:cNvSpPr txBox="1"/>
              <p:nvPr/>
            </p:nvSpPr>
            <p:spPr>
              <a:xfrm>
                <a:off x="5055476" y="4138036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R2</a:t>
                </a:r>
                <a:endParaRPr lang="en-MY" sz="1000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30F3308-1C88-0FDA-16A0-12736B9D2471}"/>
                  </a:ext>
                </a:extLst>
              </p:cNvPr>
              <p:cNvSpPr txBox="1"/>
              <p:nvPr/>
            </p:nvSpPr>
            <p:spPr>
              <a:xfrm>
                <a:off x="3313968" y="4109975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R6</a:t>
                </a:r>
                <a:endParaRPr lang="en-MY" sz="1000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A0EE033-498D-3CF7-81CD-24B28B8983BA}"/>
                  </a:ext>
                </a:extLst>
              </p:cNvPr>
              <p:cNvSpPr txBox="1"/>
              <p:nvPr/>
            </p:nvSpPr>
            <p:spPr>
              <a:xfrm>
                <a:off x="5361629" y="4661140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R7</a:t>
                </a:r>
                <a:endParaRPr lang="en-MY" sz="10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B1BC54-B11B-368A-B426-EC126697EE9B}"/>
                  </a:ext>
                </a:extLst>
              </p:cNvPr>
              <p:cNvSpPr txBox="1"/>
              <p:nvPr/>
            </p:nvSpPr>
            <p:spPr>
              <a:xfrm>
                <a:off x="3650656" y="4663281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R11</a:t>
                </a:r>
                <a:endParaRPr lang="en-MY" sz="1000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4250C35-3AF4-B010-5F8F-85C7A2F35A52}"/>
                  </a:ext>
                </a:extLst>
              </p:cNvPr>
              <p:cNvSpPr txBox="1"/>
              <p:nvPr/>
            </p:nvSpPr>
            <p:spPr>
              <a:xfrm>
                <a:off x="3907297" y="4653685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R10</a:t>
                </a:r>
                <a:endParaRPr lang="en-MY" sz="10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34E37F-5D80-6F87-7914-B2FF3B510B77}"/>
                  </a:ext>
                </a:extLst>
              </p:cNvPr>
              <p:cNvSpPr txBox="1"/>
              <p:nvPr/>
            </p:nvSpPr>
            <p:spPr>
              <a:xfrm>
                <a:off x="4881623" y="4668199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R9</a:t>
                </a:r>
                <a:endParaRPr lang="en-MY" sz="10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C66707B-6CF9-4DEC-527E-D5EE23C86950}"/>
                  </a:ext>
                </a:extLst>
              </p:cNvPr>
              <p:cNvSpPr txBox="1"/>
              <p:nvPr/>
            </p:nvSpPr>
            <p:spPr>
              <a:xfrm>
                <a:off x="5114948" y="4670360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R8</a:t>
                </a:r>
                <a:endParaRPr lang="en-MY" sz="1000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95BDF72-EADA-19EF-4396-5CC1484DCD91}"/>
                  </a:ext>
                </a:extLst>
              </p:cNvPr>
              <p:cNvSpPr txBox="1"/>
              <p:nvPr/>
            </p:nvSpPr>
            <p:spPr>
              <a:xfrm>
                <a:off x="3361865" y="464229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R12</a:t>
                </a:r>
                <a:endParaRPr lang="en-MY" sz="10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43325CB-A90F-3644-B48A-F34850E25F2C}"/>
                  </a:ext>
                </a:extLst>
              </p:cNvPr>
              <p:cNvSpPr txBox="1"/>
              <p:nvPr/>
            </p:nvSpPr>
            <p:spPr>
              <a:xfrm>
                <a:off x="5291984" y="5213611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R13</a:t>
                </a:r>
                <a:endParaRPr lang="en-MY" sz="1000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CCBF85B-B21C-CC36-9623-F2A1D15CD7FD}"/>
                  </a:ext>
                </a:extLst>
              </p:cNvPr>
              <p:cNvSpPr txBox="1"/>
              <p:nvPr/>
            </p:nvSpPr>
            <p:spPr>
              <a:xfrm>
                <a:off x="3568996" y="5239264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R17</a:t>
                </a:r>
                <a:endParaRPr lang="en-MY" sz="1000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FD99723-7C6A-1986-01AE-709FD78BE19B}"/>
                  </a:ext>
                </a:extLst>
              </p:cNvPr>
              <p:cNvSpPr txBox="1"/>
              <p:nvPr/>
            </p:nvSpPr>
            <p:spPr>
              <a:xfrm>
                <a:off x="3838115" y="5230014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R16</a:t>
                </a:r>
                <a:endParaRPr lang="en-MY" sz="1000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30CBC3E-7683-0B98-D00B-A4CC5613F852}"/>
                  </a:ext>
                </a:extLst>
              </p:cNvPr>
              <p:cNvSpPr txBox="1"/>
              <p:nvPr/>
            </p:nvSpPr>
            <p:spPr>
              <a:xfrm>
                <a:off x="4778536" y="5243694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R15</a:t>
                </a:r>
                <a:endParaRPr lang="en-MY" sz="1000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AFDA69-150B-FCB5-CB47-B2FF5FE6D3F4}"/>
                  </a:ext>
                </a:extLst>
              </p:cNvPr>
              <p:cNvSpPr txBox="1"/>
              <p:nvPr/>
            </p:nvSpPr>
            <p:spPr>
              <a:xfrm>
                <a:off x="5055396" y="5228093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R14</a:t>
                </a:r>
                <a:endParaRPr lang="en-MY" sz="1000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0E5C669-ACCE-6120-1A4F-B3F75937F0DC}"/>
                  </a:ext>
                </a:extLst>
              </p:cNvPr>
              <p:cNvSpPr txBox="1"/>
              <p:nvPr/>
            </p:nvSpPr>
            <p:spPr>
              <a:xfrm>
                <a:off x="3248832" y="522422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R18</a:t>
                </a:r>
                <a:endParaRPr lang="en-MY" sz="1000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6725839-5FC1-6309-40B0-A5B212C28C17}"/>
                  </a:ext>
                </a:extLst>
              </p:cNvPr>
              <p:cNvSpPr txBox="1"/>
              <p:nvPr/>
            </p:nvSpPr>
            <p:spPr>
              <a:xfrm>
                <a:off x="5324027" y="5688070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R19</a:t>
                </a:r>
                <a:endParaRPr lang="en-MY" sz="1000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6B11A95-6079-20D1-BB9E-0B9B72EEE3D5}"/>
                  </a:ext>
                </a:extLst>
              </p:cNvPr>
              <p:cNvSpPr txBox="1"/>
              <p:nvPr/>
            </p:nvSpPr>
            <p:spPr>
              <a:xfrm>
                <a:off x="3513849" y="5702081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R23</a:t>
                </a:r>
                <a:endParaRPr lang="en-MY" sz="10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DC077D0-6092-43A9-9807-85270AD27C21}"/>
                  </a:ext>
                </a:extLst>
              </p:cNvPr>
              <p:cNvSpPr txBox="1"/>
              <p:nvPr/>
            </p:nvSpPr>
            <p:spPr>
              <a:xfrm>
                <a:off x="3806031" y="569891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R22</a:t>
                </a:r>
                <a:endParaRPr lang="en-MY" sz="10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10F3F8D-7EFC-0194-EE72-3C52AAC243CA}"/>
                  </a:ext>
                </a:extLst>
              </p:cNvPr>
              <p:cNvSpPr txBox="1"/>
              <p:nvPr/>
            </p:nvSpPr>
            <p:spPr>
              <a:xfrm>
                <a:off x="4826917" y="5706013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R21</a:t>
                </a:r>
                <a:endParaRPr lang="en-MY" sz="10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6ED2B7A-C92C-5196-182A-BA4E14836462}"/>
                  </a:ext>
                </a:extLst>
              </p:cNvPr>
              <p:cNvSpPr txBox="1"/>
              <p:nvPr/>
            </p:nvSpPr>
            <p:spPr>
              <a:xfrm>
                <a:off x="5081060" y="5689093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R20</a:t>
                </a:r>
                <a:endParaRPr lang="en-MY" sz="100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1EBE131-9B00-47B7-1F49-6F98FAFB6069}"/>
                  </a:ext>
                </a:extLst>
              </p:cNvPr>
              <p:cNvSpPr txBox="1"/>
              <p:nvPr/>
            </p:nvSpPr>
            <p:spPr>
              <a:xfrm>
                <a:off x="3292684" y="569891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R24</a:t>
                </a:r>
                <a:endParaRPr lang="en-MY" sz="100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A2E8726-AB70-2336-846B-C0571944BC22}"/>
                  </a:ext>
                </a:extLst>
              </p:cNvPr>
              <p:cNvSpPr txBox="1"/>
              <p:nvPr/>
            </p:nvSpPr>
            <p:spPr>
              <a:xfrm>
                <a:off x="5313732" y="615687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R25</a:t>
                </a:r>
                <a:endParaRPr lang="en-MY" sz="10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EDEC71B-32CF-29C0-1328-FBD272F0026C}"/>
                  </a:ext>
                </a:extLst>
              </p:cNvPr>
              <p:cNvSpPr txBox="1"/>
              <p:nvPr/>
            </p:nvSpPr>
            <p:spPr>
              <a:xfrm>
                <a:off x="3602759" y="6159020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R29</a:t>
                </a:r>
                <a:endParaRPr lang="en-MY" sz="10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CD84F77-8A5B-2DC8-81DA-BEC47F765FE5}"/>
                  </a:ext>
                </a:extLst>
              </p:cNvPr>
              <p:cNvSpPr txBox="1"/>
              <p:nvPr/>
            </p:nvSpPr>
            <p:spPr>
              <a:xfrm>
                <a:off x="3859400" y="6149424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R28</a:t>
                </a:r>
                <a:endParaRPr lang="en-MY" sz="10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29CC38B-452C-A05D-633F-9DDDA90B4A95}"/>
                  </a:ext>
                </a:extLst>
              </p:cNvPr>
              <p:cNvSpPr txBox="1"/>
              <p:nvPr/>
            </p:nvSpPr>
            <p:spPr>
              <a:xfrm>
                <a:off x="4833726" y="6163938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R27</a:t>
                </a:r>
                <a:endParaRPr lang="en-MY" sz="10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DCCA4E2-ED6A-2568-F081-58C38187A16E}"/>
                  </a:ext>
                </a:extLst>
              </p:cNvPr>
              <p:cNvSpPr txBox="1"/>
              <p:nvPr/>
            </p:nvSpPr>
            <p:spPr>
              <a:xfrm>
                <a:off x="5067051" y="616609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R26</a:t>
                </a:r>
                <a:endParaRPr lang="en-MY" sz="10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7D944C3-58BE-0EC5-CB95-F5193AA30953}"/>
                  </a:ext>
                </a:extLst>
              </p:cNvPr>
              <p:cNvSpPr txBox="1"/>
              <p:nvPr/>
            </p:nvSpPr>
            <p:spPr>
              <a:xfrm>
                <a:off x="3313968" y="6138038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R30</a:t>
                </a:r>
                <a:endParaRPr lang="en-MY" sz="10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6C82C11-C28F-DD46-68F1-B50245DB1637}"/>
                  </a:ext>
                </a:extLst>
              </p:cNvPr>
              <p:cNvSpPr txBox="1"/>
              <p:nvPr/>
            </p:nvSpPr>
            <p:spPr>
              <a:xfrm>
                <a:off x="8493295" y="5104952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R1</a:t>
                </a:r>
                <a:endParaRPr lang="en-MY" sz="10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40F051A-8D88-76C1-035A-4C5C003C60E8}"/>
                  </a:ext>
                </a:extLst>
              </p:cNvPr>
              <p:cNvSpPr txBox="1"/>
              <p:nvPr/>
            </p:nvSpPr>
            <p:spPr>
              <a:xfrm>
                <a:off x="6571415" y="5101118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R25</a:t>
                </a:r>
                <a:endParaRPr lang="en-MY" sz="10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AFBAA3-9A8F-95DB-6966-27FF1D3F1554}"/>
                  </a:ext>
                </a:extLst>
              </p:cNvPr>
              <p:cNvSpPr txBox="1"/>
              <p:nvPr/>
            </p:nvSpPr>
            <p:spPr>
              <a:xfrm>
                <a:off x="6940369" y="5104952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R19</a:t>
                </a:r>
                <a:endParaRPr lang="en-MY" sz="10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533875F-A916-38D7-76E9-76D04552FE0C}"/>
                  </a:ext>
                </a:extLst>
              </p:cNvPr>
              <p:cNvSpPr txBox="1"/>
              <p:nvPr/>
            </p:nvSpPr>
            <p:spPr>
              <a:xfrm>
                <a:off x="7847116" y="5099114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R13</a:t>
                </a:r>
                <a:endParaRPr lang="en-MY" sz="10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E23E5CA-92E3-7858-E776-288017847FDB}"/>
                  </a:ext>
                </a:extLst>
              </p:cNvPr>
              <p:cNvSpPr txBox="1"/>
              <p:nvPr/>
            </p:nvSpPr>
            <p:spPr>
              <a:xfrm>
                <a:off x="8235719" y="5090500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R7</a:t>
                </a:r>
                <a:endParaRPr lang="en-MY" sz="10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77211B0-2633-5C82-D1AF-2082FB461953}"/>
                  </a:ext>
                </a:extLst>
              </p:cNvPr>
              <p:cNvSpPr txBox="1"/>
              <p:nvPr/>
            </p:nvSpPr>
            <p:spPr>
              <a:xfrm>
                <a:off x="11640077" y="5085253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R2</a:t>
                </a:r>
                <a:endParaRPr lang="en-MY" sz="10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E656E99-3C34-273A-E9C1-4AE7E079BB56}"/>
                  </a:ext>
                </a:extLst>
              </p:cNvPr>
              <p:cNvSpPr txBox="1"/>
              <p:nvPr/>
            </p:nvSpPr>
            <p:spPr>
              <a:xfrm>
                <a:off x="10513510" y="5097320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R13</a:t>
                </a:r>
                <a:endParaRPr lang="en-MY" sz="10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860C186-D6AC-A5A8-76B5-619587A254C6}"/>
                  </a:ext>
                </a:extLst>
              </p:cNvPr>
              <p:cNvSpPr txBox="1"/>
              <p:nvPr/>
            </p:nvSpPr>
            <p:spPr>
              <a:xfrm>
                <a:off x="10836785" y="5093486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R8</a:t>
                </a:r>
                <a:endParaRPr lang="en-MY" sz="10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BD6B48A-83DC-1977-776A-B36F63219A25}"/>
                  </a:ext>
                </a:extLst>
              </p:cNvPr>
              <p:cNvSpPr txBox="1"/>
              <p:nvPr/>
            </p:nvSpPr>
            <p:spPr>
              <a:xfrm>
                <a:off x="11082745" y="5101118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R7</a:t>
                </a:r>
                <a:endParaRPr lang="en-MY" sz="10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C38D755-5CE7-D4EE-189C-376165E00ABB}"/>
                  </a:ext>
                </a:extLst>
              </p:cNvPr>
              <p:cNvSpPr txBox="1"/>
              <p:nvPr/>
            </p:nvSpPr>
            <p:spPr>
              <a:xfrm>
                <a:off x="11347892" y="5104028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R3</a:t>
                </a:r>
                <a:endParaRPr lang="en-MY" sz="1000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427FE74-2035-C70D-7B31-E726839ED438}"/>
                  </a:ext>
                </a:extLst>
              </p:cNvPr>
              <p:cNvSpPr/>
              <p:nvPr/>
            </p:nvSpPr>
            <p:spPr>
              <a:xfrm>
                <a:off x="844848" y="4679716"/>
                <a:ext cx="1817230" cy="1436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/>
                  <a:t>Assuming during race of all winners</a:t>
                </a:r>
              </a:p>
              <a:p>
                <a:r>
                  <a:rPr lang="en-US" sz="1400" dirty="0"/>
                  <a:t>R1 – 1</a:t>
                </a:r>
                <a:r>
                  <a:rPr lang="en-US" sz="1400" baseline="30000" dirty="0"/>
                  <a:t>st</a:t>
                </a:r>
                <a:r>
                  <a:rPr lang="en-US" sz="1400" dirty="0"/>
                  <a:t> place</a:t>
                </a:r>
              </a:p>
              <a:p>
                <a:r>
                  <a:rPr lang="en-US" sz="1400" dirty="0"/>
                  <a:t>R7 – 2</a:t>
                </a:r>
                <a:r>
                  <a:rPr lang="en-US" sz="1400" baseline="30000" dirty="0"/>
                  <a:t>nd</a:t>
                </a:r>
                <a:r>
                  <a:rPr lang="en-US" sz="1400" dirty="0"/>
                  <a:t> place</a:t>
                </a:r>
              </a:p>
              <a:p>
                <a:r>
                  <a:rPr lang="en-US" sz="1400" dirty="0"/>
                  <a:t>R13 – 3</a:t>
                </a:r>
                <a:r>
                  <a:rPr lang="en-US" sz="1400" baseline="30000" dirty="0"/>
                  <a:t>rd</a:t>
                </a:r>
                <a:r>
                  <a:rPr lang="en-US" sz="1400" dirty="0"/>
                  <a:t> place </a:t>
                </a:r>
                <a:endParaRPr lang="en-MY" sz="1400" dirty="0"/>
              </a:p>
              <a:p>
                <a:pPr algn="ctr"/>
                <a:endParaRPr lang="en-MY" dirty="0"/>
              </a:p>
            </p:txBody>
          </p: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CA72534D-FBE6-DA3F-977D-D83AB0B3E77A}"/>
                  </a:ext>
                </a:extLst>
              </p:cNvPr>
              <p:cNvCxnSpPr>
                <a:cxnSpLocks/>
                <a:stCxn id="47" idx="0"/>
                <a:endCxn id="97" idx="0"/>
              </p:cNvCxnSpPr>
              <p:nvPr/>
            </p:nvCxnSpPr>
            <p:spPr>
              <a:xfrm rot="16200000" flipH="1" flipV="1">
                <a:off x="4131322" y="1117623"/>
                <a:ext cx="1184234" cy="5939952"/>
              </a:xfrm>
              <a:prstGeom prst="bentConnector3">
                <a:avLst>
                  <a:gd name="adj1" fmla="val -1278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0A2515-17A9-D601-A94E-1674715B8CD6}"/>
                </a:ext>
              </a:extLst>
            </p:cNvPr>
            <p:cNvSpPr/>
            <p:nvPr/>
          </p:nvSpPr>
          <p:spPr>
            <a:xfrm>
              <a:off x="7333947" y="6249232"/>
              <a:ext cx="4556692" cy="472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 answer is 7 races</a:t>
              </a:r>
              <a:endParaRPr lang="en-MY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738F3CA-AAA8-D878-68E0-16CA3669B571}"/>
              </a:ext>
            </a:extLst>
          </p:cNvPr>
          <p:cNvGrpSpPr/>
          <p:nvPr/>
        </p:nvGrpSpPr>
        <p:grpSpPr>
          <a:xfrm>
            <a:off x="363984" y="170981"/>
            <a:ext cx="11453331" cy="2185392"/>
            <a:chOff x="7966683" y="231779"/>
            <a:chExt cx="4150444" cy="310291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D686DBD-5534-628F-0F36-003BBBB9810E}"/>
                </a:ext>
              </a:extLst>
            </p:cNvPr>
            <p:cNvSpPr/>
            <p:nvPr/>
          </p:nvSpPr>
          <p:spPr>
            <a:xfrm>
              <a:off x="7966683" y="231779"/>
              <a:ext cx="4150444" cy="309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latin typeface="Verdana" panose="020B0604030504040204" pitchFamily="34" charset="0"/>
                  <a:ea typeface="Verdana" panose="020B0604030504040204" pitchFamily="34" charset="0"/>
                </a:rPr>
                <a:t>Legend:</a:t>
              </a:r>
              <a:endParaRPr lang="en-MY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2" name="Picture 16" descr="Running Png Icon #58084 - Free Icons Library">
              <a:extLst>
                <a:ext uri="{FF2B5EF4-FFF2-40B4-BE49-F238E27FC236}">
                  <a16:creationId xmlns:a16="http://schemas.microsoft.com/office/drawing/2014/main" id="{7F050438-C607-53C0-45C1-B572FE7D8A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5550" y="729443"/>
              <a:ext cx="500426" cy="50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E1EAC21-03CD-5B29-173A-E8EE0A8B4E30}"/>
                </a:ext>
              </a:extLst>
            </p:cNvPr>
            <p:cNvSpPr txBox="1"/>
            <p:nvPr/>
          </p:nvSpPr>
          <p:spPr>
            <a:xfrm>
              <a:off x="8989936" y="619428"/>
              <a:ext cx="1047497" cy="393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Runner</a:t>
              </a:r>
              <a:endParaRPr lang="en-MY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00A45F9-A2CD-B02B-A064-7DA46AE2B29B}"/>
                </a:ext>
              </a:extLst>
            </p:cNvPr>
            <p:cNvSpPr/>
            <p:nvPr/>
          </p:nvSpPr>
          <p:spPr>
            <a:xfrm>
              <a:off x="8036544" y="1246195"/>
              <a:ext cx="836979" cy="1862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4F7C489-9FB9-D8CC-9E79-7400093BEDA4}"/>
                </a:ext>
              </a:extLst>
            </p:cNvPr>
            <p:cNvSpPr txBox="1"/>
            <p:nvPr/>
          </p:nvSpPr>
          <p:spPr>
            <a:xfrm>
              <a:off x="8992112" y="1184261"/>
              <a:ext cx="534547" cy="393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Track</a:t>
              </a:r>
              <a:endParaRPr lang="en-MY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6" name="Picture 16" descr="Running Png Icon #58084 - Free Icons Library">
              <a:extLst>
                <a:ext uri="{FF2B5EF4-FFF2-40B4-BE49-F238E27FC236}">
                  <a16:creationId xmlns:a16="http://schemas.microsoft.com/office/drawing/2014/main" id="{E585A95F-E366-9BCF-3D0A-82D5B99D32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235" y="1527734"/>
              <a:ext cx="355796" cy="464876"/>
            </a:xfrm>
            <a:prstGeom prst="rect">
              <a:avLst/>
            </a:prstGeom>
            <a:solidFill>
              <a:srgbClr val="FFFF00"/>
            </a:solidFill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DF89EED-EB78-AB94-C0A8-E786400A1D88}"/>
                </a:ext>
              </a:extLst>
            </p:cNvPr>
            <p:cNvSpPr txBox="1"/>
            <p:nvPr/>
          </p:nvSpPr>
          <p:spPr>
            <a:xfrm>
              <a:off x="8966671" y="1664539"/>
              <a:ext cx="1746064" cy="436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Winners</a:t>
              </a:r>
              <a:r>
                <a:rPr lang="en-US" sz="1400" dirty="0"/>
                <a:t> </a:t>
              </a:r>
              <a:r>
                <a:rPr lang="en-US" sz="12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of First Round</a:t>
              </a:r>
              <a:endParaRPr lang="en-MY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8" name="Picture 16" descr="Running Png Icon #58084 - Free Icons Library">
              <a:extLst>
                <a:ext uri="{FF2B5EF4-FFF2-40B4-BE49-F238E27FC236}">
                  <a16:creationId xmlns:a16="http://schemas.microsoft.com/office/drawing/2014/main" id="{4D8D281E-8D9D-5A64-39C0-11842E04E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9035" y="2148230"/>
              <a:ext cx="351996" cy="464876"/>
            </a:xfrm>
            <a:prstGeom prst="rect">
              <a:avLst/>
            </a:prstGeom>
            <a:solidFill>
              <a:srgbClr val="FFC000"/>
            </a:solidFill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14BFA74-09BE-C1C2-1F29-7BC0A0FD49A4}"/>
                </a:ext>
              </a:extLst>
            </p:cNvPr>
            <p:cNvSpPr txBox="1"/>
            <p:nvPr/>
          </p:nvSpPr>
          <p:spPr>
            <a:xfrm>
              <a:off x="8959569" y="2167927"/>
              <a:ext cx="3006021" cy="655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No. 2 and No. 3 from the fastest runner’s heat of first round</a:t>
              </a:r>
              <a:endParaRPr lang="en-MY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10" name="Picture 16" descr="Running Png Icon #58084 - Free Icons Library">
              <a:extLst>
                <a:ext uri="{FF2B5EF4-FFF2-40B4-BE49-F238E27FC236}">
                  <a16:creationId xmlns:a16="http://schemas.microsoft.com/office/drawing/2014/main" id="{428249E6-45E2-A13F-1CD6-7A415521E7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235" y="2775123"/>
              <a:ext cx="369091" cy="43573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D713518-D7CF-FCD6-84BB-02891C188355}"/>
                </a:ext>
              </a:extLst>
            </p:cNvPr>
            <p:cNvSpPr txBox="1"/>
            <p:nvPr/>
          </p:nvSpPr>
          <p:spPr>
            <a:xfrm>
              <a:off x="8966670" y="2679205"/>
              <a:ext cx="2998919" cy="655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No. 2  from the second fastest runner’s heat of first round</a:t>
              </a:r>
              <a:endParaRPr lang="en-MY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904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392</Words>
  <Application>Microsoft Office PowerPoint</Application>
  <PresentationFormat>Widescreen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Amirun Haziq</dc:creator>
  <cp:lastModifiedBy>Mohammad Amirun Haziq</cp:lastModifiedBy>
  <cp:revision>3</cp:revision>
  <dcterms:created xsi:type="dcterms:W3CDTF">2022-07-15T15:14:09Z</dcterms:created>
  <dcterms:modified xsi:type="dcterms:W3CDTF">2022-07-16T18:21:05Z</dcterms:modified>
</cp:coreProperties>
</file>