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3366-9950-84B6-7800-5082CE6E4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3AAD5-EAA7-060A-E0D4-A2D93E122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588C-C871-4619-6DA0-063012FB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5D06-2F83-4897-AF32-58F29FCBA964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C169D-33F1-D65E-7C9C-F55E75BC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93B75-CEBF-A239-AB8F-657D2CCE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D5E-445C-4A5A-B107-33249191D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163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A280-CE38-B219-C98C-2E7F957F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87DBF-A8E9-E11E-68C5-DE697D695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6777-40A5-B354-CE99-CDAD7852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5D06-2F83-4897-AF32-58F29FCBA964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8A53-F030-75FF-D32D-FF1EB5E7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147E-1CF5-F4F6-6DEE-C657B3B3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D5E-445C-4A5A-B107-33249191D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189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6C626-C20B-CE3A-B7AB-8B133B37D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654E3-487E-8328-A966-E374B62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B704-C7BD-8026-C011-9252FF6D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5D06-2F83-4897-AF32-58F29FCBA964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ABDBB-2211-4A78-1E61-7829D057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0E09-7136-9726-23DC-0D3C308F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D5E-445C-4A5A-B107-33249191D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419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16E6-6DE2-C388-A3D5-4D68C073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B7219-7784-8A7B-AB71-FFB0E355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331D-FE43-8E38-F3B6-8602289E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5D06-2F83-4897-AF32-58F29FCBA964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E479B-027D-BECF-DDAE-EC046049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E0BA-CBF2-4117-4011-F14DD9B6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D5E-445C-4A5A-B107-33249191D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92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8987-50E7-248F-B229-58BF420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35B36-BD61-09A9-E858-B01E00E1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A822-65F4-5F2F-3566-A228C4A7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5D06-2F83-4897-AF32-58F29FCBA964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8F964-37F1-927C-D166-C0C4B76D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C152-8A0F-D924-22B3-0ACB6BAD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D5E-445C-4A5A-B107-33249191D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326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1C6F-2D19-3D57-92C3-5F9BE0C7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06AA-8780-66F3-3865-FA6D59E90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3F28F-FB43-FF97-6C26-03E6521D6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CC96F-63A6-EEFF-B8D5-BE4CAB82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5D06-2F83-4897-AF32-58F29FCBA964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5B2F8-AE2E-468A-2C3D-F731BC42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27566-9AF9-210A-23CA-88C0D4DE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D5E-445C-4A5A-B107-33249191D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776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28F8-81C0-5A98-ACFB-A430757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2F928-B94A-2D74-6923-FBC5CC2E8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273E9-545D-D5E5-1048-B26177CF2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95190-0A8E-2810-E706-153A950B8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6C6CD-7340-3EAC-2766-6119C6491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E1CEC-A0B1-EEF9-D10F-4F2CCE5C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5D06-2F83-4897-AF32-58F29FCBA964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BD088-D130-108B-6F45-DF0F371D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6A658-4E78-7C29-CB13-7416410B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D5E-445C-4A5A-B107-33249191D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516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A6D1-0333-BDF2-7ECD-735A61E0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88438-C080-81C1-FB64-01E800D3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5D06-2F83-4897-AF32-58F29FCBA964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F55C-F795-3996-34A6-BFAF4EB8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34B6B-70C2-9739-FD23-198460F6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D5E-445C-4A5A-B107-33249191D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462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EE5BF-DEBE-FDD8-5069-386C9C82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5D06-2F83-4897-AF32-58F29FCBA964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27EE9-4E25-7B67-6988-90465F68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43F78-3292-6841-8643-B9671299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D5E-445C-4A5A-B107-33249191D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616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451A-13C7-D002-22FC-F9C5EEA1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B975-5FB7-A5E5-FBFA-68BC2E48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18A2F-BA86-48A3-E2CA-BE8703D9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EF4D4-FB93-5E50-7016-C085EAA3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5D06-2F83-4897-AF32-58F29FCBA964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C9E88-5851-DDE5-A61C-BDF18835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F9D5D-8B9F-6BD5-2146-F296831E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D5E-445C-4A5A-B107-33249191D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38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E49E-AE69-5689-2445-8B4B0218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981BA-3735-4042-E1EC-482EB9C59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8256C-BBD3-3C39-48BB-FCFACCCFB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6C2A0-AF9B-5315-283B-2A89E9F7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5D06-2F83-4897-AF32-58F29FCBA964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801AD-9755-3C61-A8BA-C63E9F61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045E0-A018-83E7-E831-18E1DD7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FD5E-445C-4A5A-B107-33249191D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490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37209-B107-6259-1683-C7F09CEC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8AC92-6F66-FDF3-2E09-E63FF609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0FCE8-00E9-B96A-76D1-AD402E586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75D06-2F83-4897-AF32-58F29FCBA964}" type="datetimeFigureOut">
              <a:rPr lang="en-MY" smtClean="0"/>
              <a:t>18/7/2022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46EB-1F1F-2FD8-E562-D697C0BD2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AA27-C079-543F-D917-35DDEDF69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FFD5E-445C-4A5A-B107-33249191D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086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4726-F1D2-3ADA-CAB5-9B297AD6C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ASSESSMENT DATA ANALYTICS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90199-9574-3A4D-6DCF-90DBA874B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  <a:p>
            <a:r>
              <a:rPr lang="en-US" dirty="0"/>
              <a:t>SQL/MySQL Question</a:t>
            </a:r>
            <a:endParaRPr lang="en-MY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CAEC37-AF78-B65F-5D4F-1A469452F7C8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5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D0FB9B8B-561B-E998-2CBB-F127221ED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MISC Berhad - Wikipedia">
              <a:extLst>
                <a:ext uri="{FF2B5EF4-FFF2-40B4-BE49-F238E27FC236}">
                  <a16:creationId xmlns:a16="http://schemas.microsoft.com/office/drawing/2014/main" id="{371843AC-5362-F395-3C40-4B6994CF8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4BA2DF-7DA4-52CC-E89A-ED48DE2305BC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42A8FA-78F8-2FC9-7255-8DF4E97B03B3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5014CAA-2C88-B660-7224-50C250AFDE3E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419555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2B12A8A-CC06-7D24-EA48-C0D486F6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119"/>
            <a:ext cx="10515600" cy="665509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of Content</a:t>
            </a:r>
            <a:endParaRPr lang="en-MY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9C6B9E-CBDE-4A06-10FE-673C1F99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5329"/>
            <a:ext cx="10515600" cy="378163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563C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for Database Question</a:t>
            </a:r>
            <a:endParaRPr lang="en-US" dirty="0">
              <a:solidFill>
                <a:srgbClr val="0563C1"/>
              </a:solidFill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563C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 4a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generate desired output below: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rgbClr val="0563C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 4b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 of number of postal codes from Kings County?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rgbClr val="0563C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 4c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 of number of postal codes from each county?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rgbClr val="0563C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 4d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Rearrange the dataset to generate the following table structure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rgbClr val="0563C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 4e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all settlements in New Brunswick province using SQL JOIN function.</a:t>
            </a:r>
            <a:endParaRPr lang="en-MY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CAEC37-AF78-B65F-5D4F-1A469452F7C8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5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D0FB9B8B-561B-E998-2CBB-F127221ED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MISC Berhad - Wikipedia">
              <a:extLst>
                <a:ext uri="{FF2B5EF4-FFF2-40B4-BE49-F238E27FC236}">
                  <a16:creationId xmlns:a16="http://schemas.microsoft.com/office/drawing/2014/main" id="{371843AC-5362-F395-3C40-4B6994CF8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4BA2DF-7DA4-52CC-E89A-ED48DE2305BC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42A8FA-78F8-2FC9-7255-8DF4E97B03B3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5014CAA-2C88-B660-7224-50C250AFDE3E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401773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1338-AAFA-A153-6B3D-66C96B4E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939"/>
            <a:ext cx="10515600" cy="537749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for Database Question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28649-AB39-E3B5-D31E-E57E428D3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134" y="1825625"/>
            <a:ext cx="6413731" cy="4351338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2DE135F-BD78-5DA2-CAB6-74D322C4AE0B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7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6038CF7D-42C5-DE06-48E2-51DBA46F8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MISC Berhad - Wikipedia">
              <a:extLst>
                <a:ext uri="{FF2B5EF4-FFF2-40B4-BE49-F238E27FC236}">
                  <a16:creationId xmlns:a16="http://schemas.microsoft.com/office/drawing/2014/main" id="{B44B4D0E-8D1D-AEBF-8470-5934D8B7B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4FF22F-051C-CE81-C82A-91343F245403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5A43E9-71AB-A8CC-C838-55007F6D3DC2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D4350FD-7AA0-748E-2ADD-7138055A940E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14" name="Graphic 13" descr="House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6A4086AF-0C72-E8B3-393E-17A391BA1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6600" y="5799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0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4DE4-42FF-4318-9D1F-29C186BB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757"/>
            <a:ext cx="10515600" cy="507931"/>
          </a:xfrm>
        </p:spPr>
        <p:txBody>
          <a:bodyPr>
            <a:normAutofit fontScale="90000"/>
          </a:bodyPr>
          <a:lstStyle/>
          <a:p>
            <a:r>
              <a:rPr lang="en-US" dirty="0"/>
              <a:t>Separate Settlement and County</a:t>
            </a:r>
            <a:endParaRPr lang="en-MY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8427FA-9259-401A-E2BE-51C7A51D1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59" y="1979572"/>
            <a:ext cx="7083641" cy="40434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F3093-DA36-879D-287B-7A3B0B683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4" y="2200275"/>
            <a:ext cx="3552825" cy="38227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D5E7D1F-C0E2-E141-458F-14CDFC9F9973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17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C1048FEB-C2FB-3848-0B77-EADF3DC8A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MISC Berhad - Wikipedia">
              <a:extLst>
                <a:ext uri="{FF2B5EF4-FFF2-40B4-BE49-F238E27FC236}">
                  <a16:creationId xmlns:a16="http://schemas.microsoft.com/office/drawing/2014/main" id="{8974E3B8-A4B1-EC99-EACB-4CFB36AB8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C17087-37A9-E26D-BF1B-0C9F08DF1DC3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A6C82D-BE7B-95B4-50D7-8B2F56E2FDCD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0BB05A7-3AB1-B86B-8E18-1FCFB5A5160A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25" name="Graphic 24" descr="House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33595323-35DF-C633-ABE9-C90C048D82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6600" y="5799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6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CC57-A61F-F0A4-311A-84F5FD21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2452"/>
            <a:ext cx="10515600" cy="458236"/>
          </a:xfrm>
        </p:spPr>
        <p:txBody>
          <a:bodyPr>
            <a:normAutofit fontScale="90000"/>
          </a:bodyPr>
          <a:lstStyle/>
          <a:p>
            <a:r>
              <a:rPr lang="en-US" dirty="0"/>
              <a:t>Count Number of Kings County’s Postal Code</a:t>
            </a:r>
            <a:endParaRPr lang="en-MY" dirty="0"/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09AE801-3410-3FA8-C1E3-235DF9261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1876425"/>
            <a:ext cx="8334374" cy="38671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707FA3-9973-BBF3-C808-655067894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719512"/>
            <a:ext cx="2924175" cy="3714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A871EF7-F475-9FDA-8DBD-109E3DAFAD8D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9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BBAF65AB-326F-FC26-9960-D865B6B7C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MISC Berhad - Wikipedia">
              <a:extLst>
                <a:ext uri="{FF2B5EF4-FFF2-40B4-BE49-F238E27FC236}">
                  <a16:creationId xmlns:a16="http://schemas.microsoft.com/office/drawing/2014/main" id="{2F095C54-247E-8BFB-C81C-7FC319033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A3BE51-40E4-1ECE-163F-E105D1A1F316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5BAE3C-B364-17FF-0794-4B0891A294DE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B2B0DE7-BD2B-726B-7BD2-22F0CAC4E4B9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14" name="Graphic 13" descr="House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5820730A-79D3-C69C-D9A7-E00BC745C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6600" y="5799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1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408F-8FEA-EDE8-5AF8-310EAC57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635"/>
            <a:ext cx="10515600" cy="48805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Count Number of Postal Code from Each County</a:t>
            </a:r>
            <a:endParaRPr lang="en-MY" sz="4000" dirty="0"/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030E050-6341-32C8-0A71-9EE95E9A4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4" y="2019299"/>
            <a:ext cx="7210425" cy="42957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DEAF3E-58E2-776B-3FEC-CC650C3A4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5544"/>
            <a:ext cx="3717525" cy="25638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65CBDB9-B78D-17AB-9F76-D92B177A2FBA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9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7A3993D3-A208-937E-C677-CD6D664DF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MISC Berhad - Wikipedia">
              <a:extLst>
                <a:ext uri="{FF2B5EF4-FFF2-40B4-BE49-F238E27FC236}">
                  <a16:creationId xmlns:a16="http://schemas.microsoft.com/office/drawing/2014/main" id="{F08C6AAF-3744-0B3A-C97E-C98D02A0C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682A5-7310-8D76-146B-F30F6F59FFA7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9A480F-7267-CAAB-026B-30F989291634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B1D3EED1-BCFC-49D3-C0FC-948B65A1BAF4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14" name="Graphic 13" descr="House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6C86C074-B23C-1A3A-948E-62C3538993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6600" y="5799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0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6051-A1DD-4509-B05B-1A240425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69" y="1179967"/>
            <a:ext cx="10515600" cy="617262"/>
          </a:xfrm>
        </p:spPr>
        <p:txBody>
          <a:bodyPr>
            <a:normAutofit fontScale="90000"/>
          </a:bodyPr>
          <a:lstStyle/>
          <a:p>
            <a:r>
              <a:rPr lang="en-US" dirty="0"/>
              <a:t>Rearrange and Group </a:t>
            </a:r>
            <a:r>
              <a:rPr lang="en-US" dirty="0" err="1"/>
              <a:t>Concat</a:t>
            </a:r>
            <a:r>
              <a:rPr lang="en-US" dirty="0"/>
              <a:t> Postal Code</a:t>
            </a:r>
            <a:endParaRPr lang="en-MY" dirty="0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1DAA36-21FB-3E19-2127-76B8ED024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4" y="2004452"/>
            <a:ext cx="8239126" cy="456779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38B078-76B9-FEE0-AF0B-2F0F2D48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00274"/>
            <a:ext cx="3514724" cy="37242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8A09445-20C9-DD83-63D6-6606B790033D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9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F41C5444-734D-6860-E1B5-B10760C34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MISC Berhad - Wikipedia">
              <a:extLst>
                <a:ext uri="{FF2B5EF4-FFF2-40B4-BE49-F238E27FC236}">
                  <a16:creationId xmlns:a16="http://schemas.microsoft.com/office/drawing/2014/main" id="{6260E5CC-86B9-E911-852B-E5E8EBF2E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7078C7-89D5-74AB-99E8-642403FA7ECC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D4C034-CF39-FCDB-4B03-1C899C175119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C9C0002-C7AB-A9D7-DA72-70162E0649CE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14" name="Graphic 13" descr="House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55651FCF-E981-EA3E-B9F9-5DB8737AA5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6600" y="5799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9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9F5D-5027-2C60-E514-B999EBAC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925"/>
            <a:ext cx="10515600" cy="627201"/>
          </a:xfrm>
        </p:spPr>
        <p:txBody>
          <a:bodyPr>
            <a:normAutofit fontScale="90000"/>
          </a:bodyPr>
          <a:lstStyle/>
          <a:p>
            <a:r>
              <a:rPr lang="en-US" dirty="0"/>
              <a:t>Settlement in New Brunswick using JOIN</a:t>
            </a:r>
            <a:endParaRPr lang="en-MY" dirty="0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6F5984-2071-7C8B-B2AE-89AA3447C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2185983"/>
            <a:ext cx="7996237" cy="402026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4CFA92-3044-8F23-989A-8D3B5EFD3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3" y="3767931"/>
            <a:ext cx="3843338" cy="4667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9E4DBB4-989F-D20E-3619-9C45341ABBCD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9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F33B463D-2FFE-39B1-B698-3FE59400C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MISC Berhad - Wikipedia">
              <a:extLst>
                <a:ext uri="{FF2B5EF4-FFF2-40B4-BE49-F238E27FC236}">
                  <a16:creationId xmlns:a16="http://schemas.microsoft.com/office/drawing/2014/main" id="{35EADCB6-0C03-E2AD-B1BB-C8EBE56FED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B89574-3BD5-DCB7-ABA0-CE1E622C02A3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8D08C8-1D5B-5C41-EB95-9B8EFE67AF25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881C5E0-92CC-8534-5713-2C93F1237134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14" name="Graphic 13" descr="House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CDD4CB1D-8C6E-0AFF-F2C2-B7C055243D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6600" y="5799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74BAA-81B1-1F86-C8B7-1A8A23DC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THE END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1D7FC-DBA9-CB82-D2AC-6F4570440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7E095F-7337-9FBB-A2F4-378C26ECB697}"/>
              </a:ext>
            </a:extLst>
          </p:cNvPr>
          <p:cNvGrpSpPr/>
          <p:nvPr/>
        </p:nvGrpSpPr>
        <p:grpSpPr>
          <a:xfrm>
            <a:off x="-451281" y="50799"/>
            <a:ext cx="12526043" cy="1207475"/>
            <a:chOff x="-451281" y="50799"/>
            <a:chExt cx="12526043" cy="1207475"/>
          </a:xfrm>
        </p:grpSpPr>
        <p:pic>
          <p:nvPicPr>
            <p:cNvPr id="7" name="Picture 4" descr="Universiti Teknologi Malaysia - Wikipedia Bahasa Melayu, ensiklopedia bebas">
              <a:extLst>
                <a:ext uri="{FF2B5EF4-FFF2-40B4-BE49-F238E27FC236}">
                  <a16:creationId xmlns:a16="http://schemas.microsoft.com/office/drawing/2014/main" id="{06D99F2B-492F-4A23-A437-FAAB0B4DD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1776" y="69850"/>
              <a:ext cx="1682986" cy="74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MISC Berhad - Wikipedia">
              <a:extLst>
                <a:ext uri="{FF2B5EF4-FFF2-40B4-BE49-F238E27FC236}">
                  <a16:creationId xmlns:a16="http://schemas.microsoft.com/office/drawing/2014/main" id="{BB5A9CA0-2FE9-32B7-6835-9FD5EA458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604" y="50799"/>
              <a:ext cx="1077572" cy="76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CEEF17-F369-DB37-9D91-F223F1830F68}"/>
                </a:ext>
              </a:extLst>
            </p:cNvPr>
            <p:cNvSpPr/>
            <p:nvPr/>
          </p:nvSpPr>
          <p:spPr>
            <a:xfrm>
              <a:off x="-451281" y="150921"/>
              <a:ext cx="9063023" cy="363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77F2E2-E14D-6A47-6907-022B6FB26990}"/>
                </a:ext>
              </a:extLst>
            </p:cNvPr>
            <p:cNvSpPr/>
            <p:nvPr/>
          </p:nvSpPr>
          <p:spPr>
            <a:xfrm>
              <a:off x="-451281" y="677663"/>
              <a:ext cx="8886548" cy="444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DDB0CA7-76C8-4F7E-B860-A97831E90A78}"/>
                </a:ext>
              </a:extLst>
            </p:cNvPr>
            <p:cNvSpPr/>
            <p:nvPr/>
          </p:nvSpPr>
          <p:spPr>
            <a:xfrm>
              <a:off x="7991544" y="150920"/>
              <a:ext cx="1283450" cy="1107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405240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TECHNICAL ASSESSMENT DATA ANALYTICS</vt:lpstr>
      <vt:lpstr>Table of Content</vt:lpstr>
      <vt:lpstr>Table for Database Question</vt:lpstr>
      <vt:lpstr>Separate Settlement and County</vt:lpstr>
      <vt:lpstr>Count Number of Kings County’s Postal Code</vt:lpstr>
      <vt:lpstr>Count Number of Postal Code from Each County</vt:lpstr>
      <vt:lpstr>Rearrange and Group Concat Postal Code</vt:lpstr>
      <vt:lpstr>Settlement in New Brunswick using JOIN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ASSESSMENT DATA ANALYTICS</dc:title>
  <dc:creator>Mohammad Amirun Haziq</dc:creator>
  <cp:lastModifiedBy>Mohammad Amirun Haziq</cp:lastModifiedBy>
  <cp:revision>2</cp:revision>
  <dcterms:created xsi:type="dcterms:W3CDTF">2022-07-17T19:25:01Z</dcterms:created>
  <dcterms:modified xsi:type="dcterms:W3CDTF">2022-07-18T12:31:40Z</dcterms:modified>
</cp:coreProperties>
</file>