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MagistPresentation/Chosen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DCC7EA4-3B5E-4512-8504-3B630973FA9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Magist Presentation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1285AD0-A2FC-4819-8EB5-AA84D908F1F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6/28/2023 9:30:04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osen" id="2" name="slide2">
            <a:extLst>
              <a:ext uri="{FF2B5EF4-FFF2-40B4-BE49-F238E27FC236}">
                <a16:creationId xmlns:a16="http://schemas.microsoft.com/office/drawing/2014/main" id="{17F6B7FC-6F97-4872-A751-FA164633B6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7134"/>
            <a:ext cx="12192000" cy="478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2023-06-28T09:30:04Z</dcterms:created>
  <dcterms:modified xsi:type="dcterms:W3CDTF">2023-06-28T09:30:04Z</dcterms:modified>
</cp:coreProperties>
</file>