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26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497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9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72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690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64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777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493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2491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207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540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724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C4A1D-ED86-475D-BE14-63097992A0B4}" type="datetimeFigureOut">
              <a:rPr lang="sv-SE" smtClean="0"/>
              <a:t>2022-07-07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128DD-7A43-4D92-B34D-387C3E17B4F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193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3C9A528-F372-32FC-AC25-A782B12A5F32}"/>
              </a:ext>
            </a:extLst>
          </p:cNvPr>
          <p:cNvSpPr/>
          <p:nvPr/>
        </p:nvSpPr>
        <p:spPr>
          <a:xfrm>
            <a:off x="726322" y="977280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C9CB5EC-B3ED-652D-4280-2B6D219809CE}"/>
              </a:ext>
            </a:extLst>
          </p:cNvPr>
          <p:cNvSpPr/>
          <p:nvPr/>
        </p:nvSpPr>
        <p:spPr>
          <a:xfrm>
            <a:off x="731470" y="2482992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4571284-2357-1FC5-0E9B-3302CD6781F6}"/>
              </a:ext>
            </a:extLst>
          </p:cNvPr>
          <p:cNvSpPr/>
          <p:nvPr/>
        </p:nvSpPr>
        <p:spPr>
          <a:xfrm>
            <a:off x="731470" y="3988704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F268D93-67AF-9993-59D9-BE02FB82840E}"/>
              </a:ext>
            </a:extLst>
          </p:cNvPr>
          <p:cNvSpPr/>
          <p:nvPr/>
        </p:nvSpPr>
        <p:spPr>
          <a:xfrm>
            <a:off x="731470" y="5494416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9" name="Rak koppling 8">
            <a:extLst>
              <a:ext uri="{FF2B5EF4-FFF2-40B4-BE49-F238E27FC236}">
                <a16:creationId xmlns:a16="http://schemas.microsoft.com/office/drawing/2014/main" id="{7AC83146-0FA8-C8FB-7505-23801113D16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16322" y="1157280"/>
            <a:ext cx="5148" cy="1325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109EE5AB-BAD7-1065-5A40-8C9A823D7F7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21470" y="2662992"/>
            <a:ext cx="0" cy="1325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koppling 14">
            <a:extLst>
              <a:ext uri="{FF2B5EF4-FFF2-40B4-BE49-F238E27FC236}">
                <a16:creationId xmlns:a16="http://schemas.microsoft.com/office/drawing/2014/main" id="{5CCE4627-E0CC-9AC6-364E-D03D29CD456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1470" y="4168704"/>
            <a:ext cx="0" cy="13257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2A3427AC-70DF-9907-0979-55042362C05D}"/>
              </a:ext>
            </a:extLst>
          </p:cNvPr>
          <p:cNvSpPr/>
          <p:nvPr/>
        </p:nvSpPr>
        <p:spPr>
          <a:xfrm>
            <a:off x="1175672" y="5318151"/>
            <a:ext cx="980642" cy="526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Command</a:t>
            </a:r>
            <a:r>
              <a:rPr lang="sv-SE" sz="1400" b="1" dirty="0"/>
              <a:t> Station</a:t>
            </a:r>
          </a:p>
        </p:txBody>
      </p:sp>
      <p:cxnSp>
        <p:nvCxnSpPr>
          <p:cNvPr id="19" name="Rak koppling 18">
            <a:extLst>
              <a:ext uri="{FF2B5EF4-FFF2-40B4-BE49-F238E27FC236}">
                <a16:creationId xmlns:a16="http://schemas.microsoft.com/office/drawing/2014/main" id="{8847B633-788C-8C3B-3CE7-381F985C00CC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>
            <a:off x="911470" y="5581498"/>
            <a:ext cx="264202" cy="29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ktangel 23">
            <a:extLst>
              <a:ext uri="{FF2B5EF4-FFF2-40B4-BE49-F238E27FC236}">
                <a16:creationId xmlns:a16="http://schemas.microsoft.com/office/drawing/2014/main" id="{9DB5A1B9-3CFA-9ACB-4356-AC6E26BF9A3A}"/>
              </a:ext>
            </a:extLst>
          </p:cNvPr>
          <p:cNvSpPr/>
          <p:nvPr/>
        </p:nvSpPr>
        <p:spPr>
          <a:xfrm>
            <a:off x="1175671" y="2403263"/>
            <a:ext cx="980645" cy="339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LocoBuffer</a:t>
            </a:r>
            <a:endParaRPr lang="sv-SE" sz="1400" b="1" dirty="0"/>
          </a:p>
        </p:txBody>
      </p: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AF40649B-74C6-BEBB-581E-FE969BA63A4F}"/>
              </a:ext>
            </a:extLst>
          </p:cNvPr>
          <p:cNvCxnSpPr>
            <a:cxnSpLocks/>
            <a:stCxn id="24" idx="1"/>
            <a:endCxn id="5" idx="3"/>
          </p:cNvCxnSpPr>
          <p:nvPr/>
        </p:nvCxnSpPr>
        <p:spPr>
          <a:xfrm flipH="1">
            <a:off x="911470" y="2572992"/>
            <a:ext cx="2642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52BD441B-5D11-0C66-49F2-E188E9B78FFC}"/>
              </a:ext>
            </a:extLst>
          </p:cNvPr>
          <p:cNvSpPr/>
          <p:nvPr/>
        </p:nvSpPr>
        <p:spPr>
          <a:xfrm>
            <a:off x="2435965" y="977280"/>
            <a:ext cx="5620238" cy="49908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Computer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389CE841-B08F-2FF9-DC6B-183562994C17}"/>
              </a:ext>
            </a:extLst>
          </p:cNvPr>
          <p:cNvSpPr/>
          <p:nvPr/>
        </p:nvSpPr>
        <p:spPr>
          <a:xfrm>
            <a:off x="2436236" y="2403263"/>
            <a:ext cx="555681" cy="339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USB</a:t>
            </a:r>
          </a:p>
        </p:txBody>
      </p:sp>
      <p:cxnSp>
        <p:nvCxnSpPr>
          <p:cNvPr id="31" name="Rak koppling 30">
            <a:extLst>
              <a:ext uri="{FF2B5EF4-FFF2-40B4-BE49-F238E27FC236}">
                <a16:creationId xmlns:a16="http://schemas.microsoft.com/office/drawing/2014/main" id="{95A947AB-491B-B157-09FE-EC3E821BE5E8}"/>
              </a:ext>
            </a:extLst>
          </p:cNvPr>
          <p:cNvCxnSpPr>
            <a:cxnSpLocks/>
            <a:stCxn id="30" idx="1"/>
            <a:endCxn id="24" idx="3"/>
          </p:cNvCxnSpPr>
          <p:nvPr/>
        </p:nvCxnSpPr>
        <p:spPr>
          <a:xfrm flipH="1">
            <a:off x="2156316" y="2572992"/>
            <a:ext cx="279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ruta 48">
            <a:extLst>
              <a:ext uri="{FF2B5EF4-FFF2-40B4-BE49-F238E27FC236}">
                <a16:creationId xmlns:a16="http://schemas.microsoft.com/office/drawing/2014/main" id="{1B80474E-DDB1-49BA-9521-5C279657ACF0}"/>
              </a:ext>
            </a:extLst>
          </p:cNvPr>
          <p:cNvSpPr txBox="1"/>
          <p:nvPr/>
        </p:nvSpPr>
        <p:spPr>
          <a:xfrm rot="16200000">
            <a:off x="167311" y="3189812"/>
            <a:ext cx="9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LocoNet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FD78A8C8-9AC6-797A-CECC-BA8D77C5ED9F}"/>
              </a:ext>
            </a:extLst>
          </p:cNvPr>
          <p:cNvSpPr/>
          <p:nvPr/>
        </p:nvSpPr>
        <p:spPr>
          <a:xfrm>
            <a:off x="8341000" y="5318152"/>
            <a:ext cx="802997" cy="52669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Wi-Fi Router</a:t>
            </a:r>
          </a:p>
        </p:txBody>
      </p:sp>
      <p:cxnSp>
        <p:nvCxnSpPr>
          <p:cNvPr id="54" name="Rak koppling 53">
            <a:extLst>
              <a:ext uri="{FF2B5EF4-FFF2-40B4-BE49-F238E27FC236}">
                <a16:creationId xmlns:a16="http://schemas.microsoft.com/office/drawing/2014/main" id="{46F88C0E-3C3A-A4FE-A027-387789A0A7B0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771143" y="5581498"/>
            <a:ext cx="5701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ruta 54">
            <a:extLst>
              <a:ext uri="{FF2B5EF4-FFF2-40B4-BE49-F238E27FC236}">
                <a16:creationId xmlns:a16="http://schemas.microsoft.com/office/drawing/2014/main" id="{5D6530C1-D9E7-83E1-9DB5-33C76698CB09}"/>
              </a:ext>
            </a:extLst>
          </p:cNvPr>
          <p:cNvSpPr txBox="1"/>
          <p:nvPr/>
        </p:nvSpPr>
        <p:spPr>
          <a:xfrm>
            <a:off x="3293106" y="2365243"/>
            <a:ext cx="775410" cy="4154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050" b="1" dirty="0" err="1"/>
              <a:t>Serial</a:t>
            </a:r>
            <a:r>
              <a:rPr lang="sv-SE" sz="1050" b="1" dirty="0"/>
              <a:t> Port </a:t>
            </a:r>
            <a:r>
              <a:rPr lang="sv-SE" sz="1050" b="1" dirty="0" err="1"/>
              <a:t>Gateway</a:t>
            </a:r>
            <a:endParaRPr lang="sv-SE" sz="1050" b="1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E0D44E8A-D3C8-0F32-27B0-90CF22EC2DCE}"/>
              </a:ext>
            </a:extLst>
          </p:cNvPr>
          <p:cNvSpPr txBox="1"/>
          <p:nvPr/>
        </p:nvSpPr>
        <p:spPr>
          <a:xfrm>
            <a:off x="4369705" y="1946307"/>
            <a:ext cx="904554" cy="4154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050" b="1" dirty="0" err="1"/>
              <a:t>Udp</a:t>
            </a:r>
            <a:r>
              <a:rPr lang="sv-SE" sz="1050" b="1" dirty="0"/>
              <a:t> </a:t>
            </a:r>
          </a:p>
          <a:p>
            <a:pPr algn="ctr"/>
            <a:r>
              <a:rPr lang="sv-SE" sz="1050" b="1" dirty="0" err="1"/>
              <a:t>Broadcaster</a:t>
            </a:r>
            <a:endParaRPr lang="sv-SE" sz="1050" b="1" dirty="0"/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695BD519-A7E7-D2E8-5984-83BCD29DC921}"/>
              </a:ext>
            </a:extLst>
          </p:cNvPr>
          <p:cNvSpPr txBox="1"/>
          <p:nvPr/>
        </p:nvSpPr>
        <p:spPr>
          <a:xfrm>
            <a:off x="4369664" y="2780741"/>
            <a:ext cx="904554" cy="4154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050" b="1" dirty="0" err="1"/>
              <a:t>Udp</a:t>
            </a:r>
            <a:r>
              <a:rPr lang="sv-SE" sz="1050" b="1" dirty="0"/>
              <a:t> </a:t>
            </a:r>
            <a:r>
              <a:rPr lang="sv-SE" sz="1050" b="1" dirty="0" err="1"/>
              <a:t>Forwarder</a:t>
            </a:r>
            <a:endParaRPr lang="sv-SE" sz="1050" b="1" dirty="0"/>
          </a:p>
        </p:txBody>
      </p:sp>
      <p:cxnSp>
        <p:nvCxnSpPr>
          <p:cNvPr id="59" name="Rak pilkoppling 58">
            <a:extLst>
              <a:ext uri="{FF2B5EF4-FFF2-40B4-BE49-F238E27FC236}">
                <a16:creationId xmlns:a16="http://schemas.microsoft.com/office/drawing/2014/main" id="{5AEF83A9-D5DB-47F3-6690-A23E28BA7D10}"/>
              </a:ext>
            </a:extLst>
          </p:cNvPr>
          <p:cNvCxnSpPr>
            <a:cxnSpLocks/>
            <a:stCxn id="55" idx="0"/>
            <a:endCxn id="56" idx="1"/>
          </p:cNvCxnSpPr>
          <p:nvPr/>
        </p:nvCxnSpPr>
        <p:spPr>
          <a:xfrm rot="5400000" flipH="1" flipV="1">
            <a:off x="3919665" y="1915203"/>
            <a:ext cx="211187" cy="688894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Rak pilkoppling 58">
            <a:extLst>
              <a:ext uri="{FF2B5EF4-FFF2-40B4-BE49-F238E27FC236}">
                <a16:creationId xmlns:a16="http://schemas.microsoft.com/office/drawing/2014/main" id="{77DA8341-71EB-3688-FD44-2D02CF5DD504}"/>
              </a:ext>
            </a:extLst>
          </p:cNvPr>
          <p:cNvCxnSpPr>
            <a:cxnSpLocks/>
            <a:stCxn id="57" idx="1"/>
            <a:endCxn id="55" idx="2"/>
          </p:cNvCxnSpPr>
          <p:nvPr/>
        </p:nvCxnSpPr>
        <p:spPr>
          <a:xfrm rot="10800000">
            <a:off x="3680812" y="2780742"/>
            <a:ext cx="688853" cy="207749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ak pilkoppling 58">
            <a:extLst>
              <a:ext uri="{FF2B5EF4-FFF2-40B4-BE49-F238E27FC236}">
                <a16:creationId xmlns:a16="http://schemas.microsoft.com/office/drawing/2014/main" id="{C022B5F4-B1FE-E36F-37A5-79F02C2E90CE}"/>
              </a:ext>
            </a:extLst>
          </p:cNvPr>
          <p:cNvCxnSpPr>
            <a:cxnSpLocks/>
            <a:stCxn id="55" idx="1"/>
            <a:endCxn id="30" idx="3"/>
          </p:cNvCxnSpPr>
          <p:nvPr/>
        </p:nvCxnSpPr>
        <p:spPr>
          <a:xfrm flipH="1">
            <a:off x="2991917" y="2572992"/>
            <a:ext cx="301189" cy="0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ruta 67">
            <a:extLst>
              <a:ext uri="{FF2B5EF4-FFF2-40B4-BE49-F238E27FC236}">
                <a16:creationId xmlns:a16="http://schemas.microsoft.com/office/drawing/2014/main" id="{735915DB-415B-8F21-C985-B8949589483E}"/>
              </a:ext>
            </a:extLst>
          </p:cNvPr>
          <p:cNvSpPr txBox="1"/>
          <p:nvPr/>
        </p:nvSpPr>
        <p:spPr>
          <a:xfrm>
            <a:off x="5671411" y="2361058"/>
            <a:ext cx="904554" cy="4154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050" b="1" dirty="0" err="1"/>
              <a:t>Slot</a:t>
            </a:r>
            <a:r>
              <a:rPr lang="sv-SE" sz="1050" b="1" dirty="0"/>
              <a:t> Table </a:t>
            </a:r>
            <a:r>
              <a:rPr lang="sv-SE" sz="1050" b="1" dirty="0" err="1"/>
              <a:t>Updater</a:t>
            </a:r>
            <a:endParaRPr lang="sv-SE" sz="1050" b="1" dirty="0"/>
          </a:p>
        </p:txBody>
      </p:sp>
      <p:cxnSp>
        <p:nvCxnSpPr>
          <p:cNvPr id="70" name="Rak pilkoppling 58">
            <a:extLst>
              <a:ext uri="{FF2B5EF4-FFF2-40B4-BE49-F238E27FC236}">
                <a16:creationId xmlns:a16="http://schemas.microsoft.com/office/drawing/2014/main" id="{3381498B-0788-C941-3F66-D21D7C95B12F}"/>
              </a:ext>
            </a:extLst>
          </p:cNvPr>
          <p:cNvCxnSpPr>
            <a:cxnSpLocks/>
            <a:stCxn id="56" idx="3"/>
            <a:endCxn id="68" idx="0"/>
          </p:cNvCxnSpPr>
          <p:nvPr/>
        </p:nvCxnSpPr>
        <p:spPr>
          <a:xfrm>
            <a:off x="5274259" y="2154056"/>
            <a:ext cx="849429" cy="207002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Rak pilkoppling 58">
            <a:extLst>
              <a:ext uri="{FF2B5EF4-FFF2-40B4-BE49-F238E27FC236}">
                <a16:creationId xmlns:a16="http://schemas.microsoft.com/office/drawing/2014/main" id="{A71E3B34-01C2-3EFB-FC93-4282C700EC44}"/>
              </a:ext>
            </a:extLst>
          </p:cNvPr>
          <p:cNvCxnSpPr>
            <a:cxnSpLocks/>
            <a:stCxn id="68" idx="2"/>
            <a:endCxn id="57" idx="3"/>
          </p:cNvCxnSpPr>
          <p:nvPr/>
        </p:nvCxnSpPr>
        <p:spPr>
          <a:xfrm rot="5400000">
            <a:off x="5592986" y="2457788"/>
            <a:ext cx="211934" cy="849470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ruta 77">
            <a:extLst>
              <a:ext uri="{FF2B5EF4-FFF2-40B4-BE49-F238E27FC236}">
                <a16:creationId xmlns:a16="http://schemas.microsoft.com/office/drawing/2014/main" id="{2FEE6528-0C40-44EF-CF30-C0BA13126EA3}"/>
              </a:ext>
            </a:extLst>
          </p:cNvPr>
          <p:cNvSpPr txBox="1"/>
          <p:nvPr/>
        </p:nvSpPr>
        <p:spPr>
          <a:xfrm>
            <a:off x="6866589" y="4214513"/>
            <a:ext cx="904554" cy="4154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sv-SE" sz="1050" b="1" dirty="0" err="1"/>
              <a:t>WiThrottle</a:t>
            </a:r>
            <a:r>
              <a:rPr lang="sv-SE" sz="1050" b="1" dirty="0"/>
              <a:t> Server</a:t>
            </a:r>
          </a:p>
        </p:txBody>
      </p:sp>
      <p:sp>
        <p:nvSpPr>
          <p:cNvPr id="79" name="textruta 78">
            <a:extLst>
              <a:ext uri="{FF2B5EF4-FFF2-40B4-BE49-F238E27FC236}">
                <a16:creationId xmlns:a16="http://schemas.microsoft.com/office/drawing/2014/main" id="{D4B3ABAD-AA23-5FFB-5B5B-791744996D89}"/>
              </a:ext>
            </a:extLst>
          </p:cNvPr>
          <p:cNvSpPr txBox="1"/>
          <p:nvPr/>
        </p:nvSpPr>
        <p:spPr>
          <a:xfrm>
            <a:off x="6866589" y="2361057"/>
            <a:ext cx="904554" cy="41549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algn="ctr"/>
            <a:r>
              <a:rPr lang="sv-SE" sz="1050" b="1" dirty="0" err="1"/>
              <a:t>Slot</a:t>
            </a:r>
            <a:r>
              <a:rPr lang="sv-SE" sz="1050" b="1" dirty="0"/>
              <a:t> Table</a:t>
            </a:r>
          </a:p>
        </p:txBody>
      </p:sp>
      <p:cxnSp>
        <p:nvCxnSpPr>
          <p:cNvPr id="80" name="Rak pilkoppling 58">
            <a:extLst>
              <a:ext uri="{FF2B5EF4-FFF2-40B4-BE49-F238E27FC236}">
                <a16:creationId xmlns:a16="http://schemas.microsoft.com/office/drawing/2014/main" id="{3060D6A0-4967-2528-C5FE-AA62D8FC33E9}"/>
              </a:ext>
            </a:extLst>
          </p:cNvPr>
          <p:cNvCxnSpPr>
            <a:cxnSpLocks/>
            <a:stCxn id="79" idx="1"/>
            <a:endCxn id="68" idx="3"/>
          </p:cNvCxnSpPr>
          <p:nvPr/>
        </p:nvCxnSpPr>
        <p:spPr>
          <a:xfrm flipH="1">
            <a:off x="6575965" y="2568806"/>
            <a:ext cx="290624" cy="1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ruta 83">
            <a:extLst>
              <a:ext uri="{FF2B5EF4-FFF2-40B4-BE49-F238E27FC236}">
                <a16:creationId xmlns:a16="http://schemas.microsoft.com/office/drawing/2014/main" id="{3D8973A4-F8FB-6700-C335-D57590EA9817}"/>
              </a:ext>
            </a:extLst>
          </p:cNvPr>
          <p:cNvSpPr txBox="1"/>
          <p:nvPr/>
        </p:nvSpPr>
        <p:spPr>
          <a:xfrm>
            <a:off x="6866589" y="3391659"/>
            <a:ext cx="904554" cy="415498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noAutofit/>
          </a:bodyPr>
          <a:lstStyle/>
          <a:p>
            <a:pPr algn="ctr"/>
            <a:r>
              <a:rPr lang="sv-SE" sz="1050" b="1" dirty="0" err="1"/>
              <a:t>Throttle</a:t>
            </a:r>
            <a:endParaRPr lang="sv-SE" sz="1050" b="1" dirty="0"/>
          </a:p>
        </p:txBody>
      </p:sp>
      <p:cxnSp>
        <p:nvCxnSpPr>
          <p:cNvPr id="85" name="Rak pilkoppling 58">
            <a:extLst>
              <a:ext uri="{FF2B5EF4-FFF2-40B4-BE49-F238E27FC236}">
                <a16:creationId xmlns:a16="http://schemas.microsoft.com/office/drawing/2014/main" id="{20506DAB-0104-07DF-298D-4AD114BD5A09}"/>
              </a:ext>
            </a:extLst>
          </p:cNvPr>
          <p:cNvCxnSpPr>
            <a:cxnSpLocks/>
            <a:stCxn id="79" idx="3"/>
            <a:endCxn id="84" idx="3"/>
          </p:cNvCxnSpPr>
          <p:nvPr/>
        </p:nvCxnSpPr>
        <p:spPr>
          <a:xfrm>
            <a:off x="7771143" y="2568806"/>
            <a:ext cx="12700" cy="1030602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ak pilkoppling 58">
            <a:extLst>
              <a:ext uri="{FF2B5EF4-FFF2-40B4-BE49-F238E27FC236}">
                <a16:creationId xmlns:a16="http://schemas.microsoft.com/office/drawing/2014/main" id="{5DA5F00D-EFED-142A-B04D-7FFAE3D30E92}"/>
              </a:ext>
            </a:extLst>
          </p:cNvPr>
          <p:cNvCxnSpPr>
            <a:cxnSpLocks/>
            <a:stCxn id="79" idx="2"/>
            <a:endCxn id="57" idx="3"/>
          </p:cNvCxnSpPr>
          <p:nvPr/>
        </p:nvCxnSpPr>
        <p:spPr>
          <a:xfrm rot="5400000">
            <a:off x="6190574" y="1860198"/>
            <a:ext cx="211936" cy="2044648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ak pilkoppling 58">
            <a:extLst>
              <a:ext uri="{FF2B5EF4-FFF2-40B4-BE49-F238E27FC236}">
                <a16:creationId xmlns:a16="http://schemas.microsoft.com/office/drawing/2014/main" id="{E10F0704-18C0-627F-0B56-53DB9CB80591}"/>
              </a:ext>
            </a:extLst>
          </p:cNvPr>
          <p:cNvCxnSpPr>
            <a:cxnSpLocks/>
            <a:stCxn id="78" idx="0"/>
            <a:endCxn id="84" idx="2"/>
          </p:cNvCxnSpPr>
          <p:nvPr/>
        </p:nvCxnSpPr>
        <p:spPr>
          <a:xfrm flipV="1">
            <a:off x="7318866" y="3807157"/>
            <a:ext cx="0" cy="407356"/>
          </a:xfrm>
          <a:prstGeom prst="straightConnector1">
            <a:avLst/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ktangel 98">
            <a:extLst>
              <a:ext uri="{FF2B5EF4-FFF2-40B4-BE49-F238E27FC236}">
                <a16:creationId xmlns:a16="http://schemas.microsoft.com/office/drawing/2014/main" id="{41704C61-2786-7A7A-E29C-EE00F16EC35D}"/>
              </a:ext>
            </a:extLst>
          </p:cNvPr>
          <p:cNvSpPr/>
          <p:nvPr/>
        </p:nvSpPr>
        <p:spPr>
          <a:xfrm>
            <a:off x="6866589" y="5411769"/>
            <a:ext cx="904554" cy="3394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TCP/IP</a:t>
            </a:r>
          </a:p>
        </p:txBody>
      </p:sp>
      <p:cxnSp>
        <p:nvCxnSpPr>
          <p:cNvPr id="101" name="Rak pilkoppling 58">
            <a:extLst>
              <a:ext uri="{FF2B5EF4-FFF2-40B4-BE49-F238E27FC236}">
                <a16:creationId xmlns:a16="http://schemas.microsoft.com/office/drawing/2014/main" id="{A3D24E7D-C9EA-9984-D6EB-AD906AA26D19}"/>
              </a:ext>
            </a:extLst>
          </p:cNvPr>
          <p:cNvCxnSpPr>
            <a:cxnSpLocks/>
            <a:stCxn id="99" idx="1"/>
            <a:endCxn id="84" idx="1"/>
          </p:cNvCxnSpPr>
          <p:nvPr/>
        </p:nvCxnSpPr>
        <p:spPr>
          <a:xfrm rot="10800000">
            <a:off x="6866589" y="3599408"/>
            <a:ext cx="12700" cy="1982090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Rak pilkoppling 58">
            <a:extLst>
              <a:ext uri="{FF2B5EF4-FFF2-40B4-BE49-F238E27FC236}">
                <a16:creationId xmlns:a16="http://schemas.microsoft.com/office/drawing/2014/main" id="{A1AB4756-CB40-B974-459C-73052F871710}"/>
              </a:ext>
            </a:extLst>
          </p:cNvPr>
          <p:cNvCxnSpPr>
            <a:cxnSpLocks/>
            <a:stCxn id="99" idx="0"/>
            <a:endCxn id="78" idx="2"/>
          </p:cNvCxnSpPr>
          <p:nvPr/>
        </p:nvCxnSpPr>
        <p:spPr>
          <a:xfrm flipV="1">
            <a:off x="7318866" y="4630011"/>
            <a:ext cx="0" cy="78175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26</Words>
  <Application>Microsoft Office PowerPoint</Application>
  <PresentationFormat>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Stefan Fjällemark</dc:creator>
  <cp:lastModifiedBy>Stefan Fjällemark</cp:lastModifiedBy>
  <cp:revision>1</cp:revision>
  <dcterms:created xsi:type="dcterms:W3CDTF">2022-07-07T06:22:58Z</dcterms:created>
  <dcterms:modified xsi:type="dcterms:W3CDTF">2022-07-07T06:47:50Z</dcterms:modified>
</cp:coreProperties>
</file>