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7" r:id="rId7"/>
    <p:sldId id="276" r:id="rId8"/>
    <p:sldId id="263" r:id="rId9"/>
    <p:sldId id="268" r:id="rId10"/>
    <p:sldId id="308" r:id="rId11"/>
    <p:sldId id="297" r:id="rId12"/>
    <p:sldId id="306" r:id="rId13"/>
    <p:sldId id="310" r:id="rId14"/>
    <p:sldId id="309" r:id="rId15"/>
    <p:sldId id="312" r:id="rId16"/>
    <p:sldId id="314" r:id="rId17"/>
    <p:sldId id="313" r:id="rId18"/>
    <p:sldId id="315" r:id="rId19"/>
    <p:sldId id="316" r:id="rId20"/>
    <p:sldId id="277" r:id="rId21"/>
    <p:sldId id="322" r:id="rId22"/>
    <p:sldId id="278" r:id="rId23"/>
    <p:sldId id="31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4022"/>
    <a:srgbClr val="1B2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-336" y="-1758"/>
      </p:cViewPr>
      <p:guideLst>
        <p:guide orient="horz" pos="221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EDEB-74DD-4590-ADB0-3BDFBC7AA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43DD-9C8A-432D-8FD9-15B0804A3E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58628" y="64311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1045" y="1906905"/>
            <a:ext cx="53066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rgbClr val="ED4022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2020</a:t>
            </a:r>
            <a:endParaRPr lang="en-US" altLang="zh-CN" sz="8000" dirty="0">
              <a:solidFill>
                <a:srgbClr val="ED4022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44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《休闲生活》服务端项目答辩</a:t>
            </a:r>
            <a:endParaRPr lang="zh-CN" altLang="en-US" sz="44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0873" y="6056366"/>
            <a:ext cx="230020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：陶安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0874" y="4741815"/>
            <a:ext cx="3207517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后台数据管理。采用三成结构思想、</a:t>
            </a:r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</a:t>
            </a: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，处理前台发送的请求，返回响应的</a:t>
            </a:r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格式数据。</a:t>
            </a:r>
            <a:endParaRPr lang="zh-CN" altLang="en-US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音乐功能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Music function</a:t>
            </a:r>
            <a:endParaRPr lang="en-US" altLang="zh-CN" sz="11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49030" y="3274286"/>
            <a:ext cx="4350636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音乐功能主要分为两个模块，音乐会和演唱会功能类似。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M$@2T[F()XY)4ZIN61YC64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42745" y="818515"/>
            <a:ext cx="3208145" cy="54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745" y="818515"/>
            <a:ext cx="3209371" cy="5400000"/>
          </a:xfrm>
          <a:prstGeom prst="rect">
            <a:avLst/>
          </a:prstGeom>
        </p:spPr>
      </p:pic>
      <p:sp>
        <p:nvSpPr>
          <p:cNvPr id="2" name="TextBox 76"/>
          <p:cNvSpPr txBox="1"/>
          <p:nvPr/>
        </p:nvSpPr>
        <p:spPr>
          <a:xfrm>
            <a:off x="443585" y="1736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音乐功能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Music function</a:t>
            </a:r>
            <a:endParaRPr lang="en-US" altLang="zh-CN" sz="11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08390" y="2900271"/>
            <a:ext cx="4350636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音乐会列表，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接收前端传参，返回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端传来的结果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端将查询结果进行处理选出有用的数据与参数一并处理成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格式，返回给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执行查询操作，查询数据库中的音乐表存储查询结果返回给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处理。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音乐会详情，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接收前端传参，返回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端传来的结果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result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端将查询结果进行处理选出有用的数据与参数一并处理成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格式，返回给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执行查询操作，查询数据库中的音乐表存储查询结果返回给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处理。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169647" y="2282043"/>
            <a:ext cx="177504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音乐会</a:t>
            </a:r>
            <a:endParaRPr lang="zh-CN" altLang="en-US" sz="28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45" y="728980"/>
            <a:ext cx="3209177" cy="54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745" y="818515"/>
            <a:ext cx="3209371" cy="5400000"/>
          </a:xfrm>
          <a:prstGeom prst="rect">
            <a:avLst/>
          </a:prstGeom>
        </p:spPr>
      </p:pic>
      <p:sp>
        <p:nvSpPr>
          <p:cNvPr id="2" name="TextBox 76"/>
          <p:cNvSpPr txBox="1"/>
          <p:nvPr/>
        </p:nvSpPr>
        <p:spPr>
          <a:xfrm>
            <a:off x="443585" y="1736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音乐功能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Music function</a:t>
            </a:r>
            <a:endParaRPr lang="en-US" altLang="zh-CN" sz="11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08390" y="2900271"/>
            <a:ext cx="4350636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音乐会列表，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接收前端传参，返回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端传来的结果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端将查询结果进行处理选出有用的数据与参数一并处理成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格式，返回给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执行查询操作，查询数据库中的音乐表存储查询结果返回给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处理。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音乐会详情，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接收前端传参，返回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端传来的结果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result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端将查询结果进行处理选出有用的数据与参数一并处理成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格式，返回给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执行查询操作，查询数据库中的音乐表存储查询结果返回给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处理。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169647" y="2282043"/>
            <a:ext cx="177504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音乐会</a:t>
            </a:r>
            <a:endParaRPr lang="zh-CN" altLang="en-US" sz="28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45" y="728980"/>
            <a:ext cx="3209177" cy="54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1252220"/>
            <a:ext cx="7543800" cy="4352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3945" y="104775"/>
            <a:ext cx="7484110" cy="66497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5645" y="104775"/>
            <a:ext cx="7967345" cy="6591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745" y="819150"/>
            <a:ext cx="3209371" cy="5400000"/>
          </a:xfrm>
          <a:prstGeom prst="rect">
            <a:avLst/>
          </a:prstGeom>
        </p:spPr>
      </p:pic>
      <p:sp>
        <p:nvSpPr>
          <p:cNvPr id="2" name="TextBox 76"/>
          <p:cNvSpPr txBox="1"/>
          <p:nvPr/>
        </p:nvSpPr>
        <p:spPr>
          <a:xfrm>
            <a:off x="443585" y="1736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音乐功能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Music function</a:t>
            </a:r>
            <a:endParaRPr lang="en-US" altLang="zh-CN" sz="11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08390" y="2900271"/>
            <a:ext cx="4350636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演唱会列表，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接收前端传参，返回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端传来的结果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端将查询结果进行处理选出有用的数据与参数一并处理成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格式，返回给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执行查询操作，查询数据库中的音乐表存储查询结果返回给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处理。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演唱会详情，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接收前端传参，返回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端传来的结果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result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端将查询结果进行处理选出有用的数据与参数一并处理成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格式，返回给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执行查询操作，查询数据库中的音乐表存储查询结果返回给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处理。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169647" y="2282043"/>
            <a:ext cx="177504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演唱会</a:t>
            </a:r>
            <a:endParaRPr lang="zh-CN" altLang="en-US" sz="28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45" y="819150"/>
            <a:ext cx="3209371" cy="54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745" y="819150"/>
            <a:ext cx="3209371" cy="5400000"/>
          </a:xfrm>
          <a:prstGeom prst="rect">
            <a:avLst/>
          </a:prstGeom>
        </p:spPr>
      </p:pic>
      <p:sp>
        <p:nvSpPr>
          <p:cNvPr id="2" name="TextBox 76"/>
          <p:cNvSpPr txBox="1"/>
          <p:nvPr/>
        </p:nvSpPr>
        <p:spPr>
          <a:xfrm>
            <a:off x="443585" y="1736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音乐功能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Music function</a:t>
            </a:r>
            <a:endParaRPr lang="en-US" altLang="zh-CN" sz="11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08390" y="2900271"/>
            <a:ext cx="4350636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演唱会列表，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接收前端传参，返回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端传来的结果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端将查询结果进行处理选出有用的数据与参数一并处理成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格式，返回给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执行查询操作，查询数据库中的音乐表存储查询结果返回给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处理。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演唱会详情，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接收前端传参，返回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端传来的结果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result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端将查询结果进行处理选出有用的数据与参数一并处理成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格式，返回给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执行查询操作，查询数据库中的音乐表存储查询结果返回给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处理。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169647" y="2282043"/>
            <a:ext cx="177504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演唱会</a:t>
            </a:r>
            <a:endParaRPr lang="zh-CN" altLang="en-US" sz="28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45" y="819150"/>
            <a:ext cx="3209371" cy="54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795" y="1128395"/>
            <a:ext cx="8105775" cy="4600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745" y="204470"/>
            <a:ext cx="8642985" cy="64490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9300" y="453390"/>
            <a:ext cx="5613400" cy="5951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影视功能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Movie function</a:t>
            </a:r>
            <a:endParaRPr lang="en-US" altLang="zh-CN" sz="11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49030" y="3274286"/>
            <a:ext cx="4350636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影视功能主要分为两个模块，影视显示和影评功能。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745" y="818515"/>
            <a:ext cx="3209371" cy="54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影视功能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Movie function</a:t>
            </a:r>
            <a:endParaRPr lang="en-US" altLang="zh-CN" sz="11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08390" y="2900271"/>
            <a:ext cx="4350636" cy="176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影视列表，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接收前端传参，返回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端传来的结果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端将查询结果进行处理选出有用的数据与参数一并处理成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格式，返回给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执行查询操作，查询数据库中的音乐表存储查询结果返回给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处理。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169647" y="2282043"/>
            <a:ext cx="177504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影视</a:t>
            </a:r>
            <a:endParaRPr lang="zh-CN" altLang="en-US" sz="28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745" y="818515"/>
            <a:ext cx="3209371" cy="54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影视功能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Movie function</a:t>
            </a:r>
            <a:endParaRPr lang="en-US" altLang="zh-CN" sz="11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08390" y="2900271"/>
            <a:ext cx="4350636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演唱会详情，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接收前端传参，返回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端传来的结果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result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端将查询结果进行处理选出有用的数据与参数一并处理成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格式，返回给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执行查询操作，查询数据库中的音乐表存储查询结果返回给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处理。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影评，这里有影评列表显示和提交评论两块。提交评论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端接收前端传来的参数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username 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参数，传给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并返回处理结果到前端。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将参数提交给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，处理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执行结果返回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格式参数。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根据参数将评论传入数据库，返回执行结果。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169647" y="2282043"/>
            <a:ext cx="177504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影视</a:t>
            </a:r>
            <a:endParaRPr lang="zh-CN" altLang="en-US" sz="28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745" y="818515"/>
            <a:ext cx="3209371" cy="54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影视功能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Movie function</a:t>
            </a:r>
            <a:endParaRPr lang="en-US" altLang="zh-CN" sz="11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08390" y="2900271"/>
            <a:ext cx="4350636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演唱会详情，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接收前端传参，返回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端传来的结果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result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端将查询结果进行处理选出有用的数据与参数一并处理成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格式，返回给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执行查询操作，查询数据库中的音乐表存储查询结果返回给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处理。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影评，这里有影评列表显示和提交评论两块。提交评论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端接收前端传来的参数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username 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参数，传给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并返回处理结果到前端。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将参数提交给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，处理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执行结果返回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格式参数。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根据参数将评论传入数据库，返回执行结果。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169647" y="2282043"/>
            <a:ext cx="177504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影视</a:t>
            </a:r>
            <a:endParaRPr lang="zh-CN" altLang="en-US" sz="28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745" y="818515"/>
            <a:ext cx="3209371" cy="54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937895"/>
            <a:ext cx="7677150" cy="4981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070" y="1604645"/>
            <a:ext cx="7515225" cy="3648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245" y="947420"/>
            <a:ext cx="9286875" cy="496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76725" y="3909532"/>
            <a:ext cx="3638550" cy="4603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Problems and Solutions</a:t>
            </a:r>
            <a:endParaRPr lang="en-US" altLang="zh-CN" sz="24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问题及解决</a:t>
            </a:r>
            <a:endParaRPr lang="zh-CN" altLang="en-US" sz="3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45493" y="-179684"/>
            <a:ext cx="3196202" cy="7130016"/>
            <a:chOff x="8442118" y="-179684"/>
            <a:chExt cx="3196202" cy="7130016"/>
          </a:xfrm>
        </p:grpSpPr>
        <p:sp>
          <p:nvSpPr>
            <p:cNvPr id="5" name="Line 16"/>
            <p:cNvSpPr>
              <a:spLocks noChangeShapeType="1"/>
            </p:cNvSpPr>
            <p:nvPr/>
          </p:nvSpPr>
          <p:spPr bwMode="auto">
            <a:xfrm>
              <a:off x="8442118" y="0"/>
              <a:ext cx="1966175" cy="6950332"/>
            </a:xfrm>
            <a:prstGeom prst="line">
              <a:avLst/>
            </a:prstGeom>
            <a:noFill/>
            <a:ln w="7938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 flipV="1">
              <a:off x="8442118" y="-179684"/>
              <a:ext cx="3196202" cy="7037684"/>
            </a:xfrm>
            <a:prstGeom prst="line">
              <a:avLst/>
            </a:prstGeom>
            <a:noFill/>
            <a:ln w="7938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 flipH="1" flipV="1">
            <a:off x="-2" y="254523"/>
            <a:ext cx="3054286" cy="660920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307" y="2197894"/>
            <a:ext cx="17583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5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1"/>
          <p:cNvSpPr>
            <a:spLocks noChangeArrowheads="1"/>
          </p:cNvSpPr>
          <p:nvPr/>
        </p:nvSpPr>
        <p:spPr bwMode="auto">
          <a:xfrm>
            <a:off x="6348911" y="1257313"/>
            <a:ext cx="727831" cy="727831"/>
          </a:xfrm>
          <a:prstGeom prst="roundRect">
            <a:avLst/>
          </a:pr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6412104" y="1335488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56977" y="1677367"/>
            <a:ext cx="18319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architecture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7256976" y="1211017"/>
            <a:ext cx="28970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项目架构</a:t>
            </a:r>
            <a:endParaRPr lang="zh-CN" altLang="en-US" sz="2800" dirty="0" smtClean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6348911" y="2501778"/>
            <a:ext cx="727831" cy="727831"/>
          </a:xfrm>
          <a:prstGeom prst="roundRect">
            <a:avLst/>
          </a:pr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6412104" y="2579953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56977" y="2921832"/>
            <a:ext cx="162687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module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ct val="0"/>
              </a:spcBef>
            </a:pP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256976" y="2455482"/>
            <a:ext cx="28970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</a:t>
            </a:r>
            <a:endParaRPr lang="zh-CN" altLang="en-US" sz="28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6348911" y="3749140"/>
            <a:ext cx="727831" cy="727831"/>
          </a:xfrm>
          <a:prstGeom prst="roundRect">
            <a:avLst/>
          </a:pr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6412104" y="3827315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56977" y="4169194"/>
            <a:ext cx="220091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Problems and Solutions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ct val="0"/>
              </a:spcBef>
            </a:pP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7256976" y="3702844"/>
            <a:ext cx="28970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问题及解决</a:t>
            </a:r>
            <a:endParaRPr lang="zh-CN" altLang="en-US" sz="28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1"/>
          <p:cNvSpPr>
            <a:spLocks noChangeArrowheads="1"/>
          </p:cNvSpPr>
          <p:nvPr/>
        </p:nvSpPr>
        <p:spPr bwMode="auto">
          <a:xfrm>
            <a:off x="6348911" y="4989432"/>
            <a:ext cx="727831" cy="727831"/>
          </a:xfrm>
          <a:prstGeom prst="roundRect">
            <a:avLst/>
          </a:pr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6412104" y="5067607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04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56977" y="5409486"/>
            <a:ext cx="17678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Learning summary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256976" y="4943136"/>
            <a:ext cx="28970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学习总结</a:t>
            </a:r>
            <a:endParaRPr lang="zh-CN" altLang="en-US" sz="28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  <a:endParaRPr lang="en-US" altLang="zh-CN" sz="11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6"/>
          <p:cNvSpPr/>
          <p:nvPr/>
        </p:nvSpPr>
        <p:spPr bwMode="auto">
          <a:xfrm>
            <a:off x="6730633" y="3053229"/>
            <a:ext cx="1182018" cy="1364059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ED4022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"/>
          <p:cNvSpPr/>
          <p:nvPr/>
        </p:nvSpPr>
        <p:spPr bwMode="auto">
          <a:xfrm>
            <a:off x="4279345" y="3053229"/>
            <a:ext cx="1180655" cy="1364059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ED4022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8"/>
          <p:cNvSpPr/>
          <p:nvPr/>
        </p:nvSpPr>
        <p:spPr bwMode="auto">
          <a:xfrm>
            <a:off x="4891486" y="1987898"/>
            <a:ext cx="1180655" cy="1365423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ED4022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9"/>
          <p:cNvSpPr/>
          <p:nvPr/>
        </p:nvSpPr>
        <p:spPr bwMode="auto">
          <a:xfrm>
            <a:off x="6119857" y="1987898"/>
            <a:ext cx="1180655" cy="1365423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ED4022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0"/>
          <p:cNvSpPr/>
          <p:nvPr/>
        </p:nvSpPr>
        <p:spPr bwMode="auto">
          <a:xfrm>
            <a:off x="4891486" y="4111738"/>
            <a:ext cx="1180655" cy="1365423"/>
          </a:xfrm>
          <a:custGeom>
            <a:avLst/>
            <a:gdLst>
              <a:gd name="T0" fmla="*/ 1130 w 2260"/>
              <a:gd name="T1" fmla="*/ 0 h 2609"/>
              <a:gd name="T2" fmla="*/ 1695 w 2260"/>
              <a:gd name="T3" fmla="*/ 326 h 2609"/>
              <a:gd name="T4" fmla="*/ 2260 w 2260"/>
              <a:gd name="T5" fmla="*/ 652 h 2609"/>
              <a:gd name="T6" fmla="*/ 2260 w 2260"/>
              <a:gd name="T7" fmla="*/ 1305 h 2609"/>
              <a:gd name="T8" fmla="*/ 2260 w 2260"/>
              <a:gd name="T9" fmla="*/ 1957 h 2609"/>
              <a:gd name="T10" fmla="*/ 1695 w 2260"/>
              <a:gd name="T11" fmla="*/ 2283 h 2609"/>
              <a:gd name="T12" fmla="*/ 1130 w 2260"/>
              <a:gd name="T13" fmla="*/ 2609 h 2609"/>
              <a:gd name="T14" fmla="*/ 565 w 2260"/>
              <a:gd name="T15" fmla="*/ 2283 h 2609"/>
              <a:gd name="T16" fmla="*/ 0 w 2260"/>
              <a:gd name="T17" fmla="*/ 1957 h 2609"/>
              <a:gd name="T18" fmla="*/ 0 w 2260"/>
              <a:gd name="T19" fmla="*/ 1305 h 2609"/>
              <a:gd name="T20" fmla="*/ 0 w 2260"/>
              <a:gd name="T21" fmla="*/ 652 h 2609"/>
              <a:gd name="T22" fmla="*/ 565 w 2260"/>
              <a:gd name="T23" fmla="*/ 326 h 2609"/>
              <a:gd name="T24" fmla="*/ 1130 w 2260"/>
              <a:gd name="T25" fmla="*/ 0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09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09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ED4022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1"/>
          <p:cNvSpPr/>
          <p:nvPr/>
        </p:nvSpPr>
        <p:spPr bwMode="auto">
          <a:xfrm>
            <a:off x="6119857" y="4111738"/>
            <a:ext cx="1180655" cy="1365423"/>
          </a:xfrm>
          <a:custGeom>
            <a:avLst/>
            <a:gdLst>
              <a:gd name="T0" fmla="*/ 1130 w 2260"/>
              <a:gd name="T1" fmla="*/ 0 h 2609"/>
              <a:gd name="T2" fmla="*/ 1695 w 2260"/>
              <a:gd name="T3" fmla="*/ 326 h 2609"/>
              <a:gd name="T4" fmla="*/ 2260 w 2260"/>
              <a:gd name="T5" fmla="*/ 652 h 2609"/>
              <a:gd name="T6" fmla="*/ 2260 w 2260"/>
              <a:gd name="T7" fmla="*/ 1305 h 2609"/>
              <a:gd name="T8" fmla="*/ 2260 w 2260"/>
              <a:gd name="T9" fmla="*/ 1957 h 2609"/>
              <a:gd name="T10" fmla="*/ 1695 w 2260"/>
              <a:gd name="T11" fmla="*/ 2283 h 2609"/>
              <a:gd name="T12" fmla="*/ 1130 w 2260"/>
              <a:gd name="T13" fmla="*/ 2609 h 2609"/>
              <a:gd name="T14" fmla="*/ 565 w 2260"/>
              <a:gd name="T15" fmla="*/ 2283 h 2609"/>
              <a:gd name="T16" fmla="*/ 0 w 2260"/>
              <a:gd name="T17" fmla="*/ 1957 h 2609"/>
              <a:gd name="T18" fmla="*/ 0 w 2260"/>
              <a:gd name="T19" fmla="*/ 1305 h 2609"/>
              <a:gd name="T20" fmla="*/ 0 w 2260"/>
              <a:gd name="T21" fmla="*/ 652 h 2609"/>
              <a:gd name="T22" fmla="*/ 565 w 2260"/>
              <a:gd name="T23" fmla="*/ 326 h 2609"/>
              <a:gd name="T24" fmla="*/ 1130 w 2260"/>
              <a:gd name="T25" fmla="*/ 0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09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09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ED4022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4628361" y="3477450"/>
            <a:ext cx="526251" cy="519707"/>
          </a:xfrm>
          <a:custGeom>
            <a:avLst/>
            <a:gdLst>
              <a:gd name="T0" fmla="*/ 909 w 1006"/>
              <a:gd name="T1" fmla="*/ 858 h 995"/>
              <a:gd name="T2" fmla="*/ 805 w 1006"/>
              <a:gd name="T3" fmla="*/ 858 h 995"/>
              <a:gd name="T4" fmla="*/ 969 w 1006"/>
              <a:gd name="T5" fmla="*/ 97 h 995"/>
              <a:gd name="T6" fmla="*/ 834 w 1006"/>
              <a:gd name="T7" fmla="*/ 0 h 995"/>
              <a:gd name="T8" fmla="*/ 472 w 1006"/>
              <a:gd name="T9" fmla="*/ 323 h 995"/>
              <a:gd name="T10" fmla="*/ 421 w 1006"/>
              <a:gd name="T11" fmla="*/ 397 h 995"/>
              <a:gd name="T12" fmla="*/ 376 w 1006"/>
              <a:gd name="T13" fmla="*/ 419 h 995"/>
              <a:gd name="T14" fmla="*/ 381 w 1006"/>
              <a:gd name="T15" fmla="*/ 556 h 995"/>
              <a:gd name="T16" fmla="*/ 89 w 1006"/>
              <a:gd name="T17" fmla="*/ 810 h 995"/>
              <a:gd name="T18" fmla="*/ 57 w 1006"/>
              <a:gd name="T19" fmla="*/ 995 h 995"/>
              <a:gd name="T20" fmla="*/ 208 w 1006"/>
              <a:gd name="T21" fmla="*/ 844 h 995"/>
              <a:gd name="T22" fmla="*/ 445 w 1006"/>
              <a:gd name="T23" fmla="*/ 621 h 995"/>
              <a:gd name="T24" fmla="*/ 578 w 1006"/>
              <a:gd name="T25" fmla="*/ 621 h 995"/>
              <a:gd name="T26" fmla="*/ 616 w 1006"/>
              <a:gd name="T27" fmla="*/ 537 h 995"/>
              <a:gd name="T28" fmla="*/ 674 w 1006"/>
              <a:gd name="T29" fmla="*/ 525 h 995"/>
              <a:gd name="T30" fmla="*/ 969 w 1006"/>
              <a:gd name="T31" fmla="*/ 97 h 995"/>
              <a:gd name="T32" fmla="*/ 392 w 1006"/>
              <a:gd name="T33" fmla="*/ 325 h 995"/>
              <a:gd name="T34" fmla="*/ 404 w 1006"/>
              <a:gd name="T35" fmla="*/ 312 h 995"/>
              <a:gd name="T36" fmla="*/ 436 w 1006"/>
              <a:gd name="T37" fmla="*/ 281 h 995"/>
              <a:gd name="T38" fmla="*/ 215 w 1006"/>
              <a:gd name="T39" fmla="*/ 1 h 995"/>
              <a:gd name="T40" fmla="*/ 280 w 1006"/>
              <a:gd name="T41" fmla="*/ 160 h 995"/>
              <a:gd name="T42" fmla="*/ 21 w 1006"/>
              <a:gd name="T43" fmla="*/ 195 h 995"/>
              <a:gd name="T44" fmla="*/ 232 w 1006"/>
              <a:gd name="T45" fmla="*/ 447 h 995"/>
              <a:gd name="T46" fmla="*/ 303 w 1006"/>
              <a:gd name="T47" fmla="*/ 433 h 995"/>
              <a:gd name="T48" fmla="*/ 363 w 1006"/>
              <a:gd name="T49" fmla="*/ 354 h 995"/>
              <a:gd name="T50" fmla="*/ 672 w 1006"/>
              <a:gd name="T51" fmla="*/ 606 h 995"/>
              <a:gd name="T52" fmla="*/ 617 w 1006"/>
              <a:gd name="T53" fmla="*/ 660 h 995"/>
              <a:gd name="T54" fmla="*/ 741 w 1006"/>
              <a:gd name="T55" fmla="*/ 871 h 995"/>
              <a:gd name="T56" fmla="*/ 869 w 1006"/>
              <a:gd name="T57" fmla="*/ 995 h 995"/>
              <a:gd name="T58" fmla="*/ 980 w 1006"/>
              <a:gd name="T59" fmla="*/ 825 h 995"/>
              <a:gd name="T60" fmla="*/ 702 w 1006"/>
              <a:gd name="T61" fmla="*/ 576 h 995"/>
              <a:gd name="T62" fmla="*/ 658 w 1006"/>
              <a:gd name="T63" fmla="*/ 579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06" h="995">
                <a:moveTo>
                  <a:pt x="857" y="806"/>
                </a:moveTo>
                <a:cubicBezTo>
                  <a:pt x="886" y="806"/>
                  <a:pt x="909" y="829"/>
                  <a:pt x="909" y="858"/>
                </a:cubicBezTo>
                <a:cubicBezTo>
                  <a:pt x="909" y="887"/>
                  <a:pt x="886" y="910"/>
                  <a:pt x="857" y="910"/>
                </a:cubicBezTo>
                <a:cubicBezTo>
                  <a:pt x="828" y="910"/>
                  <a:pt x="805" y="887"/>
                  <a:pt x="805" y="858"/>
                </a:cubicBezTo>
                <a:cubicBezTo>
                  <a:pt x="805" y="829"/>
                  <a:pt x="828" y="806"/>
                  <a:pt x="857" y="806"/>
                </a:cubicBezTo>
                <a:close/>
                <a:moveTo>
                  <a:pt x="969" y="97"/>
                </a:moveTo>
                <a:lnTo>
                  <a:pt x="900" y="28"/>
                </a:lnTo>
                <a:cubicBezTo>
                  <a:pt x="882" y="9"/>
                  <a:pt x="858" y="0"/>
                  <a:pt x="834" y="0"/>
                </a:cubicBezTo>
                <a:cubicBezTo>
                  <a:pt x="810" y="0"/>
                  <a:pt x="786" y="9"/>
                  <a:pt x="767" y="28"/>
                </a:cubicBezTo>
                <a:lnTo>
                  <a:pt x="472" y="323"/>
                </a:lnTo>
                <a:cubicBezTo>
                  <a:pt x="481" y="340"/>
                  <a:pt x="475" y="367"/>
                  <a:pt x="460" y="381"/>
                </a:cubicBezTo>
                <a:cubicBezTo>
                  <a:pt x="451" y="391"/>
                  <a:pt x="435" y="397"/>
                  <a:pt x="421" y="397"/>
                </a:cubicBezTo>
                <a:cubicBezTo>
                  <a:pt x="414" y="397"/>
                  <a:pt x="408" y="396"/>
                  <a:pt x="402" y="393"/>
                </a:cubicBezTo>
                <a:lnTo>
                  <a:pt x="376" y="419"/>
                </a:lnTo>
                <a:cubicBezTo>
                  <a:pt x="340" y="455"/>
                  <a:pt x="340" y="515"/>
                  <a:pt x="376" y="552"/>
                </a:cubicBezTo>
                <a:lnTo>
                  <a:pt x="381" y="556"/>
                </a:lnTo>
                <a:lnTo>
                  <a:pt x="151" y="787"/>
                </a:lnTo>
                <a:lnTo>
                  <a:pt x="89" y="810"/>
                </a:lnTo>
                <a:lnTo>
                  <a:pt x="0" y="938"/>
                </a:lnTo>
                <a:lnTo>
                  <a:pt x="57" y="995"/>
                </a:lnTo>
                <a:lnTo>
                  <a:pt x="185" y="906"/>
                </a:lnTo>
                <a:lnTo>
                  <a:pt x="208" y="844"/>
                </a:lnTo>
                <a:lnTo>
                  <a:pt x="439" y="614"/>
                </a:lnTo>
                <a:lnTo>
                  <a:pt x="445" y="621"/>
                </a:lnTo>
                <a:cubicBezTo>
                  <a:pt x="464" y="639"/>
                  <a:pt x="488" y="648"/>
                  <a:pt x="512" y="648"/>
                </a:cubicBezTo>
                <a:cubicBezTo>
                  <a:pt x="536" y="648"/>
                  <a:pt x="560" y="639"/>
                  <a:pt x="578" y="621"/>
                </a:cubicBezTo>
                <a:lnTo>
                  <a:pt x="604" y="595"/>
                </a:lnTo>
                <a:cubicBezTo>
                  <a:pt x="596" y="577"/>
                  <a:pt x="602" y="551"/>
                  <a:pt x="616" y="537"/>
                </a:cubicBezTo>
                <a:cubicBezTo>
                  <a:pt x="626" y="527"/>
                  <a:pt x="642" y="521"/>
                  <a:pt x="656" y="521"/>
                </a:cubicBezTo>
                <a:cubicBezTo>
                  <a:pt x="662" y="521"/>
                  <a:pt x="669" y="522"/>
                  <a:pt x="674" y="525"/>
                </a:cubicBezTo>
                <a:lnTo>
                  <a:pt x="969" y="230"/>
                </a:lnTo>
                <a:cubicBezTo>
                  <a:pt x="1006" y="193"/>
                  <a:pt x="1006" y="133"/>
                  <a:pt x="969" y="97"/>
                </a:cubicBezTo>
                <a:close/>
                <a:moveTo>
                  <a:pt x="363" y="354"/>
                </a:moveTo>
                <a:lnTo>
                  <a:pt x="392" y="325"/>
                </a:lnTo>
                <a:lnTo>
                  <a:pt x="418" y="338"/>
                </a:lnTo>
                <a:lnTo>
                  <a:pt x="404" y="312"/>
                </a:lnTo>
                <a:lnTo>
                  <a:pt x="433" y="284"/>
                </a:lnTo>
                <a:lnTo>
                  <a:pt x="436" y="281"/>
                </a:lnTo>
                <a:cubicBezTo>
                  <a:pt x="442" y="264"/>
                  <a:pt x="446" y="248"/>
                  <a:pt x="446" y="233"/>
                </a:cubicBezTo>
                <a:cubicBezTo>
                  <a:pt x="446" y="115"/>
                  <a:pt x="333" y="0"/>
                  <a:pt x="215" y="1"/>
                </a:cubicBezTo>
                <a:cubicBezTo>
                  <a:pt x="214" y="1"/>
                  <a:pt x="201" y="15"/>
                  <a:pt x="193" y="22"/>
                </a:cubicBezTo>
                <a:cubicBezTo>
                  <a:pt x="288" y="117"/>
                  <a:pt x="280" y="102"/>
                  <a:pt x="280" y="160"/>
                </a:cubicBezTo>
                <a:cubicBezTo>
                  <a:pt x="280" y="207"/>
                  <a:pt x="205" y="282"/>
                  <a:pt x="159" y="282"/>
                </a:cubicBezTo>
                <a:cubicBezTo>
                  <a:pt x="99" y="282"/>
                  <a:pt x="118" y="291"/>
                  <a:pt x="21" y="195"/>
                </a:cubicBezTo>
                <a:cubicBezTo>
                  <a:pt x="14" y="202"/>
                  <a:pt x="0" y="215"/>
                  <a:pt x="0" y="216"/>
                </a:cubicBezTo>
                <a:cubicBezTo>
                  <a:pt x="2" y="334"/>
                  <a:pt x="113" y="447"/>
                  <a:pt x="232" y="447"/>
                </a:cubicBezTo>
                <a:cubicBezTo>
                  <a:pt x="253" y="447"/>
                  <a:pt x="276" y="440"/>
                  <a:pt x="299" y="429"/>
                </a:cubicBezTo>
                <a:lnTo>
                  <a:pt x="303" y="433"/>
                </a:lnTo>
                <a:cubicBezTo>
                  <a:pt x="310" y="414"/>
                  <a:pt x="322" y="395"/>
                  <a:pt x="337" y="380"/>
                </a:cubicBezTo>
                <a:lnTo>
                  <a:pt x="363" y="354"/>
                </a:lnTo>
                <a:close/>
                <a:moveTo>
                  <a:pt x="658" y="579"/>
                </a:moveTo>
                <a:lnTo>
                  <a:pt x="672" y="606"/>
                </a:lnTo>
                <a:lnTo>
                  <a:pt x="644" y="634"/>
                </a:lnTo>
                <a:lnTo>
                  <a:pt x="617" y="660"/>
                </a:lnTo>
                <a:cubicBezTo>
                  <a:pt x="602" y="675"/>
                  <a:pt x="584" y="687"/>
                  <a:pt x="564" y="694"/>
                </a:cubicBezTo>
                <a:lnTo>
                  <a:pt x="741" y="871"/>
                </a:lnTo>
                <a:lnTo>
                  <a:pt x="824" y="983"/>
                </a:lnTo>
                <a:lnTo>
                  <a:pt x="869" y="995"/>
                </a:lnTo>
                <a:lnTo>
                  <a:pt x="992" y="871"/>
                </a:lnTo>
                <a:lnTo>
                  <a:pt x="980" y="825"/>
                </a:lnTo>
                <a:lnTo>
                  <a:pt x="869" y="743"/>
                </a:lnTo>
                <a:lnTo>
                  <a:pt x="702" y="576"/>
                </a:lnTo>
                <a:lnTo>
                  <a:pt x="685" y="592"/>
                </a:lnTo>
                <a:lnTo>
                  <a:pt x="658" y="5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2" name="Freeform 14"/>
          <p:cNvSpPr>
            <a:spLocks noEditPoints="1"/>
          </p:cNvSpPr>
          <p:nvPr/>
        </p:nvSpPr>
        <p:spPr bwMode="auto">
          <a:xfrm>
            <a:off x="5311395" y="2357559"/>
            <a:ext cx="377646" cy="515614"/>
          </a:xfrm>
          <a:custGeom>
            <a:avLst/>
            <a:gdLst>
              <a:gd name="T0" fmla="*/ 95 w 723"/>
              <a:gd name="T1" fmla="*/ 160 h 986"/>
              <a:gd name="T2" fmla="*/ 80 w 723"/>
              <a:gd name="T3" fmla="*/ 986 h 986"/>
              <a:gd name="T4" fmla="*/ 723 w 723"/>
              <a:gd name="T5" fmla="*/ 242 h 986"/>
              <a:gd name="T6" fmla="*/ 668 w 723"/>
              <a:gd name="T7" fmla="*/ 260 h 986"/>
              <a:gd name="T8" fmla="*/ 83 w 723"/>
              <a:gd name="T9" fmla="*/ 929 h 986"/>
              <a:gd name="T10" fmla="*/ 313 w 723"/>
              <a:gd name="T11" fmla="*/ 105 h 986"/>
              <a:gd name="T12" fmla="*/ 410 w 723"/>
              <a:gd name="T13" fmla="*/ 105 h 986"/>
              <a:gd name="T14" fmla="*/ 360 w 723"/>
              <a:gd name="T15" fmla="*/ 157 h 986"/>
              <a:gd name="T16" fmla="*/ 253 w 723"/>
              <a:gd name="T17" fmla="*/ 107 h 986"/>
              <a:gd name="T18" fmla="*/ 133 w 723"/>
              <a:gd name="T19" fmla="*/ 250 h 986"/>
              <a:gd name="T20" fmla="*/ 590 w 723"/>
              <a:gd name="T21" fmla="*/ 250 h 986"/>
              <a:gd name="T22" fmla="*/ 470 w 723"/>
              <a:gd name="T23" fmla="*/ 107 h 986"/>
              <a:gd name="T24" fmla="*/ 253 w 723"/>
              <a:gd name="T25" fmla="*/ 107 h 986"/>
              <a:gd name="T26" fmla="*/ 255 w 723"/>
              <a:gd name="T27" fmla="*/ 749 h 986"/>
              <a:gd name="T28" fmla="*/ 175 w 723"/>
              <a:gd name="T29" fmla="*/ 771 h 986"/>
              <a:gd name="T30" fmla="*/ 158 w 723"/>
              <a:gd name="T31" fmla="*/ 789 h 986"/>
              <a:gd name="T32" fmla="*/ 255 w 723"/>
              <a:gd name="T33" fmla="*/ 796 h 986"/>
              <a:gd name="T34" fmla="*/ 153 w 723"/>
              <a:gd name="T35" fmla="*/ 846 h 986"/>
              <a:gd name="T36" fmla="*/ 280 w 723"/>
              <a:gd name="T37" fmla="*/ 784 h 986"/>
              <a:gd name="T38" fmla="*/ 280 w 723"/>
              <a:gd name="T39" fmla="*/ 744 h 986"/>
              <a:gd name="T40" fmla="*/ 128 w 723"/>
              <a:gd name="T41" fmla="*/ 751 h 986"/>
              <a:gd name="T42" fmla="*/ 248 w 723"/>
              <a:gd name="T43" fmla="*/ 879 h 986"/>
              <a:gd name="T44" fmla="*/ 248 w 723"/>
              <a:gd name="T45" fmla="*/ 387 h 986"/>
              <a:gd name="T46" fmla="*/ 175 w 723"/>
              <a:gd name="T47" fmla="*/ 409 h 986"/>
              <a:gd name="T48" fmla="*/ 200 w 723"/>
              <a:gd name="T49" fmla="*/ 474 h 986"/>
              <a:gd name="T50" fmla="*/ 153 w 723"/>
              <a:gd name="T51" fmla="*/ 492 h 986"/>
              <a:gd name="T52" fmla="*/ 248 w 723"/>
              <a:gd name="T53" fmla="*/ 362 h 986"/>
              <a:gd name="T54" fmla="*/ 128 w 723"/>
              <a:gd name="T55" fmla="*/ 489 h 986"/>
              <a:gd name="T56" fmla="*/ 279 w 723"/>
              <a:gd name="T57" fmla="*/ 416 h 986"/>
              <a:gd name="T58" fmla="*/ 278 w 723"/>
              <a:gd name="T59" fmla="*/ 382 h 986"/>
              <a:gd name="T60" fmla="*/ 255 w 723"/>
              <a:gd name="T61" fmla="*/ 582 h 986"/>
              <a:gd name="T62" fmla="*/ 158 w 723"/>
              <a:gd name="T63" fmla="*/ 607 h 986"/>
              <a:gd name="T64" fmla="*/ 255 w 723"/>
              <a:gd name="T65" fmla="*/ 672 h 986"/>
              <a:gd name="T66" fmla="*/ 280 w 723"/>
              <a:gd name="T67" fmla="*/ 563 h 986"/>
              <a:gd name="T68" fmla="*/ 128 w 723"/>
              <a:gd name="T69" fmla="*/ 569 h 986"/>
              <a:gd name="T70" fmla="*/ 255 w 723"/>
              <a:gd name="T71" fmla="*/ 696 h 986"/>
              <a:gd name="T72" fmla="*/ 334 w 723"/>
              <a:gd name="T73" fmla="*/ 538 h 986"/>
              <a:gd name="T74" fmla="*/ 378 w 723"/>
              <a:gd name="T75" fmla="*/ 836 h 986"/>
              <a:gd name="T76" fmla="*/ 580 w 723"/>
              <a:gd name="T77" fmla="*/ 774 h 986"/>
              <a:gd name="T78" fmla="*/ 370 w 723"/>
              <a:gd name="T79" fmla="*/ 829 h 986"/>
              <a:gd name="T80" fmla="*/ 580 w 723"/>
              <a:gd name="T81" fmla="*/ 587 h 986"/>
              <a:gd name="T82" fmla="*/ 370 w 723"/>
              <a:gd name="T83" fmla="*/ 474 h 986"/>
              <a:gd name="T84" fmla="*/ 370 w 723"/>
              <a:gd name="T85" fmla="*/ 407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3" h="986">
                <a:moveTo>
                  <a:pt x="55" y="260"/>
                </a:moveTo>
                <a:cubicBezTo>
                  <a:pt x="55" y="232"/>
                  <a:pt x="68" y="218"/>
                  <a:pt x="95" y="217"/>
                </a:cubicBezTo>
                <a:lnTo>
                  <a:pt x="95" y="160"/>
                </a:lnTo>
                <a:cubicBezTo>
                  <a:pt x="45" y="161"/>
                  <a:pt x="0" y="193"/>
                  <a:pt x="0" y="242"/>
                </a:cubicBezTo>
                <a:lnTo>
                  <a:pt x="0" y="906"/>
                </a:lnTo>
                <a:cubicBezTo>
                  <a:pt x="0" y="947"/>
                  <a:pt x="40" y="986"/>
                  <a:pt x="80" y="986"/>
                </a:cubicBezTo>
                <a:lnTo>
                  <a:pt x="643" y="986"/>
                </a:lnTo>
                <a:cubicBezTo>
                  <a:pt x="683" y="986"/>
                  <a:pt x="723" y="947"/>
                  <a:pt x="723" y="906"/>
                </a:cubicBezTo>
                <a:lnTo>
                  <a:pt x="723" y="242"/>
                </a:lnTo>
                <a:cubicBezTo>
                  <a:pt x="723" y="193"/>
                  <a:pt x="678" y="161"/>
                  <a:pt x="628" y="160"/>
                </a:cubicBezTo>
                <a:lnTo>
                  <a:pt x="628" y="217"/>
                </a:lnTo>
                <a:cubicBezTo>
                  <a:pt x="655" y="218"/>
                  <a:pt x="668" y="232"/>
                  <a:pt x="668" y="260"/>
                </a:cubicBezTo>
                <a:lnTo>
                  <a:pt x="668" y="889"/>
                </a:lnTo>
                <a:cubicBezTo>
                  <a:pt x="668" y="908"/>
                  <a:pt x="659" y="929"/>
                  <a:pt x="640" y="929"/>
                </a:cubicBezTo>
                <a:lnTo>
                  <a:pt x="83" y="929"/>
                </a:lnTo>
                <a:cubicBezTo>
                  <a:pt x="61" y="929"/>
                  <a:pt x="55" y="906"/>
                  <a:pt x="55" y="884"/>
                </a:cubicBezTo>
                <a:lnTo>
                  <a:pt x="55" y="260"/>
                </a:lnTo>
                <a:close/>
                <a:moveTo>
                  <a:pt x="313" y="105"/>
                </a:moveTo>
                <a:cubicBezTo>
                  <a:pt x="313" y="82"/>
                  <a:pt x="335" y="60"/>
                  <a:pt x="358" y="60"/>
                </a:cubicBezTo>
                <a:lnTo>
                  <a:pt x="365" y="60"/>
                </a:lnTo>
                <a:cubicBezTo>
                  <a:pt x="388" y="60"/>
                  <a:pt x="410" y="82"/>
                  <a:pt x="410" y="105"/>
                </a:cubicBezTo>
                <a:lnTo>
                  <a:pt x="410" y="110"/>
                </a:lnTo>
                <a:cubicBezTo>
                  <a:pt x="410" y="135"/>
                  <a:pt x="388" y="157"/>
                  <a:pt x="363" y="157"/>
                </a:cubicBezTo>
                <a:lnTo>
                  <a:pt x="360" y="157"/>
                </a:lnTo>
                <a:cubicBezTo>
                  <a:pt x="335" y="157"/>
                  <a:pt x="313" y="135"/>
                  <a:pt x="313" y="110"/>
                </a:cubicBezTo>
                <a:lnTo>
                  <a:pt x="313" y="105"/>
                </a:lnTo>
                <a:close/>
                <a:moveTo>
                  <a:pt x="253" y="107"/>
                </a:moveTo>
                <a:lnTo>
                  <a:pt x="173" y="107"/>
                </a:lnTo>
                <a:cubicBezTo>
                  <a:pt x="145" y="107"/>
                  <a:pt x="133" y="120"/>
                  <a:pt x="133" y="147"/>
                </a:cubicBezTo>
                <a:lnTo>
                  <a:pt x="133" y="250"/>
                </a:lnTo>
                <a:cubicBezTo>
                  <a:pt x="133" y="267"/>
                  <a:pt x="144" y="285"/>
                  <a:pt x="160" y="285"/>
                </a:cubicBezTo>
                <a:lnTo>
                  <a:pt x="563" y="285"/>
                </a:lnTo>
                <a:cubicBezTo>
                  <a:pt x="579" y="285"/>
                  <a:pt x="590" y="267"/>
                  <a:pt x="590" y="250"/>
                </a:cubicBezTo>
                <a:lnTo>
                  <a:pt x="590" y="147"/>
                </a:lnTo>
                <a:cubicBezTo>
                  <a:pt x="590" y="120"/>
                  <a:pt x="578" y="107"/>
                  <a:pt x="550" y="107"/>
                </a:cubicBezTo>
                <a:lnTo>
                  <a:pt x="470" y="107"/>
                </a:lnTo>
                <a:cubicBezTo>
                  <a:pt x="470" y="52"/>
                  <a:pt x="423" y="0"/>
                  <a:pt x="370" y="0"/>
                </a:cubicBezTo>
                <a:lnTo>
                  <a:pt x="353" y="0"/>
                </a:lnTo>
                <a:cubicBezTo>
                  <a:pt x="300" y="0"/>
                  <a:pt x="253" y="52"/>
                  <a:pt x="253" y="107"/>
                </a:cubicBezTo>
                <a:close/>
                <a:moveTo>
                  <a:pt x="153" y="756"/>
                </a:moveTo>
                <a:cubicBezTo>
                  <a:pt x="153" y="751"/>
                  <a:pt x="154" y="749"/>
                  <a:pt x="160" y="749"/>
                </a:cubicBezTo>
                <a:lnTo>
                  <a:pt x="255" y="749"/>
                </a:lnTo>
                <a:lnTo>
                  <a:pt x="255" y="756"/>
                </a:lnTo>
                <a:cubicBezTo>
                  <a:pt x="255" y="764"/>
                  <a:pt x="216" y="787"/>
                  <a:pt x="208" y="791"/>
                </a:cubicBezTo>
                <a:cubicBezTo>
                  <a:pt x="201" y="786"/>
                  <a:pt x="186" y="771"/>
                  <a:pt x="175" y="771"/>
                </a:cubicBezTo>
                <a:lnTo>
                  <a:pt x="173" y="771"/>
                </a:lnTo>
                <a:cubicBezTo>
                  <a:pt x="167" y="771"/>
                  <a:pt x="158" y="780"/>
                  <a:pt x="158" y="786"/>
                </a:cubicBezTo>
                <a:lnTo>
                  <a:pt x="158" y="789"/>
                </a:lnTo>
                <a:cubicBezTo>
                  <a:pt x="158" y="795"/>
                  <a:pt x="193" y="834"/>
                  <a:pt x="200" y="834"/>
                </a:cubicBezTo>
                <a:lnTo>
                  <a:pt x="203" y="834"/>
                </a:lnTo>
                <a:cubicBezTo>
                  <a:pt x="208" y="834"/>
                  <a:pt x="247" y="802"/>
                  <a:pt x="255" y="796"/>
                </a:cubicBezTo>
                <a:cubicBezTo>
                  <a:pt x="255" y="810"/>
                  <a:pt x="261" y="854"/>
                  <a:pt x="248" y="854"/>
                </a:cubicBezTo>
                <a:lnTo>
                  <a:pt x="160" y="854"/>
                </a:lnTo>
                <a:cubicBezTo>
                  <a:pt x="154" y="854"/>
                  <a:pt x="153" y="852"/>
                  <a:pt x="153" y="846"/>
                </a:cubicBezTo>
                <a:lnTo>
                  <a:pt x="153" y="756"/>
                </a:lnTo>
                <a:close/>
                <a:moveTo>
                  <a:pt x="248" y="879"/>
                </a:moveTo>
                <a:cubicBezTo>
                  <a:pt x="295" y="879"/>
                  <a:pt x="277" y="827"/>
                  <a:pt x="280" y="784"/>
                </a:cubicBezTo>
                <a:cubicBezTo>
                  <a:pt x="282" y="762"/>
                  <a:pt x="337" y="742"/>
                  <a:pt x="343" y="721"/>
                </a:cubicBezTo>
                <a:lnTo>
                  <a:pt x="335" y="721"/>
                </a:lnTo>
                <a:cubicBezTo>
                  <a:pt x="318" y="721"/>
                  <a:pt x="293" y="737"/>
                  <a:pt x="280" y="744"/>
                </a:cubicBezTo>
                <a:cubicBezTo>
                  <a:pt x="274" y="735"/>
                  <a:pt x="268" y="724"/>
                  <a:pt x="253" y="724"/>
                </a:cubicBezTo>
                <a:lnTo>
                  <a:pt x="155" y="724"/>
                </a:lnTo>
                <a:cubicBezTo>
                  <a:pt x="141" y="724"/>
                  <a:pt x="128" y="737"/>
                  <a:pt x="128" y="751"/>
                </a:cubicBezTo>
                <a:lnTo>
                  <a:pt x="128" y="851"/>
                </a:lnTo>
                <a:cubicBezTo>
                  <a:pt x="128" y="868"/>
                  <a:pt x="143" y="879"/>
                  <a:pt x="160" y="879"/>
                </a:cubicBezTo>
                <a:lnTo>
                  <a:pt x="248" y="879"/>
                </a:lnTo>
                <a:close/>
                <a:moveTo>
                  <a:pt x="153" y="394"/>
                </a:moveTo>
                <a:cubicBezTo>
                  <a:pt x="153" y="389"/>
                  <a:pt x="154" y="387"/>
                  <a:pt x="160" y="387"/>
                </a:cubicBezTo>
                <a:lnTo>
                  <a:pt x="248" y="387"/>
                </a:lnTo>
                <a:cubicBezTo>
                  <a:pt x="253" y="387"/>
                  <a:pt x="255" y="389"/>
                  <a:pt x="255" y="394"/>
                </a:cubicBezTo>
                <a:cubicBezTo>
                  <a:pt x="255" y="401"/>
                  <a:pt x="213" y="429"/>
                  <a:pt x="208" y="429"/>
                </a:cubicBezTo>
                <a:cubicBezTo>
                  <a:pt x="203" y="429"/>
                  <a:pt x="190" y="409"/>
                  <a:pt x="175" y="409"/>
                </a:cubicBezTo>
                <a:cubicBezTo>
                  <a:pt x="168" y="409"/>
                  <a:pt x="158" y="417"/>
                  <a:pt x="158" y="424"/>
                </a:cubicBezTo>
                <a:lnTo>
                  <a:pt x="158" y="427"/>
                </a:lnTo>
                <a:cubicBezTo>
                  <a:pt x="158" y="437"/>
                  <a:pt x="192" y="470"/>
                  <a:pt x="200" y="474"/>
                </a:cubicBezTo>
                <a:lnTo>
                  <a:pt x="255" y="434"/>
                </a:lnTo>
                <a:lnTo>
                  <a:pt x="255" y="492"/>
                </a:lnTo>
                <a:lnTo>
                  <a:pt x="153" y="492"/>
                </a:lnTo>
                <a:lnTo>
                  <a:pt x="153" y="394"/>
                </a:lnTo>
                <a:close/>
                <a:moveTo>
                  <a:pt x="278" y="382"/>
                </a:moveTo>
                <a:cubicBezTo>
                  <a:pt x="275" y="369"/>
                  <a:pt x="264" y="362"/>
                  <a:pt x="248" y="362"/>
                </a:cubicBezTo>
                <a:lnTo>
                  <a:pt x="160" y="362"/>
                </a:lnTo>
                <a:cubicBezTo>
                  <a:pt x="143" y="362"/>
                  <a:pt x="128" y="373"/>
                  <a:pt x="128" y="390"/>
                </a:cubicBezTo>
                <a:lnTo>
                  <a:pt x="128" y="489"/>
                </a:lnTo>
                <a:cubicBezTo>
                  <a:pt x="128" y="504"/>
                  <a:pt x="141" y="517"/>
                  <a:pt x="155" y="517"/>
                </a:cubicBezTo>
                <a:lnTo>
                  <a:pt x="253" y="517"/>
                </a:lnTo>
                <a:cubicBezTo>
                  <a:pt x="292" y="517"/>
                  <a:pt x="280" y="455"/>
                  <a:pt x="279" y="416"/>
                </a:cubicBezTo>
                <a:lnTo>
                  <a:pt x="343" y="362"/>
                </a:lnTo>
                <a:cubicBezTo>
                  <a:pt x="343" y="362"/>
                  <a:pt x="338" y="360"/>
                  <a:pt x="338" y="360"/>
                </a:cubicBezTo>
                <a:cubicBezTo>
                  <a:pt x="313" y="360"/>
                  <a:pt x="293" y="381"/>
                  <a:pt x="278" y="382"/>
                </a:cubicBezTo>
                <a:close/>
                <a:moveTo>
                  <a:pt x="153" y="569"/>
                </a:moveTo>
                <a:lnTo>
                  <a:pt x="255" y="569"/>
                </a:lnTo>
                <a:lnTo>
                  <a:pt x="255" y="582"/>
                </a:lnTo>
                <a:lnTo>
                  <a:pt x="208" y="612"/>
                </a:lnTo>
                <a:lnTo>
                  <a:pt x="176" y="588"/>
                </a:lnTo>
                <a:cubicBezTo>
                  <a:pt x="168" y="593"/>
                  <a:pt x="158" y="595"/>
                  <a:pt x="158" y="607"/>
                </a:cubicBezTo>
                <a:cubicBezTo>
                  <a:pt x="158" y="614"/>
                  <a:pt x="193" y="654"/>
                  <a:pt x="200" y="654"/>
                </a:cubicBezTo>
                <a:cubicBezTo>
                  <a:pt x="212" y="654"/>
                  <a:pt x="242" y="620"/>
                  <a:pt x="255" y="617"/>
                </a:cubicBezTo>
                <a:lnTo>
                  <a:pt x="255" y="672"/>
                </a:lnTo>
                <a:lnTo>
                  <a:pt x="153" y="672"/>
                </a:lnTo>
                <a:lnTo>
                  <a:pt x="153" y="569"/>
                </a:lnTo>
                <a:close/>
                <a:moveTo>
                  <a:pt x="280" y="563"/>
                </a:moveTo>
                <a:cubicBezTo>
                  <a:pt x="275" y="555"/>
                  <a:pt x="269" y="544"/>
                  <a:pt x="255" y="544"/>
                </a:cubicBezTo>
                <a:lnTo>
                  <a:pt x="153" y="544"/>
                </a:lnTo>
                <a:cubicBezTo>
                  <a:pt x="140" y="544"/>
                  <a:pt x="128" y="557"/>
                  <a:pt x="128" y="569"/>
                </a:cubicBezTo>
                <a:lnTo>
                  <a:pt x="128" y="672"/>
                </a:lnTo>
                <a:cubicBezTo>
                  <a:pt x="128" y="684"/>
                  <a:pt x="140" y="696"/>
                  <a:pt x="153" y="696"/>
                </a:cubicBezTo>
                <a:lnTo>
                  <a:pt x="255" y="696"/>
                </a:lnTo>
                <a:cubicBezTo>
                  <a:pt x="291" y="696"/>
                  <a:pt x="280" y="632"/>
                  <a:pt x="279" y="596"/>
                </a:cubicBezTo>
                <a:lnTo>
                  <a:pt x="343" y="542"/>
                </a:lnTo>
                <a:lnTo>
                  <a:pt x="334" y="538"/>
                </a:lnTo>
                <a:lnTo>
                  <a:pt x="280" y="563"/>
                </a:lnTo>
                <a:close/>
                <a:moveTo>
                  <a:pt x="370" y="829"/>
                </a:moveTo>
                <a:cubicBezTo>
                  <a:pt x="370" y="834"/>
                  <a:pt x="372" y="836"/>
                  <a:pt x="378" y="836"/>
                </a:cubicBezTo>
                <a:lnTo>
                  <a:pt x="573" y="836"/>
                </a:lnTo>
                <a:cubicBezTo>
                  <a:pt x="579" y="836"/>
                  <a:pt x="580" y="834"/>
                  <a:pt x="580" y="829"/>
                </a:cubicBezTo>
                <a:lnTo>
                  <a:pt x="580" y="774"/>
                </a:lnTo>
                <a:cubicBezTo>
                  <a:pt x="580" y="768"/>
                  <a:pt x="579" y="766"/>
                  <a:pt x="573" y="766"/>
                </a:cubicBezTo>
                <a:lnTo>
                  <a:pt x="370" y="766"/>
                </a:lnTo>
                <a:lnTo>
                  <a:pt x="370" y="829"/>
                </a:lnTo>
                <a:close/>
                <a:moveTo>
                  <a:pt x="370" y="654"/>
                </a:moveTo>
                <a:lnTo>
                  <a:pt x="580" y="654"/>
                </a:lnTo>
                <a:lnTo>
                  <a:pt x="580" y="587"/>
                </a:lnTo>
                <a:lnTo>
                  <a:pt x="370" y="587"/>
                </a:lnTo>
                <a:lnTo>
                  <a:pt x="370" y="654"/>
                </a:lnTo>
                <a:close/>
                <a:moveTo>
                  <a:pt x="370" y="474"/>
                </a:moveTo>
                <a:lnTo>
                  <a:pt x="523" y="474"/>
                </a:lnTo>
                <a:lnTo>
                  <a:pt x="523" y="407"/>
                </a:lnTo>
                <a:lnTo>
                  <a:pt x="370" y="407"/>
                </a:lnTo>
                <a:lnTo>
                  <a:pt x="370" y="47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3" name="Freeform 15"/>
          <p:cNvSpPr>
            <a:spLocks noEditPoints="1"/>
          </p:cNvSpPr>
          <p:nvPr/>
        </p:nvSpPr>
        <p:spPr bwMode="auto">
          <a:xfrm>
            <a:off x="6411612" y="2414849"/>
            <a:ext cx="599870" cy="514251"/>
          </a:xfrm>
          <a:custGeom>
            <a:avLst/>
            <a:gdLst>
              <a:gd name="T0" fmla="*/ 737 w 1149"/>
              <a:gd name="T1" fmla="*/ 427 h 983"/>
              <a:gd name="T2" fmla="*/ 640 w 1149"/>
              <a:gd name="T3" fmla="*/ 427 h 983"/>
              <a:gd name="T4" fmla="*/ 616 w 1149"/>
              <a:gd name="T5" fmla="*/ 502 h 983"/>
              <a:gd name="T6" fmla="*/ 640 w 1149"/>
              <a:gd name="T7" fmla="*/ 810 h 983"/>
              <a:gd name="T8" fmla="*/ 575 w 1149"/>
              <a:gd name="T9" fmla="*/ 921 h 983"/>
              <a:gd name="T10" fmla="*/ 514 w 1149"/>
              <a:gd name="T11" fmla="*/ 810 h 983"/>
              <a:gd name="T12" fmla="*/ 549 w 1149"/>
              <a:gd name="T13" fmla="*/ 503 h 983"/>
              <a:gd name="T14" fmla="*/ 524 w 1149"/>
              <a:gd name="T15" fmla="*/ 427 h 983"/>
              <a:gd name="T16" fmla="*/ 417 w 1149"/>
              <a:gd name="T17" fmla="*/ 427 h 983"/>
              <a:gd name="T18" fmla="*/ 417 w 1149"/>
              <a:gd name="T19" fmla="*/ 427 h 983"/>
              <a:gd name="T20" fmla="*/ 241 w 1149"/>
              <a:gd name="T21" fmla="*/ 612 h 983"/>
              <a:gd name="T22" fmla="*/ 266 w 1149"/>
              <a:gd name="T23" fmla="*/ 801 h 983"/>
              <a:gd name="T24" fmla="*/ 443 w 1149"/>
              <a:gd name="T25" fmla="*/ 983 h 983"/>
              <a:gd name="T26" fmla="*/ 711 w 1149"/>
              <a:gd name="T27" fmla="*/ 983 h 983"/>
              <a:gd name="T28" fmla="*/ 888 w 1149"/>
              <a:gd name="T29" fmla="*/ 799 h 983"/>
              <a:gd name="T30" fmla="*/ 913 w 1149"/>
              <a:gd name="T31" fmla="*/ 609 h 983"/>
              <a:gd name="T32" fmla="*/ 737 w 1149"/>
              <a:gd name="T33" fmla="*/ 427 h 983"/>
              <a:gd name="T34" fmla="*/ 218 w 1149"/>
              <a:gd name="T35" fmla="*/ 308 h 983"/>
              <a:gd name="T36" fmla="*/ 330 w 1149"/>
              <a:gd name="T37" fmla="*/ 196 h 983"/>
              <a:gd name="T38" fmla="*/ 218 w 1149"/>
              <a:gd name="T39" fmla="*/ 83 h 983"/>
              <a:gd name="T40" fmla="*/ 105 w 1149"/>
              <a:gd name="T41" fmla="*/ 196 h 983"/>
              <a:gd name="T42" fmla="*/ 218 w 1149"/>
              <a:gd name="T43" fmla="*/ 308 h 983"/>
              <a:gd name="T44" fmla="*/ 318 w 1149"/>
              <a:gd name="T45" fmla="*/ 344 h 983"/>
              <a:gd name="T46" fmla="*/ 118 w 1149"/>
              <a:gd name="T47" fmla="*/ 344 h 983"/>
              <a:gd name="T48" fmla="*/ 118 w 1149"/>
              <a:gd name="T49" fmla="*/ 343 h 983"/>
              <a:gd name="T50" fmla="*/ 7 w 1149"/>
              <a:gd name="T51" fmla="*/ 458 h 983"/>
              <a:gd name="T52" fmla="*/ 23 w 1149"/>
              <a:gd name="T53" fmla="*/ 577 h 983"/>
              <a:gd name="T54" fmla="*/ 134 w 1149"/>
              <a:gd name="T55" fmla="*/ 689 h 983"/>
              <a:gd name="T56" fmla="*/ 191 w 1149"/>
              <a:gd name="T57" fmla="*/ 689 h 983"/>
              <a:gd name="T58" fmla="*/ 180 w 1149"/>
              <a:gd name="T59" fmla="*/ 606 h 983"/>
              <a:gd name="T60" fmla="*/ 180 w 1149"/>
              <a:gd name="T61" fmla="*/ 606 h 983"/>
              <a:gd name="T62" fmla="*/ 180 w 1149"/>
              <a:gd name="T63" fmla="*/ 606 h 983"/>
              <a:gd name="T64" fmla="*/ 231 w 1149"/>
              <a:gd name="T65" fmla="*/ 449 h 983"/>
              <a:gd name="T66" fmla="*/ 308 w 1149"/>
              <a:gd name="T67" fmla="*/ 393 h 983"/>
              <a:gd name="T68" fmla="*/ 387 w 1149"/>
              <a:gd name="T69" fmla="*/ 367 h 983"/>
              <a:gd name="T70" fmla="*/ 318 w 1149"/>
              <a:gd name="T71" fmla="*/ 344 h 983"/>
              <a:gd name="T72" fmla="*/ 931 w 1149"/>
              <a:gd name="T73" fmla="*/ 308 h 983"/>
              <a:gd name="T74" fmla="*/ 1043 w 1149"/>
              <a:gd name="T75" fmla="*/ 196 h 983"/>
              <a:gd name="T76" fmla="*/ 931 w 1149"/>
              <a:gd name="T77" fmla="*/ 83 h 983"/>
              <a:gd name="T78" fmla="*/ 819 w 1149"/>
              <a:gd name="T79" fmla="*/ 196 h 983"/>
              <a:gd name="T80" fmla="*/ 931 w 1149"/>
              <a:gd name="T81" fmla="*/ 308 h 983"/>
              <a:gd name="T82" fmla="*/ 1031 w 1149"/>
              <a:gd name="T83" fmla="*/ 344 h 983"/>
              <a:gd name="T84" fmla="*/ 831 w 1149"/>
              <a:gd name="T85" fmla="*/ 344 h 983"/>
              <a:gd name="T86" fmla="*/ 831 w 1149"/>
              <a:gd name="T87" fmla="*/ 343 h 983"/>
              <a:gd name="T88" fmla="*/ 763 w 1149"/>
              <a:gd name="T89" fmla="*/ 366 h 983"/>
              <a:gd name="T90" fmla="*/ 847 w 1149"/>
              <a:gd name="T91" fmla="*/ 393 h 983"/>
              <a:gd name="T92" fmla="*/ 925 w 1149"/>
              <a:gd name="T93" fmla="*/ 450 h 983"/>
              <a:gd name="T94" fmla="*/ 974 w 1149"/>
              <a:gd name="T95" fmla="*/ 603 h 983"/>
              <a:gd name="T96" fmla="*/ 974 w 1149"/>
              <a:gd name="T97" fmla="*/ 603 h 983"/>
              <a:gd name="T98" fmla="*/ 974 w 1149"/>
              <a:gd name="T99" fmla="*/ 603 h 983"/>
              <a:gd name="T100" fmla="*/ 962 w 1149"/>
              <a:gd name="T101" fmla="*/ 689 h 983"/>
              <a:gd name="T102" fmla="*/ 1015 w 1149"/>
              <a:gd name="T103" fmla="*/ 689 h 983"/>
              <a:gd name="T104" fmla="*/ 1126 w 1149"/>
              <a:gd name="T105" fmla="*/ 575 h 983"/>
              <a:gd name="T106" fmla="*/ 1142 w 1149"/>
              <a:gd name="T107" fmla="*/ 456 h 983"/>
              <a:gd name="T108" fmla="*/ 1031 w 1149"/>
              <a:gd name="T109" fmla="*/ 344 h 983"/>
              <a:gd name="T110" fmla="*/ 756 w 1149"/>
              <a:gd name="T111" fmla="*/ 184 h 983"/>
              <a:gd name="T112" fmla="*/ 577 w 1149"/>
              <a:gd name="T113" fmla="*/ 369 h 983"/>
              <a:gd name="T114" fmla="*/ 398 w 1149"/>
              <a:gd name="T115" fmla="*/ 184 h 983"/>
              <a:gd name="T116" fmla="*/ 577 w 1149"/>
              <a:gd name="T117" fmla="*/ 0 h 983"/>
              <a:gd name="T118" fmla="*/ 756 w 1149"/>
              <a:gd name="T119" fmla="*/ 184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49" h="983">
                <a:moveTo>
                  <a:pt x="737" y="427"/>
                </a:moveTo>
                <a:lnTo>
                  <a:pt x="640" y="427"/>
                </a:lnTo>
                <a:cubicBezTo>
                  <a:pt x="641" y="437"/>
                  <a:pt x="642" y="483"/>
                  <a:pt x="616" y="502"/>
                </a:cubicBezTo>
                <a:cubicBezTo>
                  <a:pt x="616" y="502"/>
                  <a:pt x="658" y="735"/>
                  <a:pt x="640" y="810"/>
                </a:cubicBezTo>
                <a:cubicBezTo>
                  <a:pt x="633" y="842"/>
                  <a:pt x="606" y="921"/>
                  <a:pt x="575" y="921"/>
                </a:cubicBezTo>
                <a:cubicBezTo>
                  <a:pt x="544" y="920"/>
                  <a:pt x="520" y="841"/>
                  <a:pt x="514" y="810"/>
                </a:cubicBezTo>
                <a:cubicBezTo>
                  <a:pt x="499" y="735"/>
                  <a:pt x="549" y="503"/>
                  <a:pt x="549" y="503"/>
                </a:cubicBezTo>
                <a:cubicBezTo>
                  <a:pt x="541" y="500"/>
                  <a:pt x="527" y="486"/>
                  <a:pt x="524" y="427"/>
                </a:cubicBezTo>
                <a:lnTo>
                  <a:pt x="417" y="427"/>
                </a:lnTo>
                <a:lnTo>
                  <a:pt x="417" y="427"/>
                </a:lnTo>
                <a:cubicBezTo>
                  <a:pt x="320" y="427"/>
                  <a:pt x="229" y="510"/>
                  <a:pt x="241" y="612"/>
                </a:cubicBezTo>
                <a:lnTo>
                  <a:pt x="266" y="801"/>
                </a:lnTo>
                <a:cubicBezTo>
                  <a:pt x="286" y="902"/>
                  <a:pt x="345" y="983"/>
                  <a:pt x="443" y="983"/>
                </a:cubicBezTo>
                <a:lnTo>
                  <a:pt x="711" y="983"/>
                </a:lnTo>
                <a:cubicBezTo>
                  <a:pt x="809" y="983"/>
                  <a:pt x="868" y="899"/>
                  <a:pt x="888" y="799"/>
                </a:cubicBezTo>
                <a:lnTo>
                  <a:pt x="913" y="609"/>
                </a:lnTo>
                <a:cubicBezTo>
                  <a:pt x="925" y="510"/>
                  <a:pt x="834" y="427"/>
                  <a:pt x="737" y="427"/>
                </a:cubicBezTo>
                <a:close/>
                <a:moveTo>
                  <a:pt x="218" y="308"/>
                </a:moveTo>
                <a:cubicBezTo>
                  <a:pt x="280" y="308"/>
                  <a:pt x="330" y="258"/>
                  <a:pt x="330" y="196"/>
                </a:cubicBezTo>
                <a:cubicBezTo>
                  <a:pt x="330" y="134"/>
                  <a:pt x="280" y="83"/>
                  <a:pt x="218" y="83"/>
                </a:cubicBezTo>
                <a:cubicBezTo>
                  <a:pt x="156" y="83"/>
                  <a:pt x="105" y="134"/>
                  <a:pt x="105" y="196"/>
                </a:cubicBezTo>
                <a:cubicBezTo>
                  <a:pt x="105" y="258"/>
                  <a:pt x="156" y="308"/>
                  <a:pt x="218" y="308"/>
                </a:cubicBezTo>
                <a:close/>
                <a:moveTo>
                  <a:pt x="318" y="344"/>
                </a:moveTo>
                <a:lnTo>
                  <a:pt x="118" y="344"/>
                </a:lnTo>
                <a:lnTo>
                  <a:pt x="118" y="343"/>
                </a:lnTo>
                <a:cubicBezTo>
                  <a:pt x="57" y="343"/>
                  <a:pt x="0" y="395"/>
                  <a:pt x="7" y="458"/>
                </a:cubicBezTo>
                <a:lnTo>
                  <a:pt x="23" y="577"/>
                </a:lnTo>
                <a:cubicBezTo>
                  <a:pt x="35" y="639"/>
                  <a:pt x="73" y="689"/>
                  <a:pt x="134" y="689"/>
                </a:cubicBezTo>
                <a:lnTo>
                  <a:pt x="191" y="689"/>
                </a:lnTo>
                <a:lnTo>
                  <a:pt x="180" y="606"/>
                </a:lnTo>
                <a:lnTo>
                  <a:pt x="180" y="606"/>
                </a:lnTo>
                <a:lnTo>
                  <a:pt x="180" y="606"/>
                </a:lnTo>
                <a:cubicBezTo>
                  <a:pt x="173" y="549"/>
                  <a:pt x="191" y="493"/>
                  <a:pt x="231" y="449"/>
                </a:cubicBezTo>
                <a:cubicBezTo>
                  <a:pt x="252" y="425"/>
                  <a:pt x="279" y="406"/>
                  <a:pt x="308" y="393"/>
                </a:cubicBezTo>
                <a:cubicBezTo>
                  <a:pt x="333" y="379"/>
                  <a:pt x="359" y="371"/>
                  <a:pt x="387" y="367"/>
                </a:cubicBezTo>
                <a:cubicBezTo>
                  <a:pt x="367" y="352"/>
                  <a:pt x="343" y="344"/>
                  <a:pt x="318" y="344"/>
                </a:cubicBezTo>
                <a:close/>
                <a:moveTo>
                  <a:pt x="931" y="308"/>
                </a:moveTo>
                <a:cubicBezTo>
                  <a:pt x="993" y="308"/>
                  <a:pt x="1043" y="258"/>
                  <a:pt x="1043" y="196"/>
                </a:cubicBezTo>
                <a:cubicBezTo>
                  <a:pt x="1043" y="134"/>
                  <a:pt x="993" y="83"/>
                  <a:pt x="931" y="83"/>
                </a:cubicBezTo>
                <a:cubicBezTo>
                  <a:pt x="869" y="83"/>
                  <a:pt x="819" y="134"/>
                  <a:pt x="819" y="196"/>
                </a:cubicBezTo>
                <a:cubicBezTo>
                  <a:pt x="819" y="258"/>
                  <a:pt x="869" y="308"/>
                  <a:pt x="931" y="308"/>
                </a:cubicBezTo>
                <a:close/>
                <a:moveTo>
                  <a:pt x="1031" y="344"/>
                </a:moveTo>
                <a:lnTo>
                  <a:pt x="831" y="344"/>
                </a:lnTo>
                <a:lnTo>
                  <a:pt x="831" y="343"/>
                </a:lnTo>
                <a:cubicBezTo>
                  <a:pt x="806" y="343"/>
                  <a:pt x="782" y="352"/>
                  <a:pt x="763" y="366"/>
                </a:cubicBezTo>
                <a:cubicBezTo>
                  <a:pt x="792" y="370"/>
                  <a:pt x="821" y="379"/>
                  <a:pt x="847" y="393"/>
                </a:cubicBezTo>
                <a:cubicBezTo>
                  <a:pt x="877" y="406"/>
                  <a:pt x="903" y="426"/>
                  <a:pt x="925" y="450"/>
                </a:cubicBezTo>
                <a:cubicBezTo>
                  <a:pt x="963" y="494"/>
                  <a:pt x="981" y="548"/>
                  <a:pt x="974" y="603"/>
                </a:cubicBezTo>
                <a:lnTo>
                  <a:pt x="974" y="603"/>
                </a:lnTo>
                <a:lnTo>
                  <a:pt x="974" y="603"/>
                </a:lnTo>
                <a:lnTo>
                  <a:pt x="962" y="689"/>
                </a:lnTo>
                <a:lnTo>
                  <a:pt x="1015" y="689"/>
                </a:lnTo>
                <a:cubicBezTo>
                  <a:pt x="1076" y="689"/>
                  <a:pt x="1114" y="637"/>
                  <a:pt x="1126" y="575"/>
                </a:cubicBezTo>
                <a:lnTo>
                  <a:pt x="1142" y="456"/>
                </a:lnTo>
                <a:cubicBezTo>
                  <a:pt x="1149" y="395"/>
                  <a:pt x="1092" y="344"/>
                  <a:pt x="1031" y="344"/>
                </a:cubicBezTo>
                <a:close/>
                <a:moveTo>
                  <a:pt x="756" y="184"/>
                </a:moveTo>
                <a:cubicBezTo>
                  <a:pt x="756" y="286"/>
                  <a:pt x="676" y="369"/>
                  <a:pt x="577" y="369"/>
                </a:cubicBezTo>
                <a:cubicBezTo>
                  <a:pt x="478" y="369"/>
                  <a:pt x="398" y="286"/>
                  <a:pt x="398" y="184"/>
                </a:cubicBezTo>
                <a:cubicBezTo>
                  <a:pt x="398" y="82"/>
                  <a:pt x="478" y="0"/>
                  <a:pt x="577" y="0"/>
                </a:cubicBezTo>
                <a:cubicBezTo>
                  <a:pt x="676" y="0"/>
                  <a:pt x="756" y="82"/>
                  <a:pt x="756" y="1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Freeform 17"/>
          <p:cNvSpPr>
            <a:spLocks noEditPoints="1"/>
          </p:cNvSpPr>
          <p:nvPr/>
        </p:nvSpPr>
        <p:spPr bwMode="auto">
          <a:xfrm>
            <a:off x="7043691" y="3474722"/>
            <a:ext cx="526251" cy="527891"/>
          </a:xfrm>
          <a:custGeom>
            <a:avLst/>
            <a:gdLst>
              <a:gd name="T0" fmla="*/ 504 w 1008"/>
              <a:gd name="T1" fmla="*/ 1009 h 1009"/>
              <a:gd name="T2" fmla="*/ 0 w 1008"/>
              <a:gd name="T3" fmla="*/ 504 h 1009"/>
              <a:gd name="T4" fmla="*/ 504 w 1008"/>
              <a:gd name="T5" fmla="*/ 0 h 1009"/>
              <a:gd name="T6" fmla="*/ 1008 w 1008"/>
              <a:gd name="T7" fmla="*/ 504 h 1009"/>
              <a:gd name="T8" fmla="*/ 504 w 1008"/>
              <a:gd name="T9" fmla="*/ 1009 h 1009"/>
              <a:gd name="T10" fmla="*/ 725 w 1008"/>
              <a:gd name="T11" fmla="*/ 769 h 1009"/>
              <a:gd name="T12" fmla="*/ 725 w 1008"/>
              <a:gd name="T13" fmla="*/ 769 h 1009"/>
              <a:gd name="T14" fmla="*/ 538 w 1008"/>
              <a:gd name="T15" fmla="*/ 586 h 1009"/>
              <a:gd name="T16" fmla="*/ 504 w 1008"/>
              <a:gd name="T17" fmla="*/ 592 h 1009"/>
              <a:gd name="T18" fmla="*/ 416 w 1008"/>
              <a:gd name="T19" fmla="*/ 504 h 1009"/>
              <a:gd name="T20" fmla="*/ 456 w 1008"/>
              <a:gd name="T21" fmla="*/ 431 h 1009"/>
              <a:gd name="T22" fmla="*/ 456 w 1008"/>
              <a:gd name="T23" fmla="*/ 179 h 1009"/>
              <a:gd name="T24" fmla="*/ 553 w 1008"/>
              <a:gd name="T25" fmla="*/ 179 h 1009"/>
              <a:gd name="T26" fmla="*/ 553 w 1008"/>
              <a:gd name="T27" fmla="*/ 431 h 1009"/>
              <a:gd name="T28" fmla="*/ 592 w 1008"/>
              <a:gd name="T29" fmla="*/ 504 h 1009"/>
              <a:gd name="T30" fmla="*/ 586 w 1008"/>
              <a:gd name="T31" fmla="*/ 536 h 1009"/>
              <a:gd name="T32" fmla="*/ 774 w 1008"/>
              <a:gd name="T33" fmla="*/ 719 h 1009"/>
              <a:gd name="T34" fmla="*/ 725 w 1008"/>
              <a:gd name="T35" fmla="*/ 769 h 1009"/>
              <a:gd name="T36" fmla="*/ 168 w 1008"/>
              <a:gd name="T37" fmla="*/ 471 h 1009"/>
              <a:gd name="T38" fmla="*/ 168 w 1008"/>
              <a:gd name="T39" fmla="*/ 471 h 1009"/>
              <a:gd name="T40" fmla="*/ 234 w 1008"/>
              <a:gd name="T41" fmla="*/ 471 h 1009"/>
              <a:gd name="T42" fmla="*/ 234 w 1008"/>
              <a:gd name="T43" fmla="*/ 538 h 1009"/>
              <a:gd name="T44" fmla="*/ 168 w 1008"/>
              <a:gd name="T45" fmla="*/ 538 h 1009"/>
              <a:gd name="T46" fmla="*/ 168 w 1008"/>
              <a:gd name="T47" fmla="*/ 471 h 1009"/>
              <a:gd name="T48" fmla="*/ 774 w 1008"/>
              <a:gd name="T49" fmla="*/ 471 h 1009"/>
              <a:gd name="T50" fmla="*/ 774 w 1008"/>
              <a:gd name="T51" fmla="*/ 471 h 1009"/>
              <a:gd name="T52" fmla="*/ 840 w 1008"/>
              <a:gd name="T53" fmla="*/ 471 h 1009"/>
              <a:gd name="T54" fmla="*/ 840 w 1008"/>
              <a:gd name="T55" fmla="*/ 538 h 1009"/>
              <a:gd name="T56" fmla="*/ 774 w 1008"/>
              <a:gd name="T57" fmla="*/ 538 h 1009"/>
              <a:gd name="T58" fmla="*/ 774 w 1008"/>
              <a:gd name="T59" fmla="*/ 471 h 1009"/>
              <a:gd name="T60" fmla="*/ 470 w 1008"/>
              <a:gd name="T61" fmla="*/ 840 h 1009"/>
              <a:gd name="T62" fmla="*/ 470 w 1008"/>
              <a:gd name="T63" fmla="*/ 840 h 1009"/>
              <a:gd name="T64" fmla="*/ 470 w 1008"/>
              <a:gd name="T65" fmla="*/ 775 h 1009"/>
              <a:gd name="T66" fmla="*/ 538 w 1008"/>
              <a:gd name="T67" fmla="*/ 775 h 1009"/>
              <a:gd name="T68" fmla="*/ 538 w 1008"/>
              <a:gd name="T69" fmla="*/ 840 h 1009"/>
              <a:gd name="T70" fmla="*/ 470 w 1008"/>
              <a:gd name="T71" fmla="*/ 840 h 1009"/>
              <a:gd name="T72" fmla="*/ 504 w 1008"/>
              <a:gd name="T73" fmla="*/ 912 h 1009"/>
              <a:gd name="T74" fmla="*/ 504 w 1008"/>
              <a:gd name="T75" fmla="*/ 912 h 1009"/>
              <a:gd name="T76" fmla="*/ 912 w 1008"/>
              <a:gd name="T77" fmla="*/ 504 h 1009"/>
              <a:gd name="T78" fmla="*/ 504 w 1008"/>
              <a:gd name="T79" fmla="*/ 97 h 1009"/>
              <a:gd name="T80" fmla="*/ 96 w 1008"/>
              <a:gd name="T81" fmla="*/ 504 h 1009"/>
              <a:gd name="T82" fmla="*/ 504 w 1008"/>
              <a:gd name="T83" fmla="*/ 912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08" h="1009">
                <a:moveTo>
                  <a:pt x="504" y="1009"/>
                </a:moveTo>
                <a:cubicBezTo>
                  <a:pt x="226" y="1009"/>
                  <a:pt x="0" y="783"/>
                  <a:pt x="0" y="504"/>
                </a:cubicBezTo>
                <a:cubicBezTo>
                  <a:pt x="0" y="226"/>
                  <a:pt x="226" y="0"/>
                  <a:pt x="504" y="0"/>
                </a:cubicBezTo>
                <a:cubicBezTo>
                  <a:pt x="782" y="0"/>
                  <a:pt x="1008" y="226"/>
                  <a:pt x="1008" y="504"/>
                </a:cubicBezTo>
                <a:cubicBezTo>
                  <a:pt x="1008" y="783"/>
                  <a:pt x="782" y="1009"/>
                  <a:pt x="504" y="1009"/>
                </a:cubicBezTo>
                <a:close/>
                <a:moveTo>
                  <a:pt x="725" y="769"/>
                </a:moveTo>
                <a:lnTo>
                  <a:pt x="725" y="769"/>
                </a:lnTo>
                <a:lnTo>
                  <a:pt x="538" y="586"/>
                </a:lnTo>
                <a:cubicBezTo>
                  <a:pt x="528" y="590"/>
                  <a:pt x="516" y="592"/>
                  <a:pt x="504" y="592"/>
                </a:cubicBezTo>
                <a:cubicBezTo>
                  <a:pt x="455" y="592"/>
                  <a:pt x="416" y="553"/>
                  <a:pt x="416" y="504"/>
                </a:cubicBezTo>
                <a:cubicBezTo>
                  <a:pt x="416" y="474"/>
                  <a:pt x="432" y="447"/>
                  <a:pt x="456" y="431"/>
                </a:cubicBezTo>
                <a:lnTo>
                  <a:pt x="456" y="179"/>
                </a:lnTo>
                <a:cubicBezTo>
                  <a:pt x="456" y="115"/>
                  <a:pt x="553" y="115"/>
                  <a:pt x="553" y="179"/>
                </a:cubicBezTo>
                <a:lnTo>
                  <a:pt x="553" y="431"/>
                </a:lnTo>
                <a:cubicBezTo>
                  <a:pt x="576" y="447"/>
                  <a:pt x="592" y="474"/>
                  <a:pt x="592" y="504"/>
                </a:cubicBezTo>
                <a:cubicBezTo>
                  <a:pt x="592" y="516"/>
                  <a:pt x="590" y="526"/>
                  <a:pt x="586" y="536"/>
                </a:cubicBezTo>
                <a:lnTo>
                  <a:pt x="774" y="719"/>
                </a:lnTo>
                <a:cubicBezTo>
                  <a:pt x="806" y="751"/>
                  <a:pt x="758" y="801"/>
                  <a:pt x="725" y="769"/>
                </a:cubicBezTo>
                <a:close/>
                <a:moveTo>
                  <a:pt x="168" y="471"/>
                </a:moveTo>
                <a:lnTo>
                  <a:pt x="168" y="471"/>
                </a:lnTo>
                <a:lnTo>
                  <a:pt x="234" y="471"/>
                </a:lnTo>
                <a:cubicBezTo>
                  <a:pt x="278" y="471"/>
                  <a:pt x="278" y="538"/>
                  <a:pt x="234" y="538"/>
                </a:cubicBezTo>
                <a:lnTo>
                  <a:pt x="168" y="538"/>
                </a:lnTo>
                <a:cubicBezTo>
                  <a:pt x="123" y="538"/>
                  <a:pt x="123" y="471"/>
                  <a:pt x="168" y="471"/>
                </a:cubicBezTo>
                <a:close/>
                <a:moveTo>
                  <a:pt x="774" y="471"/>
                </a:moveTo>
                <a:lnTo>
                  <a:pt x="774" y="471"/>
                </a:lnTo>
                <a:lnTo>
                  <a:pt x="840" y="471"/>
                </a:lnTo>
                <a:cubicBezTo>
                  <a:pt x="885" y="471"/>
                  <a:pt x="885" y="538"/>
                  <a:pt x="840" y="538"/>
                </a:cubicBezTo>
                <a:lnTo>
                  <a:pt x="774" y="538"/>
                </a:lnTo>
                <a:cubicBezTo>
                  <a:pt x="730" y="538"/>
                  <a:pt x="730" y="471"/>
                  <a:pt x="774" y="471"/>
                </a:cubicBezTo>
                <a:close/>
                <a:moveTo>
                  <a:pt x="470" y="840"/>
                </a:moveTo>
                <a:lnTo>
                  <a:pt x="470" y="840"/>
                </a:lnTo>
                <a:lnTo>
                  <a:pt x="470" y="775"/>
                </a:lnTo>
                <a:cubicBezTo>
                  <a:pt x="470" y="730"/>
                  <a:pt x="538" y="730"/>
                  <a:pt x="538" y="775"/>
                </a:cubicBezTo>
                <a:lnTo>
                  <a:pt x="538" y="840"/>
                </a:lnTo>
                <a:cubicBezTo>
                  <a:pt x="538" y="885"/>
                  <a:pt x="470" y="885"/>
                  <a:pt x="470" y="840"/>
                </a:cubicBezTo>
                <a:close/>
                <a:moveTo>
                  <a:pt x="504" y="912"/>
                </a:moveTo>
                <a:lnTo>
                  <a:pt x="504" y="912"/>
                </a:lnTo>
                <a:cubicBezTo>
                  <a:pt x="729" y="912"/>
                  <a:pt x="912" y="730"/>
                  <a:pt x="912" y="504"/>
                </a:cubicBezTo>
                <a:cubicBezTo>
                  <a:pt x="912" y="279"/>
                  <a:pt x="729" y="97"/>
                  <a:pt x="504" y="97"/>
                </a:cubicBezTo>
                <a:cubicBezTo>
                  <a:pt x="279" y="97"/>
                  <a:pt x="96" y="279"/>
                  <a:pt x="96" y="504"/>
                </a:cubicBezTo>
                <a:cubicBezTo>
                  <a:pt x="96" y="730"/>
                  <a:pt x="279" y="912"/>
                  <a:pt x="504" y="91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421528" y="4525290"/>
            <a:ext cx="580037" cy="538318"/>
            <a:chOff x="5928340" y="670992"/>
            <a:chExt cx="506444" cy="470018"/>
          </a:xfrm>
          <a:solidFill>
            <a:schemeClr val="bg1">
              <a:lumMod val="95000"/>
            </a:schemeClr>
          </a:solidFill>
        </p:grpSpPr>
        <p:sp>
          <p:nvSpPr>
            <p:cNvPr id="16" name="Freeform 36"/>
            <p:cNvSpPr>
              <a:spLocks noEditPoints="1"/>
            </p:cNvSpPr>
            <p:nvPr/>
          </p:nvSpPr>
          <p:spPr bwMode="auto">
            <a:xfrm>
              <a:off x="5993909" y="670992"/>
              <a:ext cx="241151" cy="160240"/>
            </a:xfrm>
            <a:custGeom>
              <a:avLst/>
              <a:gdLst>
                <a:gd name="T0" fmla="*/ 133 w 372"/>
                <a:gd name="T1" fmla="*/ 185 h 247"/>
                <a:gd name="T2" fmla="*/ 118 w 372"/>
                <a:gd name="T3" fmla="*/ 152 h 247"/>
                <a:gd name="T4" fmla="*/ 136 w 372"/>
                <a:gd name="T5" fmla="*/ 115 h 247"/>
                <a:gd name="T6" fmla="*/ 180 w 372"/>
                <a:gd name="T7" fmla="*/ 100 h 247"/>
                <a:gd name="T8" fmla="*/ 180 w 372"/>
                <a:gd name="T9" fmla="*/ 84 h 247"/>
                <a:gd name="T10" fmla="*/ 205 w 372"/>
                <a:gd name="T11" fmla="*/ 84 h 247"/>
                <a:gd name="T12" fmla="*/ 205 w 372"/>
                <a:gd name="T13" fmla="*/ 99 h 247"/>
                <a:gd name="T14" fmla="*/ 246 w 372"/>
                <a:gd name="T15" fmla="*/ 114 h 247"/>
                <a:gd name="T16" fmla="*/ 263 w 372"/>
                <a:gd name="T17" fmla="*/ 152 h 247"/>
                <a:gd name="T18" fmla="*/ 221 w 372"/>
                <a:gd name="T19" fmla="*/ 152 h 247"/>
                <a:gd name="T20" fmla="*/ 215 w 372"/>
                <a:gd name="T21" fmla="*/ 136 h 247"/>
                <a:gd name="T22" fmla="*/ 167 w 372"/>
                <a:gd name="T23" fmla="*/ 134 h 247"/>
                <a:gd name="T24" fmla="*/ 167 w 372"/>
                <a:gd name="T25" fmla="*/ 156 h 247"/>
                <a:gd name="T26" fmla="*/ 217 w 372"/>
                <a:gd name="T27" fmla="*/ 171 h 247"/>
                <a:gd name="T28" fmla="*/ 251 w 372"/>
                <a:gd name="T29" fmla="*/ 188 h 247"/>
                <a:gd name="T30" fmla="*/ 266 w 372"/>
                <a:gd name="T31" fmla="*/ 223 h 247"/>
                <a:gd name="T32" fmla="*/ 265 w 372"/>
                <a:gd name="T33" fmla="*/ 234 h 247"/>
                <a:gd name="T34" fmla="*/ 259 w 372"/>
                <a:gd name="T35" fmla="*/ 246 h 247"/>
                <a:gd name="T36" fmla="*/ 222 w 372"/>
                <a:gd name="T37" fmla="*/ 230 h 247"/>
                <a:gd name="T38" fmla="*/ 217 w 372"/>
                <a:gd name="T39" fmla="*/ 217 h 247"/>
                <a:gd name="T40" fmla="*/ 133 w 372"/>
                <a:gd name="T41" fmla="*/ 185 h 247"/>
                <a:gd name="T42" fmla="*/ 191 w 372"/>
                <a:gd name="T43" fmla="*/ 39 h 247"/>
                <a:gd name="T44" fmla="*/ 83 w 372"/>
                <a:gd name="T45" fmla="*/ 83 h 247"/>
                <a:gd name="T46" fmla="*/ 39 w 372"/>
                <a:gd name="T47" fmla="*/ 191 h 247"/>
                <a:gd name="T48" fmla="*/ 44 w 372"/>
                <a:gd name="T49" fmla="*/ 231 h 247"/>
                <a:gd name="T50" fmla="*/ 9 w 372"/>
                <a:gd name="T51" fmla="*/ 247 h 247"/>
                <a:gd name="T52" fmla="*/ 0 w 372"/>
                <a:gd name="T53" fmla="*/ 191 h 247"/>
                <a:gd name="T54" fmla="*/ 56 w 372"/>
                <a:gd name="T55" fmla="*/ 56 h 247"/>
                <a:gd name="T56" fmla="*/ 191 w 372"/>
                <a:gd name="T57" fmla="*/ 0 h 247"/>
                <a:gd name="T58" fmla="*/ 326 w 372"/>
                <a:gd name="T59" fmla="*/ 56 h 247"/>
                <a:gd name="T60" fmla="*/ 372 w 372"/>
                <a:gd name="T61" fmla="*/ 132 h 247"/>
                <a:gd name="T62" fmla="*/ 339 w 372"/>
                <a:gd name="T63" fmla="*/ 152 h 247"/>
                <a:gd name="T64" fmla="*/ 299 w 372"/>
                <a:gd name="T65" fmla="*/ 83 h 247"/>
                <a:gd name="T66" fmla="*/ 191 w 372"/>
                <a:gd name="T67" fmla="*/ 3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2" h="247">
                  <a:moveTo>
                    <a:pt x="133" y="185"/>
                  </a:moveTo>
                  <a:cubicBezTo>
                    <a:pt x="123" y="177"/>
                    <a:pt x="118" y="166"/>
                    <a:pt x="118" y="152"/>
                  </a:cubicBezTo>
                  <a:cubicBezTo>
                    <a:pt x="118" y="136"/>
                    <a:pt x="124" y="124"/>
                    <a:pt x="136" y="115"/>
                  </a:cubicBezTo>
                  <a:cubicBezTo>
                    <a:pt x="147" y="105"/>
                    <a:pt x="160" y="100"/>
                    <a:pt x="180" y="100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99"/>
                    <a:pt x="205" y="99"/>
                    <a:pt x="205" y="99"/>
                  </a:cubicBezTo>
                  <a:cubicBezTo>
                    <a:pt x="224" y="100"/>
                    <a:pt x="235" y="104"/>
                    <a:pt x="246" y="114"/>
                  </a:cubicBezTo>
                  <a:cubicBezTo>
                    <a:pt x="257" y="123"/>
                    <a:pt x="262" y="136"/>
                    <a:pt x="263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0" y="145"/>
                    <a:pt x="218" y="140"/>
                    <a:pt x="215" y="136"/>
                  </a:cubicBezTo>
                  <a:cubicBezTo>
                    <a:pt x="208" y="128"/>
                    <a:pt x="176" y="128"/>
                    <a:pt x="167" y="134"/>
                  </a:cubicBezTo>
                  <a:cubicBezTo>
                    <a:pt x="161" y="139"/>
                    <a:pt x="160" y="151"/>
                    <a:pt x="167" y="156"/>
                  </a:cubicBezTo>
                  <a:cubicBezTo>
                    <a:pt x="175" y="162"/>
                    <a:pt x="205" y="167"/>
                    <a:pt x="217" y="171"/>
                  </a:cubicBezTo>
                  <a:cubicBezTo>
                    <a:pt x="232" y="176"/>
                    <a:pt x="244" y="181"/>
                    <a:pt x="251" y="188"/>
                  </a:cubicBezTo>
                  <a:cubicBezTo>
                    <a:pt x="261" y="197"/>
                    <a:pt x="266" y="208"/>
                    <a:pt x="266" y="223"/>
                  </a:cubicBezTo>
                  <a:cubicBezTo>
                    <a:pt x="266" y="227"/>
                    <a:pt x="266" y="231"/>
                    <a:pt x="265" y="234"/>
                  </a:cubicBezTo>
                  <a:cubicBezTo>
                    <a:pt x="263" y="238"/>
                    <a:pt x="261" y="242"/>
                    <a:pt x="259" y="246"/>
                  </a:cubicBezTo>
                  <a:cubicBezTo>
                    <a:pt x="247" y="240"/>
                    <a:pt x="235" y="235"/>
                    <a:pt x="222" y="230"/>
                  </a:cubicBezTo>
                  <a:cubicBezTo>
                    <a:pt x="223" y="225"/>
                    <a:pt x="221" y="220"/>
                    <a:pt x="217" y="217"/>
                  </a:cubicBezTo>
                  <a:cubicBezTo>
                    <a:pt x="200" y="204"/>
                    <a:pt x="158" y="207"/>
                    <a:pt x="133" y="185"/>
                  </a:cubicBezTo>
                  <a:close/>
                  <a:moveTo>
                    <a:pt x="191" y="39"/>
                  </a:moveTo>
                  <a:cubicBezTo>
                    <a:pt x="149" y="39"/>
                    <a:pt x="111" y="56"/>
                    <a:pt x="83" y="83"/>
                  </a:cubicBezTo>
                  <a:cubicBezTo>
                    <a:pt x="56" y="111"/>
                    <a:pt x="39" y="149"/>
                    <a:pt x="39" y="191"/>
                  </a:cubicBezTo>
                  <a:cubicBezTo>
                    <a:pt x="39" y="205"/>
                    <a:pt x="40" y="219"/>
                    <a:pt x="44" y="231"/>
                  </a:cubicBezTo>
                  <a:cubicBezTo>
                    <a:pt x="32" y="236"/>
                    <a:pt x="20" y="241"/>
                    <a:pt x="9" y="247"/>
                  </a:cubicBezTo>
                  <a:cubicBezTo>
                    <a:pt x="3" y="229"/>
                    <a:pt x="0" y="210"/>
                    <a:pt x="0" y="191"/>
                  </a:cubicBezTo>
                  <a:cubicBezTo>
                    <a:pt x="0" y="138"/>
                    <a:pt x="22" y="91"/>
                    <a:pt x="56" y="56"/>
                  </a:cubicBezTo>
                  <a:cubicBezTo>
                    <a:pt x="91" y="22"/>
                    <a:pt x="138" y="0"/>
                    <a:pt x="191" y="0"/>
                  </a:cubicBezTo>
                  <a:cubicBezTo>
                    <a:pt x="244" y="0"/>
                    <a:pt x="291" y="22"/>
                    <a:pt x="326" y="56"/>
                  </a:cubicBezTo>
                  <a:cubicBezTo>
                    <a:pt x="347" y="77"/>
                    <a:pt x="363" y="103"/>
                    <a:pt x="372" y="132"/>
                  </a:cubicBezTo>
                  <a:cubicBezTo>
                    <a:pt x="361" y="138"/>
                    <a:pt x="349" y="145"/>
                    <a:pt x="339" y="152"/>
                  </a:cubicBezTo>
                  <a:cubicBezTo>
                    <a:pt x="332" y="126"/>
                    <a:pt x="318" y="102"/>
                    <a:pt x="299" y="83"/>
                  </a:cubicBezTo>
                  <a:cubicBezTo>
                    <a:pt x="271" y="56"/>
                    <a:pt x="233" y="39"/>
                    <a:pt x="19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Freeform 37"/>
            <p:cNvSpPr>
              <a:spLocks noEditPoints="1"/>
            </p:cNvSpPr>
            <p:nvPr/>
          </p:nvSpPr>
          <p:spPr bwMode="auto">
            <a:xfrm>
              <a:off x="6183208" y="766203"/>
              <a:ext cx="251576" cy="263409"/>
            </a:xfrm>
            <a:custGeom>
              <a:avLst/>
              <a:gdLst>
                <a:gd name="T0" fmla="*/ 41 w 388"/>
                <a:gd name="T1" fmla="*/ 59 h 406"/>
                <a:gd name="T2" fmla="*/ 185 w 388"/>
                <a:gd name="T3" fmla="*/ 0 h 406"/>
                <a:gd name="T4" fmla="*/ 329 w 388"/>
                <a:gd name="T5" fmla="*/ 59 h 406"/>
                <a:gd name="T6" fmla="*/ 388 w 388"/>
                <a:gd name="T7" fmla="*/ 203 h 406"/>
                <a:gd name="T8" fmla="*/ 329 w 388"/>
                <a:gd name="T9" fmla="*/ 347 h 406"/>
                <a:gd name="T10" fmla="*/ 185 w 388"/>
                <a:gd name="T11" fmla="*/ 406 h 406"/>
                <a:gd name="T12" fmla="*/ 111 w 388"/>
                <a:gd name="T13" fmla="*/ 393 h 406"/>
                <a:gd name="T14" fmla="*/ 116 w 388"/>
                <a:gd name="T15" fmla="*/ 342 h 406"/>
                <a:gd name="T16" fmla="*/ 36 w 388"/>
                <a:gd name="T17" fmla="*/ 149 h 406"/>
                <a:gd name="T18" fmla="*/ 0 w 388"/>
                <a:gd name="T19" fmla="*/ 119 h 406"/>
                <a:gd name="T20" fmla="*/ 41 w 388"/>
                <a:gd name="T21" fmla="*/ 59 h 406"/>
                <a:gd name="T22" fmla="*/ 123 w 388"/>
                <a:gd name="T23" fmla="*/ 197 h 406"/>
                <a:gd name="T24" fmla="*/ 107 w 388"/>
                <a:gd name="T25" fmla="*/ 161 h 406"/>
                <a:gd name="T26" fmla="*/ 126 w 388"/>
                <a:gd name="T27" fmla="*/ 121 h 406"/>
                <a:gd name="T28" fmla="*/ 173 w 388"/>
                <a:gd name="T29" fmla="*/ 105 h 406"/>
                <a:gd name="T30" fmla="*/ 173 w 388"/>
                <a:gd name="T31" fmla="*/ 88 h 406"/>
                <a:gd name="T32" fmla="*/ 200 w 388"/>
                <a:gd name="T33" fmla="*/ 88 h 406"/>
                <a:gd name="T34" fmla="*/ 200 w 388"/>
                <a:gd name="T35" fmla="*/ 104 h 406"/>
                <a:gd name="T36" fmla="*/ 244 w 388"/>
                <a:gd name="T37" fmla="*/ 120 h 406"/>
                <a:gd name="T38" fmla="*/ 262 w 388"/>
                <a:gd name="T39" fmla="*/ 161 h 406"/>
                <a:gd name="T40" fmla="*/ 217 w 388"/>
                <a:gd name="T41" fmla="*/ 161 h 406"/>
                <a:gd name="T42" fmla="*/ 211 w 388"/>
                <a:gd name="T43" fmla="*/ 144 h 406"/>
                <a:gd name="T44" fmla="*/ 160 w 388"/>
                <a:gd name="T45" fmla="*/ 142 h 406"/>
                <a:gd name="T46" fmla="*/ 159 w 388"/>
                <a:gd name="T47" fmla="*/ 165 h 406"/>
                <a:gd name="T48" fmla="*/ 213 w 388"/>
                <a:gd name="T49" fmla="*/ 181 h 406"/>
                <a:gd name="T50" fmla="*/ 250 w 388"/>
                <a:gd name="T51" fmla="*/ 200 h 406"/>
                <a:gd name="T52" fmla="*/ 265 w 388"/>
                <a:gd name="T53" fmla="*/ 237 h 406"/>
                <a:gd name="T54" fmla="*/ 248 w 388"/>
                <a:gd name="T55" fmla="*/ 279 h 406"/>
                <a:gd name="T56" fmla="*/ 198 w 388"/>
                <a:gd name="T57" fmla="*/ 296 h 406"/>
                <a:gd name="T58" fmla="*/ 198 w 388"/>
                <a:gd name="T59" fmla="*/ 318 h 406"/>
                <a:gd name="T60" fmla="*/ 172 w 388"/>
                <a:gd name="T61" fmla="*/ 318 h 406"/>
                <a:gd name="T62" fmla="*/ 172 w 388"/>
                <a:gd name="T63" fmla="*/ 296 h 406"/>
                <a:gd name="T64" fmla="*/ 123 w 388"/>
                <a:gd name="T65" fmla="*/ 279 h 406"/>
                <a:gd name="T66" fmla="*/ 105 w 388"/>
                <a:gd name="T67" fmla="*/ 233 h 406"/>
                <a:gd name="T68" fmla="*/ 152 w 388"/>
                <a:gd name="T69" fmla="*/ 233 h 406"/>
                <a:gd name="T70" fmla="*/ 158 w 388"/>
                <a:gd name="T71" fmla="*/ 254 h 406"/>
                <a:gd name="T72" fmla="*/ 212 w 388"/>
                <a:gd name="T73" fmla="*/ 256 h 406"/>
                <a:gd name="T74" fmla="*/ 213 w 388"/>
                <a:gd name="T75" fmla="*/ 231 h 406"/>
                <a:gd name="T76" fmla="*/ 123 w 388"/>
                <a:gd name="T77" fmla="*/ 19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8" h="406">
                  <a:moveTo>
                    <a:pt x="41" y="59"/>
                  </a:moveTo>
                  <a:cubicBezTo>
                    <a:pt x="78" y="22"/>
                    <a:pt x="129" y="0"/>
                    <a:pt x="185" y="0"/>
                  </a:cubicBezTo>
                  <a:cubicBezTo>
                    <a:pt x="241" y="0"/>
                    <a:pt x="292" y="22"/>
                    <a:pt x="329" y="59"/>
                  </a:cubicBezTo>
                  <a:cubicBezTo>
                    <a:pt x="366" y="96"/>
                    <a:pt x="388" y="147"/>
                    <a:pt x="388" y="203"/>
                  </a:cubicBezTo>
                  <a:cubicBezTo>
                    <a:pt x="388" y="259"/>
                    <a:pt x="366" y="310"/>
                    <a:pt x="329" y="347"/>
                  </a:cubicBezTo>
                  <a:cubicBezTo>
                    <a:pt x="292" y="384"/>
                    <a:pt x="241" y="406"/>
                    <a:pt x="185" y="406"/>
                  </a:cubicBezTo>
                  <a:cubicBezTo>
                    <a:pt x="159" y="406"/>
                    <a:pt x="134" y="401"/>
                    <a:pt x="111" y="393"/>
                  </a:cubicBezTo>
                  <a:cubicBezTo>
                    <a:pt x="114" y="376"/>
                    <a:pt x="116" y="359"/>
                    <a:pt x="116" y="342"/>
                  </a:cubicBezTo>
                  <a:cubicBezTo>
                    <a:pt x="116" y="270"/>
                    <a:pt x="87" y="200"/>
                    <a:pt x="36" y="149"/>
                  </a:cubicBezTo>
                  <a:cubicBezTo>
                    <a:pt x="25" y="138"/>
                    <a:pt x="13" y="128"/>
                    <a:pt x="0" y="119"/>
                  </a:cubicBezTo>
                  <a:cubicBezTo>
                    <a:pt x="10" y="96"/>
                    <a:pt x="24" y="76"/>
                    <a:pt x="41" y="59"/>
                  </a:cubicBezTo>
                  <a:close/>
                  <a:moveTo>
                    <a:pt x="123" y="197"/>
                  </a:moveTo>
                  <a:cubicBezTo>
                    <a:pt x="112" y="188"/>
                    <a:pt x="107" y="176"/>
                    <a:pt x="107" y="161"/>
                  </a:cubicBezTo>
                  <a:cubicBezTo>
                    <a:pt x="107" y="144"/>
                    <a:pt x="113" y="131"/>
                    <a:pt x="126" y="121"/>
                  </a:cubicBezTo>
                  <a:cubicBezTo>
                    <a:pt x="138" y="111"/>
                    <a:pt x="152" y="105"/>
                    <a:pt x="173" y="105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20" y="105"/>
                    <a:pt x="233" y="110"/>
                    <a:pt x="244" y="120"/>
                  </a:cubicBezTo>
                  <a:cubicBezTo>
                    <a:pt x="255" y="130"/>
                    <a:pt x="261" y="143"/>
                    <a:pt x="262" y="161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6" y="154"/>
                    <a:pt x="214" y="148"/>
                    <a:pt x="211" y="144"/>
                  </a:cubicBezTo>
                  <a:cubicBezTo>
                    <a:pt x="203" y="135"/>
                    <a:pt x="168" y="135"/>
                    <a:pt x="160" y="142"/>
                  </a:cubicBezTo>
                  <a:cubicBezTo>
                    <a:pt x="152" y="147"/>
                    <a:pt x="152" y="160"/>
                    <a:pt x="159" y="165"/>
                  </a:cubicBezTo>
                  <a:cubicBezTo>
                    <a:pt x="168" y="172"/>
                    <a:pt x="200" y="177"/>
                    <a:pt x="213" y="181"/>
                  </a:cubicBezTo>
                  <a:cubicBezTo>
                    <a:pt x="229" y="186"/>
                    <a:pt x="242" y="193"/>
                    <a:pt x="250" y="200"/>
                  </a:cubicBezTo>
                  <a:cubicBezTo>
                    <a:pt x="260" y="209"/>
                    <a:pt x="265" y="221"/>
                    <a:pt x="265" y="237"/>
                  </a:cubicBezTo>
                  <a:cubicBezTo>
                    <a:pt x="265" y="256"/>
                    <a:pt x="260" y="270"/>
                    <a:pt x="248" y="279"/>
                  </a:cubicBezTo>
                  <a:cubicBezTo>
                    <a:pt x="236" y="289"/>
                    <a:pt x="222" y="295"/>
                    <a:pt x="198" y="296"/>
                  </a:cubicBezTo>
                  <a:cubicBezTo>
                    <a:pt x="198" y="318"/>
                    <a:pt x="198" y="318"/>
                    <a:pt x="198" y="318"/>
                  </a:cubicBezTo>
                  <a:cubicBezTo>
                    <a:pt x="172" y="318"/>
                    <a:pt x="172" y="318"/>
                    <a:pt x="172" y="31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50" y="295"/>
                    <a:pt x="136" y="290"/>
                    <a:pt x="123" y="279"/>
                  </a:cubicBezTo>
                  <a:cubicBezTo>
                    <a:pt x="111" y="268"/>
                    <a:pt x="105" y="252"/>
                    <a:pt x="105" y="233"/>
                  </a:cubicBezTo>
                  <a:cubicBezTo>
                    <a:pt x="152" y="233"/>
                    <a:pt x="152" y="233"/>
                    <a:pt x="152" y="233"/>
                  </a:cubicBezTo>
                  <a:cubicBezTo>
                    <a:pt x="153" y="243"/>
                    <a:pt x="155" y="250"/>
                    <a:pt x="158" y="254"/>
                  </a:cubicBezTo>
                  <a:cubicBezTo>
                    <a:pt x="167" y="265"/>
                    <a:pt x="203" y="263"/>
                    <a:pt x="212" y="256"/>
                  </a:cubicBezTo>
                  <a:cubicBezTo>
                    <a:pt x="220" y="251"/>
                    <a:pt x="221" y="237"/>
                    <a:pt x="213" y="231"/>
                  </a:cubicBezTo>
                  <a:cubicBezTo>
                    <a:pt x="195" y="216"/>
                    <a:pt x="150" y="220"/>
                    <a:pt x="123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Freeform 38"/>
            <p:cNvSpPr>
              <a:spLocks noEditPoints="1"/>
            </p:cNvSpPr>
            <p:nvPr/>
          </p:nvSpPr>
          <p:spPr bwMode="auto">
            <a:xfrm>
              <a:off x="5928340" y="836444"/>
              <a:ext cx="304799" cy="304566"/>
            </a:xfrm>
            <a:custGeom>
              <a:avLst/>
              <a:gdLst>
                <a:gd name="T0" fmla="*/ 235 w 470"/>
                <a:gd name="T1" fmla="*/ 57 h 470"/>
                <a:gd name="T2" fmla="*/ 109 w 470"/>
                <a:gd name="T3" fmla="*/ 109 h 470"/>
                <a:gd name="T4" fmla="*/ 57 w 470"/>
                <a:gd name="T5" fmla="*/ 235 h 470"/>
                <a:gd name="T6" fmla="*/ 109 w 470"/>
                <a:gd name="T7" fmla="*/ 361 h 470"/>
                <a:gd name="T8" fmla="*/ 235 w 470"/>
                <a:gd name="T9" fmla="*/ 413 h 470"/>
                <a:gd name="T10" fmla="*/ 361 w 470"/>
                <a:gd name="T11" fmla="*/ 361 h 470"/>
                <a:gd name="T12" fmla="*/ 413 w 470"/>
                <a:gd name="T13" fmla="*/ 235 h 470"/>
                <a:gd name="T14" fmla="*/ 361 w 470"/>
                <a:gd name="T15" fmla="*/ 109 h 470"/>
                <a:gd name="T16" fmla="*/ 235 w 470"/>
                <a:gd name="T17" fmla="*/ 57 h 470"/>
                <a:gd name="T18" fmla="*/ 170 w 470"/>
                <a:gd name="T19" fmla="*/ 228 h 470"/>
                <a:gd name="T20" fmla="*/ 154 w 470"/>
                <a:gd name="T21" fmla="*/ 191 h 470"/>
                <a:gd name="T22" fmla="*/ 173 w 470"/>
                <a:gd name="T23" fmla="*/ 149 h 470"/>
                <a:gd name="T24" fmla="*/ 222 w 470"/>
                <a:gd name="T25" fmla="*/ 132 h 470"/>
                <a:gd name="T26" fmla="*/ 222 w 470"/>
                <a:gd name="T27" fmla="*/ 114 h 470"/>
                <a:gd name="T28" fmla="*/ 251 w 470"/>
                <a:gd name="T29" fmla="*/ 114 h 470"/>
                <a:gd name="T30" fmla="*/ 251 w 470"/>
                <a:gd name="T31" fmla="*/ 132 h 470"/>
                <a:gd name="T32" fmla="*/ 296 w 470"/>
                <a:gd name="T33" fmla="*/ 148 h 470"/>
                <a:gd name="T34" fmla="*/ 314 w 470"/>
                <a:gd name="T35" fmla="*/ 190 h 470"/>
                <a:gd name="T36" fmla="*/ 267 w 470"/>
                <a:gd name="T37" fmla="*/ 190 h 470"/>
                <a:gd name="T38" fmla="*/ 262 w 470"/>
                <a:gd name="T39" fmla="*/ 173 h 470"/>
                <a:gd name="T40" fmla="*/ 208 w 470"/>
                <a:gd name="T41" fmla="*/ 171 h 470"/>
                <a:gd name="T42" fmla="*/ 208 w 470"/>
                <a:gd name="T43" fmla="*/ 196 h 470"/>
                <a:gd name="T44" fmla="*/ 264 w 470"/>
                <a:gd name="T45" fmla="*/ 212 h 470"/>
                <a:gd name="T46" fmla="*/ 302 w 470"/>
                <a:gd name="T47" fmla="*/ 231 h 470"/>
                <a:gd name="T48" fmla="*/ 318 w 470"/>
                <a:gd name="T49" fmla="*/ 271 h 470"/>
                <a:gd name="T50" fmla="*/ 300 w 470"/>
                <a:gd name="T51" fmla="*/ 314 h 470"/>
                <a:gd name="T52" fmla="*/ 248 w 470"/>
                <a:gd name="T53" fmla="*/ 333 h 470"/>
                <a:gd name="T54" fmla="*/ 248 w 470"/>
                <a:gd name="T55" fmla="*/ 355 h 470"/>
                <a:gd name="T56" fmla="*/ 219 w 470"/>
                <a:gd name="T57" fmla="*/ 355 h 470"/>
                <a:gd name="T58" fmla="*/ 219 w 470"/>
                <a:gd name="T59" fmla="*/ 333 h 470"/>
                <a:gd name="T60" fmla="*/ 171 w 470"/>
                <a:gd name="T61" fmla="*/ 313 h 470"/>
                <a:gd name="T62" fmla="*/ 151 w 470"/>
                <a:gd name="T63" fmla="*/ 266 h 470"/>
                <a:gd name="T64" fmla="*/ 201 w 470"/>
                <a:gd name="T65" fmla="*/ 266 h 470"/>
                <a:gd name="T66" fmla="*/ 207 w 470"/>
                <a:gd name="T67" fmla="*/ 288 h 470"/>
                <a:gd name="T68" fmla="*/ 263 w 470"/>
                <a:gd name="T69" fmla="*/ 290 h 470"/>
                <a:gd name="T70" fmla="*/ 264 w 470"/>
                <a:gd name="T71" fmla="*/ 264 h 470"/>
                <a:gd name="T72" fmla="*/ 170 w 470"/>
                <a:gd name="T73" fmla="*/ 228 h 470"/>
                <a:gd name="T74" fmla="*/ 69 w 470"/>
                <a:gd name="T75" fmla="*/ 69 h 470"/>
                <a:gd name="T76" fmla="*/ 235 w 470"/>
                <a:gd name="T77" fmla="*/ 0 h 470"/>
                <a:gd name="T78" fmla="*/ 401 w 470"/>
                <a:gd name="T79" fmla="*/ 69 h 470"/>
                <a:gd name="T80" fmla="*/ 470 w 470"/>
                <a:gd name="T81" fmla="*/ 235 h 470"/>
                <a:gd name="T82" fmla="*/ 401 w 470"/>
                <a:gd name="T83" fmla="*/ 401 h 470"/>
                <a:gd name="T84" fmla="*/ 235 w 470"/>
                <a:gd name="T85" fmla="*/ 470 h 470"/>
                <a:gd name="T86" fmla="*/ 69 w 470"/>
                <a:gd name="T87" fmla="*/ 401 h 470"/>
                <a:gd name="T88" fmla="*/ 0 w 470"/>
                <a:gd name="T89" fmla="*/ 235 h 470"/>
                <a:gd name="T90" fmla="*/ 69 w 470"/>
                <a:gd name="T91" fmla="*/ 69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0" h="470">
                  <a:moveTo>
                    <a:pt x="235" y="57"/>
                  </a:moveTo>
                  <a:cubicBezTo>
                    <a:pt x="186" y="57"/>
                    <a:pt x="141" y="77"/>
                    <a:pt x="109" y="109"/>
                  </a:cubicBezTo>
                  <a:cubicBezTo>
                    <a:pt x="77" y="141"/>
                    <a:pt x="57" y="186"/>
                    <a:pt x="57" y="235"/>
                  </a:cubicBezTo>
                  <a:cubicBezTo>
                    <a:pt x="57" y="284"/>
                    <a:pt x="77" y="328"/>
                    <a:pt x="109" y="361"/>
                  </a:cubicBezTo>
                  <a:cubicBezTo>
                    <a:pt x="141" y="393"/>
                    <a:pt x="186" y="413"/>
                    <a:pt x="235" y="413"/>
                  </a:cubicBezTo>
                  <a:cubicBezTo>
                    <a:pt x="284" y="413"/>
                    <a:pt x="328" y="393"/>
                    <a:pt x="361" y="361"/>
                  </a:cubicBezTo>
                  <a:cubicBezTo>
                    <a:pt x="393" y="328"/>
                    <a:pt x="413" y="284"/>
                    <a:pt x="413" y="235"/>
                  </a:cubicBezTo>
                  <a:cubicBezTo>
                    <a:pt x="413" y="186"/>
                    <a:pt x="393" y="141"/>
                    <a:pt x="361" y="109"/>
                  </a:cubicBezTo>
                  <a:cubicBezTo>
                    <a:pt x="328" y="77"/>
                    <a:pt x="284" y="57"/>
                    <a:pt x="235" y="57"/>
                  </a:cubicBezTo>
                  <a:close/>
                  <a:moveTo>
                    <a:pt x="170" y="228"/>
                  </a:moveTo>
                  <a:cubicBezTo>
                    <a:pt x="159" y="219"/>
                    <a:pt x="154" y="207"/>
                    <a:pt x="154" y="191"/>
                  </a:cubicBezTo>
                  <a:cubicBezTo>
                    <a:pt x="154" y="174"/>
                    <a:pt x="160" y="160"/>
                    <a:pt x="173" y="149"/>
                  </a:cubicBezTo>
                  <a:cubicBezTo>
                    <a:pt x="186" y="139"/>
                    <a:pt x="200" y="133"/>
                    <a:pt x="222" y="132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51" y="114"/>
                    <a:pt x="251" y="114"/>
                    <a:pt x="251" y="114"/>
                  </a:cubicBezTo>
                  <a:cubicBezTo>
                    <a:pt x="251" y="132"/>
                    <a:pt x="251" y="132"/>
                    <a:pt x="251" y="132"/>
                  </a:cubicBezTo>
                  <a:cubicBezTo>
                    <a:pt x="272" y="133"/>
                    <a:pt x="284" y="138"/>
                    <a:pt x="296" y="148"/>
                  </a:cubicBezTo>
                  <a:cubicBezTo>
                    <a:pt x="308" y="158"/>
                    <a:pt x="313" y="172"/>
                    <a:pt x="314" y="190"/>
                  </a:cubicBezTo>
                  <a:cubicBezTo>
                    <a:pt x="267" y="190"/>
                    <a:pt x="267" y="190"/>
                    <a:pt x="267" y="190"/>
                  </a:cubicBezTo>
                  <a:cubicBezTo>
                    <a:pt x="266" y="182"/>
                    <a:pt x="265" y="177"/>
                    <a:pt x="262" y="173"/>
                  </a:cubicBezTo>
                  <a:cubicBezTo>
                    <a:pt x="254" y="164"/>
                    <a:pt x="218" y="164"/>
                    <a:pt x="208" y="171"/>
                  </a:cubicBezTo>
                  <a:cubicBezTo>
                    <a:pt x="201" y="177"/>
                    <a:pt x="200" y="190"/>
                    <a:pt x="208" y="196"/>
                  </a:cubicBezTo>
                  <a:cubicBezTo>
                    <a:pt x="217" y="203"/>
                    <a:pt x="250" y="208"/>
                    <a:pt x="264" y="212"/>
                  </a:cubicBezTo>
                  <a:cubicBezTo>
                    <a:pt x="281" y="218"/>
                    <a:pt x="294" y="224"/>
                    <a:pt x="302" y="231"/>
                  </a:cubicBezTo>
                  <a:cubicBezTo>
                    <a:pt x="313" y="241"/>
                    <a:pt x="318" y="254"/>
                    <a:pt x="318" y="271"/>
                  </a:cubicBezTo>
                  <a:cubicBezTo>
                    <a:pt x="319" y="290"/>
                    <a:pt x="312" y="304"/>
                    <a:pt x="300" y="314"/>
                  </a:cubicBezTo>
                  <a:cubicBezTo>
                    <a:pt x="288" y="325"/>
                    <a:pt x="272" y="332"/>
                    <a:pt x="248" y="333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19" y="355"/>
                    <a:pt x="219" y="355"/>
                    <a:pt x="219" y="355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196" y="333"/>
                    <a:pt x="183" y="325"/>
                    <a:pt x="171" y="313"/>
                  </a:cubicBezTo>
                  <a:cubicBezTo>
                    <a:pt x="158" y="302"/>
                    <a:pt x="151" y="286"/>
                    <a:pt x="151" y="266"/>
                  </a:cubicBezTo>
                  <a:cubicBezTo>
                    <a:pt x="201" y="266"/>
                    <a:pt x="201" y="266"/>
                    <a:pt x="201" y="266"/>
                  </a:cubicBezTo>
                  <a:cubicBezTo>
                    <a:pt x="202" y="276"/>
                    <a:pt x="204" y="283"/>
                    <a:pt x="207" y="288"/>
                  </a:cubicBezTo>
                  <a:cubicBezTo>
                    <a:pt x="216" y="299"/>
                    <a:pt x="254" y="297"/>
                    <a:pt x="263" y="290"/>
                  </a:cubicBezTo>
                  <a:cubicBezTo>
                    <a:pt x="272" y="284"/>
                    <a:pt x="272" y="271"/>
                    <a:pt x="264" y="264"/>
                  </a:cubicBezTo>
                  <a:cubicBezTo>
                    <a:pt x="245" y="249"/>
                    <a:pt x="198" y="252"/>
                    <a:pt x="170" y="228"/>
                  </a:cubicBezTo>
                  <a:close/>
                  <a:moveTo>
                    <a:pt x="69" y="69"/>
                  </a:moveTo>
                  <a:cubicBezTo>
                    <a:pt x="111" y="26"/>
                    <a:pt x="170" y="0"/>
                    <a:pt x="235" y="0"/>
                  </a:cubicBezTo>
                  <a:cubicBezTo>
                    <a:pt x="300" y="0"/>
                    <a:pt x="359" y="26"/>
                    <a:pt x="401" y="69"/>
                  </a:cubicBezTo>
                  <a:cubicBezTo>
                    <a:pt x="444" y="111"/>
                    <a:pt x="470" y="170"/>
                    <a:pt x="470" y="235"/>
                  </a:cubicBezTo>
                  <a:cubicBezTo>
                    <a:pt x="470" y="300"/>
                    <a:pt x="444" y="359"/>
                    <a:pt x="401" y="401"/>
                  </a:cubicBezTo>
                  <a:cubicBezTo>
                    <a:pt x="359" y="444"/>
                    <a:pt x="300" y="470"/>
                    <a:pt x="235" y="470"/>
                  </a:cubicBezTo>
                  <a:cubicBezTo>
                    <a:pt x="170" y="470"/>
                    <a:pt x="111" y="444"/>
                    <a:pt x="69" y="401"/>
                  </a:cubicBezTo>
                  <a:cubicBezTo>
                    <a:pt x="26" y="359"/>
                    <a:pt x="0" y="300"/>
                    <a:pt x="0" y="235"/>
                  </a:cubicBezTo>
                  <a:cubicBezTo>
                    <a:pt x="0" y="170"/>
                    <a:pt x="26" y="111"/>
                    <a:pt x="6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199891" y="4517161"/>
            <a:ext cx="490612" cy="536441"/>
            <a:chOff x="697828" y="4453123"/>
            <a:chExt cx="229831" cy="251300"/>
          </a:xfrm>
          <a:solidFill>
            <a:schemeClr val="bg1">
              <a:lumMod val="95000"/>
            </a:schemeClr>
          </a:solidFill>
        </p:grpSpPr>
        <p:sp>
          <p:nvSpPr>
            <p:cNvPr id="20" name="Freeform 665"/>
            <p:cNvSpPr/>
            <p:nvPr/>
          </p:nvSpPr>
          <p:spPr bwMode="auto">
            <a:xfrm>
              <a:off x="697828" y="4453123"/>
              <a:ext cx="229831" cy="177458"/>
            </a:xfrm>
            <a:custGeom>
              <a:avLst/>
              <a:gdLst>
                <a:gd name="T0" fmla="*/ 179 w 193"/>
                <a:gd name="T1" fmla="*/ 54 h 149"/>
                <a:gd name="T2" fmla="*/ 193 w 193"/>
                <a:gd name="T3" fmla="*/ 0 h 149"/>
                <a:gd name="T4" fmla="*/ 138 w 193"/>
                <a:gd name="T5" fmla="*/ 13 h 149"/>
                <a:gd name="T6" fmla="*/ 152 w 193"/>
                <a:gd name="T7" fmla="*/ 27 h 149"/>
                <a:gd name="T8" fmla="*/ 99 w 193"/>
                <a:gd name="T9" fmla="*/ 79 h 149"/>
                <a:gd name="T10" fmla="*/ 77 w 193"/>
                <a:gd name="T11" fmla="*/ 57 h 149"/>
                <a:gd name="T12" fmla="*/ 0 w 193"/>
                <a:gd name="T13" fmla="*/ 134 h 149"/>
                <a:gd name="T14" fmla="*/ 15 w 193"/>
                <a:gd name="T15" fmla="*/ 149 h 149"/>
                <a:gd name="T16" fmla="*/ 15 w 193"/>
                <a:gd name="T17" fmla="*/ 149 h 149"/>
                <a:gd name="T18" fmla="*/ 77 w 193"/>
                <a:gd name="T19" fmla="*/ 87 h 149"/>
                <a:gd name="T20" fmla="*/ 99 w 193"/>
                <a:gd name="T21" fmla="*/ 108 h 149"/>
                <a:gd name="T22" fmla="*/ 167 w 193"/>
                <a:gd name="T23" fmla="*/ 41 h 149"/>
                <a:gd name="T24" fmla="*/ 179 w 193"/>
                <a:gd name="T25" fmla="*/ 5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149">
                  <a:moveTo>
                    <a:pt x="179" y="54"/>
                  </a:moveTo>
                  <a:lnTo>
                    <a:pt x="193" y="0"/>
                  </a:lnTo>
                  <a:lnTo>
                    <a:pt x="138" y="13"/>
                  </a:lnTo>
                  <a:lnTo>
                    <a:pt x="152" y="27"/>
                  </a:lnTo>
                  <a:lnTo>
                    <a:pt x="99" y="79"/>
                  </a:lnTo>
                  <a:lnTo>
                    <a:pt x="77" y="57"/>
                  </a:lnTo>
                  <a:lnTo>
                    <a:pt x="0" y="134"/>
                  </a:lnTo>
                  <a:lnTo>
                    <a:pt x="15" y="149"/>
                  </a:lnTo>
                  <a:lnTo>
                    <a:pt x="15" y="149"/>
                  </a:lnTo>
                  <a:lnTo>
                    <a:pt x="77" y="87"/>
                  </a:lnTo>
                  <a:lnTo>
                    <a:pt x="99" y="108"/>
                  </a:lnTo>
                  <a:lnTo>
                    <a:pt x="167" y="41"/>
                  </a:lnTo>
                  <a:lnTo>
                    <a:pt x="179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Rectangle 666"/>
            <p:cNvSpPr>
              <a:spLocks noChangeArrowheads="1"/>
            </p:cNvSpPr>
            <p:nvPr/>
          </p:nvSpPr>
          <p:spPr bwMode="auto">
            <a:xfrm>
              <a:off x="718073" y="4643682"/>
              <a:ext cx="33343" cy="6074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Rectangle 667"/>
            <p:cNvSpPr>
              <a:spLocks noChangeArrowheads="1"/>
            </p:cNvSpPr>
            <p:nvPr/>
          </p:nvSpPr>
          <p:spPr bwMode="auto">
            <a:xfrm>
              <a:off x="772851" y="4613906"/>
              <a:ext cx="33343" cy="9051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Rectangle 668"/>
            <p:cNvSpPr>
              <a:spLocks noChangeArrowheads="1"/>
            </p:cNvSpPr>
            <p:nvPr/>
          </p:nvSpPr>
          <p:spPr bwMode="auto">
            <a:xfrm>
              <a:off x="828820" y="4584131"/>
              <a:ext cx="33343" cy="12029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Rectangle 669"/>
            <p:cNvSpPr>
              <a:spLocks noChangeArrowheads="1"/>
            </p:cNvSpPr>
            <p:nvPr/>
          </p:nvSpPr>
          <p:spPr bwMode="auto">
            <a:xfrm>
              <a:off x="883598" y="4554357"/>
              <a:ext cx="33343" cy="15006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5" name="TextBox 76"/>
          <p:cNvSpPr txBox="1"/>
          <p:nvPr/>
        </p:nvSpPr>
        <p:spPr>
          <a:xfrm>
            <a:off x="7729326" y="1739713"/>
            <a:ext cx="10985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endParaRPr lang="zh-CN" altLang="en-US" b="1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729326" y="2109045"/>
            <a:ext cx="2398522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gson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处理集合类字符串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6"/>
          <p:cNvSpPr txBox="1"/>
          <p:nvPr/>
        </p:nvSpPr>
        <p:spPr>
          <a:xfrm>
            <a:off x="7729326" y="4795244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29326" y="5164576"/>
            <a:ext cx="2398522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76"/>
          <p:cNvSpPr txBox="1"/>
          <p:nvPr/>
        </p:nvSpPr>
        <p:spPr>
          <a:xfrm>
            <a:off x="8458531" y="3226731"/>
            <a:ext cx="10985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endParaRPr lang="zh-CN" altLang="en-US" b="1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458531" y="3596063"/>
            <a:ext cx="2398522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还未解决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76"/>
          <p:cNvSpPr txBox="1"/>
          <p:nvPr/>
        </p:nvSpPr>
        <p:spPr>
          <a:xfrm>
            <a:off x="2402840" y="1739900"/>
            <a:ext cx="2007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b="1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字符串处理</a:t>
            </a:r>
            <a:endParaRPr lang="zh-CN" altLang="en-US" b="1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011300" y="2109045"/>
            <a:ext cx="2398522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fastjson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处理字符串转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时，遇到处理集合时转换错误。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76"/>
          <p:cNvSpPr txBox="1"/>
          <p:nvPr/>
        </p:nvSpPr>
        <p:spPr>
          <a:xfrm>
            <a:off x="3311281" y="4795244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011300" y="5164576"/>
            <a:ext cx="2398522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76"/>
          <p:cNvSpPr txBox="1"/>
          <p:nvPr/>
        </p:nvSpPr>
        <p:spPr>
          <a:xfrm>
            <a:off x="2576990" y="3226731"/>
            <a:ext cx="10985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b="1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endParaRPr lang="zh-CN" altLang="en-US" b="1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7009" y="3596063"/>
            <a:ext cx="2398522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log4j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没有输出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44085" y="3917152"/>
            <a:ext cx="2896870" cy="4603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Learning summary</a:t>
            </a:r>
            <a:endParaRPr lang="en-US" altLang="zh-CN" sz="24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学习总结</a:t>
            </a:r>
            <a:endParaRPr lang="zh-CN" altLang="en-US" sz="3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学习总结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Learning summary</a:t>
            </a:r>
            <a:endParaRPr lang="en-US" altLang="zh-CN" sz="11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17840" y="2026734"/>
            <a:ext cx="3459122" cy="1216882"/>
          </a:xfrm>
          <a:prstGeom prst="roundRect">
            <a:avLst/>
          </a:prstGeom>
          <a:noFill/>
          <a:ln w="19050" cmpd="sng">
            <a:solidFill>
              <a:srgbClr val="ED4022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93964" y="2208714"/>
            <a:ext cx="876002" cy="876002"/>
          </a:xfrm>
          <a:prstGeom prst="roundRect">
            <a:avLst/>
          </a:pr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75274" y="2272186"/>
            <a:ext cx="2798108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学习并掌握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JavaWeb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服务端设计编程，掌握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架构的使用。</a:t>
            </a:r>
            <a:endParaRPr lang="zh-CN" altLang="en-US" sz="12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608455" y="2026734"/>
            <a:ext cx="3459122" cy="1216882"/>
          </a:xfrm>
          <a:prstGeom prst="roundRect">
            <a:avLst/>
          </a:prstGeom>
          <a:noFill/>
          <a:ln w="19050" cmpd="sng">
            <a:solidFill>
              <a:srgbClr val="ED4022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84579" y="2208714"/>
            <a:ext cx="876002" cy="876002"/>
          </a:xfrm>
          <a:prstGeom prst="roundRect">
            <a:avLst/>
          </a:pr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65889" y="2272186"/>
            <a:ext cx="2798108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学习并掌握良好的编码规范，意识到并掌握一个好的日志输出对程序调试的重要性。</a:t>
            </a:r>
            <a:endParaRPr lang="zh-CN" altLang="en-US" sz="12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 flipH="1">
            <a:off x="7169355" y="4146254"/>
            <a:ext cx="3459122" cy="1216882"/>
          </a:xfrm>
          <a:prstGeom prst="roundRect">
            <a:avLst/>
          </a:prstGeom>
          <a:noFill/>
          <a:ln w="19050" cmpd="sng">
            <a:solidFill>
              <a:srgbClr val="ED4022"/>
            </a:solidFill>
            <a:prstDash val="solid"/>
            <a:round/>
            <a:headEnd type="none" w="med" len="med"/>
            <a:tailEnd type="oval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 flipH="1">
            <a:off x="10180907" y="4321161"/>
            <a:ext cx="876002" cy="876002"/>
          </a:xfrm>
          <a:prstGeom prst="roundRect">
            <a:avLst/>
          </a:pr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flipH="1">
            <a:off x="7276077" y="4391706"/>
            <a:ext cx="279810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2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 flipH="1">
            <a:off x="2078740" y="4146254"/>
            <a:ext cx="3459122" cy="1216882"/>
          </a:xfrm>
          <a:prstGeom prst="roundRect">
            <a:avLst/>
          </a:prstGeom>
          <a:noFill/>
          <a:ln w="19050" cmpd="sng">
            <a:solidFill>
              <a:srgbClr val="ED4022"/>
            </a:solidFill>
            <a:prstDash val="solid"/>
            <a:round/>
            <a:headEnd type="none" w="med" len="med"/>
            <a:tailEnd type="oval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 flipH="1">
            <a:off x="5090292" y="4321161"/>
            <a:ext cx="876002" cy="876002"/>
          </a:xfrm>
          <a:prstGeom prst="roundRect">
            <a:avLst/>
          </a:pr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 flipH="1">
            <a:off x="2185462" y="4391706"/>
            <a:ext cx="2798108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学习并掌握设计工具类对于程序优化的重要性。</a:t>
            </a:r>
            <a:endParaRPr lang="zh-CN" altLang="en-US" sz="12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40874" y="2997736"/>
            <a:ext cx="5500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72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6063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52632" y="3909532"/>
            <a:ext cx="3086735" cy="82994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Project introduction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三成架构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5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 tier architecture</a:t>
            </a:r>
            <a:endParaRPr lang="en-US" altLang="zh-CN" sz="11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1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4376084" y="4231473"/>
            <a:ext cx="2462967" cy="1943318"/>
          </a:xfrm>
          <a:custGeom>
            <a:avLst/>
            <a:gdLst>
              <a:gd name="T0" fmla="*/ 134 w 608"/>
              <a:gd name="T1" fmla="*/ 0 h 480"/>
              <a:gd name="T2" fmla="*/ 136 w 608"/>
              <a:gd name="T3" fmla="*/ 2 h 480"/>
              <a:gd name="T4" fmla="*/ 118 w 608"/>
              <a:gd name="T5" fmla="*/ 78 h 480"/>
              <a:gd name="T6" fmla="*/ 91 w 608"/>
              <a:gd name="T7" fmla="*/ 291 h 480"/>
              <a:gd name="T8" fmla="*/ 317 w 608"/>
              <a:gd name="T9" fmla="*/ 355 h 480"/>
              <a:gd name="T10" fmla="*/ 482 w 608"/>
              <a:gd name="T11" fmla="*/ 187 h 480"/>
              <a:gd name="T12" fmla="*/ 512 w 608"/>
              <a:gd name="T13" fmla="*/ 128 h 480"/>
              <a:gd name="T14" fmla="*/ 473 w 608"/>
              <a:gd name="T15" fmla="*/ 115 h 480"/>
              <a:gd name="T16" fmla="*/ 576 w 608"/>
              <a:gd name="T17" fmla="*/ 20 h 480"/>
              <a:gd name="T18" fmla="*/ 608 w 608"/>
              <a:gd name="T19" fmla="*/ 154 h 480"/>
              <a:gd name="T20" fmla="*/ 603 w 608"/>
              <a:gd name="T21" fmla="*/ 155 h 480"/>
              <a:gd name="T22" fmla="*/ 546 w 608"/>
              <a:gd name="T23" fmla="*/ 183 h 480"/>
              <a:gd name="T24" fmla="*/ 355 w 608"/>
              <a:gd name="T25" fmla="*/ 397 h 480"/>
              <a:gd name="T26" fmla="*/ 7 w 608"/>
              <a:gd name="T27" fmla="*/ 211 h 480"/>
              <a:gd name="T28" fmla="*/ 134 w 608"/>
              <a:gd name="T29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08" h="480">
                <a:moveTo>
                  <a:pt x="134" y="0"/>
                </a:moveTo>
                <a:cubicBezTo>
                  <a:pt x="135" y="1"/>
                  <a:pt x="136" y="2"/>
                  <a:pt x="136" y="2"/>
                </a:cubicBezTo>
                <a:cubicBezTo>
                  <a:pt x="148" y="32"/>
                  <a:pt x="147" y="53"/>
                  <a:pt x="118" y="78"/>
                </a:cubicBezTo>
                <a:cubicBezTo>
                  <a:pt x="53" y="133"/>
                  <a:pt x="45" y="224"/>
                  <a:pt x="91" y="291"/>
                </a:cubicBezTo>
                <a:cubicBezTo>
                  <a:pt x="144" y="367"/>
                  <a:pt x="237" y="394"/>
                  <a:pt x="317" y="355"/>
                </a:cubicBezTo>
                <a:cubicBezTo>
                  <a:pt x="392" y="319"/>
                  <a:pt x="443" y="258"/>
                  <a:pt x="482" y="187"/>
                </a:cubicBezTo>
                <a:cubicBezTo>
                  <a:pt x="492" y="168"/>
                  <a:pt x="501" y="149"/>
                  <a:pt x="512" y="128"/>
                </a:cubicBezTo>
                <a:cubicBezTo>
                  <a:pt x="498" y="123"/>
                  <a:pt x="487" y="120"/>
                  <a:pt x="473" y="115"/>
                </a:cubicBezTo>
                <a:cubicBezTo>
                  <a:pt x="507" y="83"/>
                  <a:pt x="540" y="53"/>
                  <a:pt x="576" y="20"/>
                </a:cubicBezTo>
                <a:cubicBezTo>
                  <a:pt x="587" y="68"/>
                  <a:pt x="598" y="111"/>
                  <a:pt x="608" y="154"/>
                </a:cubicBezTo>
                <a:cubicBezTo>
                  <a:pt x="604" y="155"/>
                  <a:pt x="603" y="156"/>
                  <a:pt x="603" y="155"/>
                </a:cubicBezTo>
                <a:cubicBezTo>
                  <a:pt x="563" y="146"/>
                  <a:pt x="564" y="146"/>
                  <a:pt x="546" y="183"/>
                </a:cubicBezTo>
                <a:cubicBezTo>
                  <a:pt x="503" y="273"/>
                  <a:pt x="443" y="348"/>
                  <a:pt x="355" y="397"/>
                </a:cubicBezTo>
                <a:cubicBezTo>
                  <a:pt x="206" y="480"/>
                  <a:pt x="20" y="381"/>
                  <a:pt x="7" y="211"/>
                </a:cubicBezTo>
                <a:cubicBezTo>
                  <a:pt x="0" y="130"/>
                  <a:pt x="63" y="26"/>
                  <a:pt x="134" y="0"/>
                </a:cubicBez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5335933" y="3778390"/>
            <a:ext cx="2377075" cy="2164490"/>
          </a:xfrm>
          <a:custGeom>
            <a:avLst/>
            <a:gdLst>
              <a:gd name="T0" fmla="*/ 0 w 587"/>
              <a:gd name="T1" fmla="*/ 91 h 535"/>
              <a:gd name="T2" fmla="*/ 98 w 587"/>
              <a:gd name="T3" fmla="*/ 0 h 535"/>
              <a:gd name="T4" fmla="*/ 104 w 587"/>
              <a:gd name="T5" fmla="*/ 5 h 535"/>
              <a:gd name="T6" fmla="*/ 150 w 587"/>
              <a:gd name="T7" fmla="*/ 36 h 535"/>
              <a:gd name="T8" fmla="*/ 411 w 587"/>
              <a:gd name="T9" fmla="*/ 79 h 535"/>
              <a:gd name="T10" fmla="*/ 478 w 587"/>
              <a:gd name="T11" fmla="*/ 466 h 535"/>
              <a:gd name="T12" fmla="*/ 245 w 587"/>
              <a:gd name="T13" fmla="*/ 506 h 535"/>
              <a:gd name="T14" fmla="*/ 216 w 587"/>
              <a:gd name="T15" fmla="*/ 493 h 535"/>
              <a:gd name="T16" fmla="*/ 203 w 587"/>
              <a:gd name="T17" fmla="*/ 484 h 535"/>
              <a:gd name="T18" fmla="*/ 237 w 587"/>
              <a:gd name="T19" fmla="*/ 451 h 535"/>
              <a:gd name="T20" fmla="*/ 255 w 587"/>
              <a:gd name="T21" fmla="*/ 452 h 535"/>
              <a:gd name="T22" fmla="*/ 349 w 587"/>
              <a:gd name="T23" fmla="*/ 466 h 535"/>
              <a:gd name="T24" fmla="*/ 490 w 587"/>
              <a:gd name="T25" fmla="*/ 248 h 535"/>
              <a:gd name="T26" fmla="*/ 358 w 587"/>
              <a:gd name="T27" fmla="*/ 116 h 535"/>
              <a:gd name="T28" fmla="*/ 137 w 587"/>
              <a:gd name="T29" fmla="*/ 92 h 535"/>
              <a:gd name="T30" fmla="*/ 127 w 587"/>
              <a:gd name="T31" fmla="*/ 95 h 535"/>
              <a:gd name="T32" fmla="*/ 131 w 587"/>
              <a:gd name="T33" fmla="*/ 131 h 535"/>
              <a:gd name="T34" fmla="*/ 0 w 587"/>
              <a:gd name="T35" fmla="*/ 91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7" h="535">
                <a:moveTo>
                  <a:pt x="0" y="91"/>
                </a:moveTo>
                <a:cubicBezTo>
                  <a:pt x="35" y="59"/>
                  <a:pt x="67" y="29"/>
                  <a:pt x="98" y="0"/>
                </a:cubicBezTo>
                <a:cubicBezTo>
                  <a:pt x="101" y="2"/>
                  <a:pt x="103" y="3"/>
                  <a:pt x="104" y="5"/>
                </a:cubicBezTo>
                <a:cubicBezTo>
                  <a:pt x="115" y="38"/>
                  <a:pt x="115" y="39"/>
                  <a:pt x="150" y="36"/>
                </a:cubicBezTo>
                <a:cubicBezTo>
                  <a:pt x="241" y="29"/>
                  <a:pt x="328" y="40"/>
                  <a:pt x="411" y="79"/>
                </a:cubicBezTo>
                <a:cubicBezTo>
                  <a:pt x="584" y="161"/>
                  <a:pt x="587" y="364"/>
                  <a:pt x="478" y="466"/>
                </a:cubicBezTo>
                <a:cubicBezTo>
                  <a:pt x="411" y="529"/>
                  <a:pt x="330" y="535"/>
                  <a:pt x="245" y="506"/>
                </a:cubicBezTo>
                <a:cubicBezTo>
                  <a:pt x="235" y="503"/>
                  <a:pt x="225" y="498"/>
                  <a:pt x="216" y="493"/>
                </a:cubicBezTo>
                <a:cubicBezTo>
                  <a:pt x="211" y="491"/>
                  <a:pt x="208" y="488"/>
                  <a:pt x="203" y="484"/>
                </a:cubicBezTo>
                <a:cubicBezTo>
                  <a:pt x="214" y="472"/>
                  <a:pt x="225" y="460"/>
                  <a:pt x="237" y="451"/>
                </a:cubicBezTo>
                <a:cubicBezTo>
                  <a:pt x="240" y="448"/>
                  <a:pt x="249" y="451"/>
                  <a:pt x="255" y="452"/>
                </a:cubicBezTo>
                <a:cubicBezTo>
                  <a:pt x="286" y="457"/>
                  <a:pt x="318" y="468"/>
                  <a:pt x="349" y="466"/>
                </a:cubicBezTo>
                <a:cubicBezTo>
                  <a:pt x="472" y="455"/>
                  <a:pt x="513" y="330"/>
                  <a:pt x="490" y="248"/>
                </a:cubicBezTo>
                <a:cubicBezTo>
                  <a:pt x="472" y="180"/>
                  <a:pt x="422" y="140"/>
                  <a:pt x="358" y="116"/>
                </a:cubicBezTo>
                <a:cubicBezTo>
                  <a:pt x="286" y="88"/>
                  <a:pt x="213" y="84"/>
                  <a:pt x="137" y="92"/>
                </a:cubicBezTo>
                <a:cubicBezTo>
                  <a:pt x="134" y="93"/>
                  <a:pt x="131" y="94"/>
                  <a:pt x="127" y="95"/>
                </a:cubicBezTo>
                <a:cubicBezTo>
                  <a:pt x="128" y="106"/>
                  <a:pt x="129" y="116"/>
                  <a:pt x="131" y="131"/>
                </a:cubicBezTo>
                <a:cubicBezTo>
                  <a:pt x="87" y="118"/>
                  <a:pt x="46" y="105"/>
                  <a:pt x="0" y="91"/>
                </a:cubicBez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4947269" y="2835721"/>
            <a:ext cx="1911108" cy="2570332"/>
          </a:xfrm>
          <a:custGeom>
            <a:avLst/>
            <a:gdLst>
              <a:gd name="T0" fmla="*/ 226 w 472"/>
              <a:gd name="T1" fmla="*/ 635 h 635"/>
              <a:gd name="T2" fmla="*/ 104 w 472"/>
              <a:gd name="T3" fmla="*/ 597 h 635"/>
              <a:gd name="T4" fmla="*/ 108 w 472"/>
              <a:gd name="T5" fmla="*/ 589 h 635"/>
              <a:gd name="T6" fmla="*/ 108 w 472"/>
              <a:gd name="T7" fmla="*/ 533 h 635"/>
              <a:gd name="T8" fmla="*/ 84 w 472"/>
              <a:gd name="T9" fmla="*/ 502 h 635"/>
              <a:gd name="T10" fmla="*/ 20 w 472"/>
              <a:gd name="T11" fmla="*/ 327 h 635"/>
              <a:gd name="T12" fmla="*/ 177 w 472"/>
              <a:gd name="T13" fmla="*/ 41 h 635"/>
              <a:gd name="T14" fmla="*/ 457 w 472"/>
              <a:gd name="T15" fmla="*/ 181 h 635"/>
              <a:gd name="T16" fmla="*/ 467 w 472"/>
              <a:gd name="T17" fmla="*/ 261 h 635"/>
              <a:gd name="T18" fmla="*/ 414 w 472"/>
              <a:gd name="T19" fmla="*/ 223 h 635"/>
              <a:gd name="T20" fmla="*/ 134 w 472"/>
              <a:gd name="T21" fmla="*/ 121 h 635"/>
              <a:gd name="T22" fmla="*/ 69 w 472"/>
              <a:gd name="T23" fmla="*/ 306 h 635"/>
              <a:gd name="T24" fmla="*/ 123 w 472"/>
              <a:gd name="T25" fmla="*/ 459 h 635"/>
              <a:gd name="T26" fmla="*/ 154 w 472"/>
              <a:gd name="T27" fmla="*/ 508 h 635"/>
              <a:gd name="T28" fmla="*/ 183 w 472"/>
              <a:gd name="T29" fmla="*/ 516 h 635"/>
              <a:gd name="T30" fmla="*/ 206 w 472"/>
              <a:gd name="T31" fmla="*/ 528 h 635"/>
              <a:gd name="T32" fmla="*/ 222 w 472"/>
              <a:gd name="T33" fmla="*/ 610 h 635"/>
              <a:gd name="T34" fmla="*/ 226 w 472"/>
              <a:gd name="T35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2" h="635">
                <a:moveTo>
                  <a:pt x="226" y="635"/>
                </a:moveTo>
                <a:cubicBezTo>
                  <a:pt x="183" y="622"/>
                  <a:pt x="144" y="609"/>
                  <a:pt x="104" y="597"/>
                </a:cubicBezTo>
                <a:cubicBezTo>
                  <a:pt x="106" y="593"/>
                  <a:pt x="107" y="590"/>
                  <a:pt x="108" y="589"/>
                </a:cubicBezTo>
                <a:cubicBezTo>
                  <a:pt x="131" y="566"/>
                  <a:pt x="131" y="557"/>
                  <a:pt x="108" y="533"/>
                </a:cubicBezTo>
                <a:cubicBezTo>
                  <a:pt x="99" y="524"/>
                  <a:pt x="90" y="514"/>
                  <a:pt x="84" y="502"/>
                </a:cubicBezTo>
                <a:cubicBezTo>
                  <a:pt x="57" y="446"/>
                  <a:pt x="29" y="390"/>
                  <a:pt x="20" y="327"/>
                </a:cubicBezTo>
                <a:cubicBezTo>
                  <a:pt x="0" y="194"/>
                  <a:pt x="49" y="86"/>
                  <a:pt x="177" y="41"/>
                </a:cubicBezTo>
                <a:cubicBezTo>
                  <a:pt x="294" y="0"/>
                  <a:pt x="418" y="62"/>
                  <a:pt x="457" y="181"/>
                </a:cubicBezTo>
                <a:cubicBezTo>
                  <a:pt x="465" y="207"/>
                  <a:pt x="472" y="233"/>
                  <a:pt x="467" y="261"/>
                </a:cubicBezTo>
                <a:cubicBezTo>
                  <a:pt x="432" y="263"/>
                  <a:pt x="421" y="253"/>
                  <a:pt x="414" y="223"/>
                </a:cubicBezTo>
                <a:cubicBezTo>
                  <a:pt x="383" y="75"/>
                  <a:pt x="235" y="44"/>
                  <a:pt x="134" y="121"/>
                </a:cubicBezTo>
                <a:cubicBezTo>
                  <a:pt x="73" y="169"/>
                  <a:pt x="62" y="235"/>
                  <a:pt x="69" y="306"/>
                </a:cubicBezTo>
                <a:cubicBezTo>
                  <a:pt x="75" y="361"/>
                  <a:pt x="98" y="411"/>
                  <a:pt x="123" y="459"/>
                </a:cubicBezTo>
                <a:cubicBezTo>
                  <a:pt x="131" y="477"/>
                  <a:pt x="143" y="493"/>
                  <a:pt x="154" y="508"/>
                </a:cubicBezTo>
                <a:cubicBezTo>
                  <a:pt x="161" y="518"/>
                  <a:pt x="170" y="523"/>
                  <a:pt x="183" y="516"/>
                </a:cubicBezTo>
                <a:cubicBezTo>
                  <a:pt x="200" y="506"/>
                  <a:pt x="203" y="509"/>
                  <a:pt x="206" y="528"/>
                </a:cubicBezTo>
                <a:cubicBezTo>
                  <a:pt x="211" y="555"/>
                  <a:pt x="217" y="582"/>
                  <a:pt x="222" y="610"/>
                </a:cubicBezTo>
                <a:cubicBezTo>
                  <a:pt x="223" y="617"/>
                  <a:pt x="224" y="624"/>
                  <a:pt x="226" y="635"/>
                </a:cubicBez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13008" y="4179496"/>
            <a:ext cx="2704207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接收来自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的参数，操作数据库获取结果，并将处理结果存储返回给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8395964" y="3439628"/>
            <a:ext cx="13370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50809" y="4179496"/>
            <a:ext cx="2704207" cy="204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接收来自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的请求参数，将部分相关参数提交给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层获取数据。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结合参数列表和从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层获取的数据，根据具体要求生成最终结果，并将结果处理成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2025650" y="3439795"/>
            <a:ext cx="1555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业务逻辑层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95140" y="1813560"/>
            <a:ext cx="3602355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doPost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接收前端传来的请求参数提交给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处理的结果返回给前端。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5165725" y="1106805"/>
            <a:ext cx="17748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控制层（</a:t>
            </a:r>
            <a:r>
              <a:rPr lang="en-US" altLang="zh-CN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额外辅助工具结构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5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Structure of additional AIDS</a:t>
            </a:r>
            <a:endParaRPr lang="en-US" altLang="zh-CN" sz="11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1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 rot="2700000">
            <a:off x="4378802" y="2654529"/>
            <a:ext cx="3419578" cy="1548942"/>
          </a:xfrm>
          <a:prstGeom prst="ellipse">
            <a:avLst/>
          </a:prstGeom>
          <a:noFill/>
          <a:ln w="19050" cap="rnd"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13273F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 rot="8100000">
            <a:off x="4375997" y="2651725"/>
            <a:ext cx="3419578" cy="1548942"/>
          </a:xfrm>
          <a:prstGeom prst="ellipse">
            <a:avLst/>
          </a:prstGeom>
          <a:noFill/>
          <a:ln w="19050" cap="rnd"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13273F"/>
              </a:solidFill>
            </a:endParaRPr>
          </a:p>
        </p:txBody>
      </p:sp>
      <p:sp>
        <p:nvSpPr>
          <p:cNvPr id="15" name="流程图: 决策 14"/>
          <p:cNvSpPr/>
          <p:nvPr/>
        </p:nvSpPr>
        <p:spPr>
          <a:xfrm>
            <a:off x="5339202" y="1432577"/>
            <a:ext cx="1496604" cy="1496604"/>
          </a:xfrm>
          <a:prstGeom prst="flowChartDecision">
            <a:avLst/>
          </a:pr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流程图: 决策 15"/>
          <p:cNvSpPr/>
          <p:nvPr/>
        </p:nvSpPr>
        <p:spPr>
          <a:xfrm>
            <a:off x="6644859" y="2738234"/>
            <a:ext cx="1496604" cy="1496604"/>
          </a:xfrm>
          <a:prstGeom prst="flowChartDecision">
            <a:avLst/>
          </a:pr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流程图: 决策 16"/>
          <p:cNvSpPr/>
          <p:nvPr/>
        </p:nvSpPr>
        <p:spPr>
          <a:xfrm>
            <a:off x="5383481" y="3999612"/>
            <a:ext cx="1496604" cy="1496604"/>
          </a:xfrm>
          <a:prstGeom prst="flowChartDecision">
            <a:avLst/>
          </a:pr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流程图: 决策 17"/>
          <p:cNvSpPr/>
          <p:nvPr/>
        </p:nvSpPr>
        <p:spPr>
          <a:xfrm>
            <a:off x="4066961" y="2704819"/>
            <a:ext cx="1496604" cy="1496604"/>
          </a:xfrm>
          <a:prstGeom prst="flowChartDecision">
            <a:avLst/>
          </a:pr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980045" y="4121785"/>
            <a:ext cx="234061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EncodingFilter</a:t>
            </a:r>
            <a:endParaRPr lang="zh-CN" altLang="en-US" sz="2000" b="1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979908" y="4521968"/>
            <a:ext cx="3084393" cy="3708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处理乱码问题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7980045" y="1669415"/>
            <a:ext cx="1891665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DbUtil</a:t>
            </a:r>
            <a:r>
              <a:rPr lang="zh-CN" altLang="en-US" sz="2000" b="1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工具类</a:t>
            </a:r>
            <a:endParaRPr lang="zh-CN" altLang="en-US" sz="2000" b="1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979908" y="2069668"/>
            <a:ext cx="3084393" cy="9296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处理数据库时对数据库的执行操作的封装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76"/>
          <p:cNvSpPr txBox="1"/>
          <p:nvPr/>
        </p:nvSpPr>
        <p:spPr>
          <a:xfrm>
            <a:off x="1689100" y="4121785"/>
            <a:ext cx="2522855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gson</a:t>
            </a:r>
            <a:endParaRPr lang="zh-CN" altLang="en-US" sz="2000" b="1" dirty="0" smtClean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36930" y="4521835"/>
            <a:ext cx="3375025" cy="3708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中的最终结果处理成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76"/>
          <p:cNvSpPr txBox="1"/>
          <p:nvPr/>
        </p:nvSpPr>
        <p:spPr>
          <a:xfrm>
            <a:off x="2478421" y="1669558"/>
            <a:ext cx="17336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000" b="1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2000" b="1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27698" y="2069668"/>
            <a:ext cx="3084393" cy="9296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与数据库表一 一对应，用于虚构数据表，存储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操作获取的数据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4158" y="-3048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7580" y="3909532"/>
            <a:ext cx="2656840" cy="82994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Function module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en-US" altLang="zh-CN" sz="24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</a:t>
            </a:r>
            <a:endParaRPr lang="zh-CN" altLang="en-US" sz="3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六模块功能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Six module function</a:t>
            </a:r>
            <a:endParaRPr lang="en-US" altLang="zh-CN" sz="11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稻壳儿小白白(http://dwz.cn/Wu2UP)"/>
          <p:cNvSpPr>
            <a:spLocks noChangeArrowheads="1"/>
          </p:cNvSpPr>
          <p:nvPr/>
        </p:nvSpPr>
        <p:spPr bwMode="auto">
          <a:xfrm flipV="1">
            <a:off x="2146223" y="1538222"/>
            <a:ext cx="862013" cy="862012"/>
          </a:xfrm>
          <a:prstGeom prst="ellipse">
            <a:avLst/>
          </a:pr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稻壳儿小白白(http://dwz.cn/Wu2UP)"/>
          <p:cNvSpPr>
            <a:spLocks noChangeArrowheads="1"/>
          </p:cNvSpPr>
          <p:nvPr/>
        </p:nvSpPr>
        <p:spPr bwMode="auto">
          <a:xfrm flipV="1">
            <a:off x="5662539" y="1543937"/>
            <a:ext cx="862013" cy="862012"/>
          </a:xfrm>
          <a:prstGeom prst="ellipse">
            <a:avLst/>
          </a:pr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稻壳儿小白白(http://dwz.cn/Wu2UP)"/>
          <p:cNvSpPr>
            <a:spLocks noChangeArrowheads="1"/>
          </p:cNvSpPr>
          <p:nvPr/>
        </p:nvSpPr>
        <p:spPr bwMode="auto">
          <a:xfrm flipV="1">
            <a:off x="9158280" y="1543937"/>
            <a:ext cx="860425" cy="862012"/>
          </a:xfrm>
          <a:prstGeom prst="ellipse">
            <a:avLst/>
          </a:pr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稻壳儿小白白(http://dwz.cn/Wu2UP)"/>
          <p:cNvSpPr>
            <a:spLocks noChangeArrowheads="1"/>
          </p:cNvSpPr>
          <p:nvPr/>
        </p:nvSpPr>
        <p:spPr bwMode="auto">
          <a:xfrm flipV="1">
            <a:off x="2146223" y="3906137"/>
            <a:ext cx="862013" cy="862012"/>
          </a:xfrm>
          <a:prstGeom prst="ellipse">
            <a:avLst/>
          </a:pr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稻壳儿小白白(http://dwz.cn/Wu2UP)"/>
          <p:cNvSpPr>
            <a:spLocks noChangeArrowheads="1"/>
          </p:cNvSpPr>
          <p:nvPr/>
        </p:nvSpPr>
        <p:spPr bwMode="auto">
          <a:xfrm flipV="1">
            <a:off x="5662539" y="3906137"/>
            <a:ext cx="862013" cy="862012"/>
          </a:xfrm>
          <a:prstGeom prst="ellipse">
            <a:avLst/>
          </a:pr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稻壳儿小白白(http://dwz.cn/Wu2UP)"/>
          <p:cNvSpPr>
            <a:spLocks noChangeArrowheads="1"/>
          </p:cNvSpPr>
          <p:nvPr/>
        </p:nvSpPr>
        <p:spPr bwMode="auto">
          <a:xfrm flipV="1">
            <a:off x="9158280" y="3906137"/>
            <a:ext cx="860425" cy="862012"/>
          </a:xfrm>
          <a:prstGeom prst="ellipse">
            <a:avLst/>
          </a:pr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1731744" y="2583917"/>
            <a:ext cx="17336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5555" y="2959735"/>
            <a:ext cx="2607310" cy="9296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根据前台传来的用户名和密码，去数据库中比对，返回结果。密码使用密文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加密。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76"/>
          <p:cNvSpPr txBox="1"/>
          <p:nvPr/>
        </p:nvSpPr>
        <p:spPr>
          <a:xfrm>
            <a:off x="1731744" y="4970114"/>
            <a:ext cx="17336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戏剧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87399" y="5346227"/>
            <a:ext cx="2424892" cy="9296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有京剧和话剧两种分别有列表和详情显示。从数据库中获取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76"/>
          <p:cNvSpPr txBox="1"/>
          <p:nvPr/>
        </p:nvSpPr>
        <p:spPr>
          <a:xfrm>
            <a:off x="5231041" y="2583917"/>
            <a:ext cx="17336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86696" y="2960030"/>
            <a:ext cx="2424892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76"/>
          <p:cNvSpPr txBox="1"/>
          <p:nvPr/>
        </p:nvSpPr>
        <p:spPr>
          <a:xfrm>
            <a:off x="5231041" y="4970114"/>
            <a:ext cx="17336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影视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886696" y="5346227"/>
            <a:ext cx="2424892" cy="9296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影视列表、详情，影评列表从数据库中获取。影视评论执行存储数据到数据库。</a:t>
            </a:r>
            <a:endParaRPr 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76"/>
          <p:cNvSpPr txBox="1"/>
          <p:nvPr/>
        </p:nvSpPr>
        <p:spPr>
          <a:xfrm>
            <a:off x="8727806" y="2583917"/>
            <a:ext cx="17336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音乐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383461" y="2960030"/>
            <a:ext cx="2424892" cy="9296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分为音乐会和演唱会，分别有音乐会详情和列表显示，数据从数据库中获取。</a:t>
            </a:r>
            <a:endParaRPr 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6"/>
          <p:cNvSpPr txBox="1"/>
          <p:nvPr/>
        </p:nvSpPr>
        <p:spPr>
          <a:xfrm>
            <a:off x="8727806" y="4970114"/>
            <a:ext cx="17336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美食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383461" y="5346227"/>
            <a:ext cx="2424892" cy="6502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有美食列表，详情，还有评论，详情连接了两张表结构。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Freeform 69"/>
          <p:cNvSpPr>
            <a:spLocks noEditPoints="1"/>
          </p:cNvSpPr>
          <p:nvPr/>
        </p:nvSpPr>
        <p:spPr bwMode="auto">
          <a:xfrm>
            <a:off x="2427923" y="1723390"/>
            <a:ext cx="309562" cy="452438"/>
          </a:xfrm>
          <a:custGeom>
            <a:avLst/>
            <a:gdLst/>
            <a:ahLst/>
            <a:cxnLst>
              <a:cxn ang="0">
                <a:pos x="180" y="76"/>
              </a:cxn>
              <a:cxn ang="0">
                <a:pos x="167" y="34"/>
              </a:cxn>
              <a:cxn ang="0">
                <a:pos x="133" y="7"/>
              </a:cxn>
              <a:cxn ang="0">
                <a:pos x="104" y="0"/>
              </a:cxn>
              <a:cxn ang="0">
                <a:pos x="62" y="14"/>
              </a:cxn>
              <a:cxn ang="0">
                <a:pos x="35" y="47"/>
              </a:cxn>
              <a:cxn ang="0">
                <a:pos x="27" y="132"/>
              </a:cxn>
              <a:cxn ang="0">
                <a:pos x="17" y="136"/>
              </a:cxn>
              <a:cxn ang="0">
                <a:pos x="0" y="156"/>
              </a:cxn>
              <a:cxn ang="0">
                <a:pos x="0" y="276"/>
              </a:cxn>
              <a:cxn ang="0">
                <a:pos x="8" y="295"/>
              </a:cxn>
              <a:cxn ang="0">
                <a:pos x="27" y="303"/>
              </a:cxn>
              <a:cxn ang="0">
                <a:pos x="185" y="303"/>
              </a:cxn>
              <a:cxn ang="0">
                <a:pos x="205" y="286"/>
              </a:cxn>
              <a:cxn ang="0">
                <a:pos x="207" y="161"/>
              </a:cxn>
              <a:cxn ang="0">
                <a:pos x="205" y="150"/>
              </a:cxn>
              <a:cxn ang="0">
                <a:pos x="185" y="134"/>
              </a:cxn>
              <a:cxn ang="0">
                <a:pos x="47" y="76"/>
              </a:cxn>
              <a:cxn ang="0">
                <a:pos x="51" y="54"/>
              </a:cxn>
              <a:cxn ang="0">
                <a:pos x="71" y="29"/>
              </a:cxn>
              <a:cxn ang="0">
                <a:pos x="104" y="20"/>
              </a:cxn>
              <a:cxn ang="0">
                <a:pos x="125" y="24"/>
              </a:cxn>
              <a:cxn ang="0">
                <a:pos x="151" y="45"/>
              </a:cxn>
              <a:cxn ang="0">
                <a:pos x="160" y="76"/>
              </a:cxn>
              <a:cxn ang="0">
                <a:pos x="47" y="76"/>
              </a:cxn>
              <a:cxn ang="0">
                <a:pos x="187" y="279"/>
              </a:cxn>
              <a:cxn ang="0">
                <a:pos x="180" y="285"/>
              </a:cxn>
              <a:cxn ang="0">
                <a:pos x="24" y="283"/>
              </a:cxn>
              <a:cxn ang="0">
                <a:pos x="18" y="276"/>
              </a:cxn>
              <a:cxn ang="0">
                <a:pos x="18" y="158"/>
              </a:cxn>
              <a:cxn ang="0">
                <a:pos x="27" y="152"/>
              </a:cxn>
              <a:cxn ang="0">
                <a:pos x="183" y="152"/>
              </a:cxn>
              <a:cxn ang="0">
                <a:pos x="189" y="161"/>
              </a:cxn>
              <a:cxn ang="0">
                <a:pos x="113" y="190"/>
              </a:cxn>
              <a:cxn ang="0">
                <a:pos x="111" y="183"/>
              </a:cxn>
              <a:cxn ang="0">
                <a:pos x="104" y="179"/>
              </a:cxn>
              <a:cxn ang="0">
                <a:pos x="95" y="187"/>
              </a:cxn>
              <a:cxn ang="0">
                <a:pos x="95" y="212"/>
              </a:cxn>
              <a:cxn ang="0">
                <a:pos x="85" y="223"/>
              </a:cxn>
              <a:cxn ang="0">
                <a:pos x="85" y="236"/>
              </a:cxn>
              <a:cxn ang="0">
                <a:pos x="104" y="246"/>
              </a:cxn>
              <a:cxn ang="0">
                <a:pos x="116" y="241"/>
              </a:cxn>
              <a:cxn ang="0">
                <a:pos x="122" y="228"/>
              </a:cxn>
              <a:cxn ang="0">
                <a:pos x="116" y="214"/>
              </a:cxn>
            </a:cxnLst>
            <a:rect l="0" t="0" r="r" b="b"/>
            <a:pathLst>
              <a:path w="207" h="303">
                <a:moveTo>
                  <a:pt x="180" y="132"/>
                </a:moveTo>
                <a:lnTo>
                  <a:pt x="180" y="76"/>
                </a:lnTo>
                <a:lnTo>
                  <a:pt x="180" y="76"/>
                </a:lnTo>
                <a:lnTo>
                  <a:pt x="178" y="62"/>
                </a:lnTo>
                <a:lnTo>
                  <a:pt x="172" y="47"/>
                </a:lnTo>
                <a:lnTo>
                  <a:pt x="167" y="34"/>
                </a:lnTo>
                <a:lnTo>
                  <a:pt x="156" y="24"/>
                </a:lnTo>
                <a:lnTo>
                  <a:pt x="145" y="14"/>
                </a:lnTo>
                <a:lnTo>
                  <a:pt x="133" y="7"/>
                </a:lnTo>
                <a:lnTo>
                  <a:pt x="118" y="2"/>
                </a:lnTo>
                <a:lnTo>
                  <a:pt x="104" y="0"/>
                </a:lnTo>
                <a:lnTo>
                  <a:pt x="104" y="0"/>
                </a:lnTo>
                <a:lnTo>
                  <a:pt x="89" y="2"/>
                </a:lnTo>
                <a:lnTo>
                  <a:pt x="75" y="7"/>
                </a:lnTo>
                <a:lnTo>
                  <a:pt x="62" y="14"/>
                </a:lnTo>
                <a:lnTo>
                  <a:pt x="49" y="24"/>
                </a:lnTo>
                <a:lnTo>
                  <a:pt x="40" y="34"/>
                </a:lnTo>
                <a:lnTo>
                  <a:pt x="35" y="47"/>
                </a:lnTo>
                <a:lnTo>
                  <a:pt x="29" y="62"/>
                </a:lnTo>
                <a:lnTo>
                  <a:pt x="27" y="76"/>
                </a:lnTo>
                <a:lnTo>
                  <a:pt x="27" y="132"/>
                </a:lnTo>
                <a:lnTo>
                  <a:pt x="27" y="132"/>
                </a:lnTo>
                <a:lnTo>
                  <a:pt x="22" y="134"/>
                </a:lnTo>
                <a:lnTo>
                  <a:pt x="17" y="136"/>
                </a:lnTo>
                <a:lnTo>
                  <a:pt x="8" y="141"/>
                </a:lnTo>
                <a:lnTo>
                  <a:pt x="2" y="150"/>
                </a:lnTo>
                <a:lnTo>
                  <a:pt x="0" y="156"/>
                </a:lnTo>
                <a:lnTo>
                  <a:pt x="0" y="161"/>
                </a:lnTo>
                <a:lnTo>
                  <a:pt x="0" y="276"/>
                </a:lnTo>
                <a:lnTo>
                  <a:pt x="0" y="276"/>
                </a:lnTo>
                <a:lnTo>
                  <a:pt x="0" y="281"/>
                </a:lnTo>
                <a:lnTo>
                  <a:pt x="2" y="286"/>
                </a:lnTo>
                <a:lnTo>
                  <a:pt x="8" y="295"/>
                </a:lnTo>
                <a:lnTo>
                  <a:pt x="17" y="301"/>
                </a:lnTo>
                <a:lnTo>
                  <a:pt x="22" y="303"/>
                </a:lnTo>
                <a:lnTo>
                  <a:pt x="27" y="303"/>
                </a:lnTo>
                <a:lnTo>
                  <a:pt x="180" y="303"/>
                </a:lnTo>
                <a:lnTo>
                  <a:pt x="180" y="303"/>
                </a:lnTo>
                <a:lnTo>
                  <a:pt x="185" y="303"/>
                </a:lnTo>
                <a:lnTo>
                  <a:pt x="191" y="301"/>
                </a:lnTo>
                <a:lnTo>
                  <a:pt x="200" y="295"/>
                </a:lnTo>
                <a:lnTo>
                  <a:pt x="205" y="286"/>
                </a:lnTo>
                <a:lnTo>
                  <a:pt x="207" y="281"/>
                </a:lnTo>
                <a:lnTo>
                  <a:pt x="207" y="276"/>
                </a:lnTo>
                <a:lnTo>
                  <a:pt x="207" y="161"/>
                </a:lnTo>
                <a:lnTo>
                  <a:pt x="207" y="161"/>
                </a:lnTo>
                <a:lnTo>
                  <a:pt x="207" y="156"/>
                </a:lnTo>
                <a:lnTo>
                  <a:pt x="205" y="150"/>
                </a:lnTo>
                <a:lnTo>
                  <a:pt x="200" y="141"/>
                </a:lnTo>
                <a:lnTo>
                  <a:pt x="191" y="136"/>
                </a:lnTo>
                <a:lnTo>
                  <a:pt x="185" y="134"/>
                </a:lnTo>
                <a:lnTo>
                  <a:pt x="180" y="132"/>
                </a:lnTo>
                <a:lnTo>
                  <a:pt x="180" y="132"/>
                </a:lnTo>
                <a:close/>
                <a:moveTo>
                  <a:pt x="47" y="76"/>
                </a:moveTo>
                <a:lnTo>
                  <a:pt x="47" y="76"/>
                </a:lnTo>
                <a:lnTo>
                  <a:pt x="47" y="65"/>
                </a:lnTo>
                <a:lnTo>
                  <a:pt x="51" y="54"/>
                </a:lnTo>
                <a:lnTo>
                  <a:pt x="56" y="45"/>
                </a:lnTo>
                <a:lnTo>
                  <a:pt x="64" y="36"/>
                </a:lnTo>
                <a:lnTo>
                  <a:pt x="71" y="29"/>
                </a:lnTo>
                <a:lnTo>
                  <a:pt x="82" y="24"/>
                </a:lnTo>
                <a:lnTo>
                  <a:pt x="93" y="20"/>
                </a:lnTo>
                <a:lnTo>
                  <a:pt x="104" y="20"/>
                </a:lnTo>
                <a:lnTo>
                  <a:pt x="104" y="20"/>
                </a:lnTo>
                <a:lnTo>
                  <a:pt x="114" y="20"/>
                </a:lnTo>
                <a:lnTo>
                  <a:pt x="125" y="24"/>
                </a:lnTo>
                <a:lnTo>
                  <a:pt x="134" y="29"/>
                </a:lnTo>
                <a:lnTo>
                  <a:pt x="143" y="36"/>
                </a:lnTo>
                <a:lnTo>
                  <a:pt x="151" y="45"/>
                </a:lnTo>
                <a:lnTo>
                  <a:pt x="156" y="54"/>
                </a:lnTo>
                <a:lnTo>
                  <a:pt x="160" y="65"/>
                </a:lnTo>
                <a:lnTo>
                  <a:pt x="160" y="76"/>
                </a:lnTo>
                <a:lnTo>
                  <a:pt x="160" y="132"/>
                </a:lnTo>
                <a:lnTo>
                  <a:pt x="47" y="132"/>
                </a:lnTo>
                <a:lnTo>
                  <a:pt x="47" y="76"/>
                </a:lnTo>
                <a:close/>
                <a:moveTo>
                  <a:pt x="189" y="276"/>
                </a:moveTo>
                <a:lnTo>
                  <a:pt x="189" y="276"/>
                </a:lnTo>
                <a:lnTo>
                  <a:pt x="187" y="279"/>
                </a:lnTo>
                <a:lnTo>
                  <a:pt x="185" y="281"/>
                </a:lnTo>
                <a:lnTo>
                  <a:pt x="183" y="283"/>
                </a:lnTo>
                <a:lnTo>
                  <a:pt x="180" y="285"/>
                </a:lnTo>
                <a:lnTo>
                  <a:pt x="27" y="285"/>
                </a:lnTo>
                <a:lnTo>
                  <a:pt x="27" y="285"/>
                </a:lnTo>
                <a:lnTo>
                  <a:pt x="24" y="283"/>
                </a:lnTo>
                <a:lnTo>
                  <a:pt x="22" y="281"/>
                </a:lnTo>
                <a:lnTo>
                  <a:pt x="18" y="279"/>
                </a:lnTo>
                <a:lnTo>
                  <a:pt x="18" y="276"/>
                </a:lnTo>
                <a:lnTo>
                  <a:pt x="18" y="161"/>
                </a:lnTo>
                <a:lnTo>
                  <a:pt x="18" y="161"/>
                </a:lnTo>
                <a:lnTo>
                  <a:pt x="18" y="158"/>
                </a:lnTo>
                <a:lnTo>
                  <a:pt x="22" y="154"/>
                </a:lnTo>
                <a:lnTo>
                  <a:pt x="24" y="152"/>
                </a:lnTo>
                <a:lnTo>
                  <a:pt x="27" y="152"/>
                </a:lnTo>
                <a:lnTo>
                  <a:pt x="180" y="152"/>
                </a:lnTo>
                <a:lnTo>
                  <a:pt x="180" y="152"/>
                </a:lnTo>
                <a:lnTo>
                  <a:pt x="183" y="152"/>
                </a:lnTo>
                <a:lnTo>
                  <a:pt x="185" y="154"/>
                </a:lnTo>
                <a:lnTo>
                  <a:pt x="187" y="158"/>
                </a:lnTo>
                <a:lnTo>
                  <a:pt x="189" y="161"/>
                </a:lnTo>
                <a:lnTo>
                  <a:pt x="189" y="276"/>
                </a:lnTo>
                <a:close/>
                <a:moveTo>
                  <a:pt x="113" y="212"/>
                </a:moveTo>
                <a:lnTo>
                  <a:pt x="113" y="190"/>
                </a:lnTo>
                <a:lnTo>
                  <a:pt x="113" y="190"/>
                </a:lnTo>
                <a:lnTo>
                  <a:pt x="113" y="187"/>
                </a:lnTo>
                <a:lnTo>
                  <a:pt x="111" y="183"/>
                </a:lnTo>
                <a:lnTo>
                  <a:pt x="107" y="181"/>
                </a:lnTo>
                <a:lnTo>
                  <a:pt x="104" y="179"/>
                </a:lnTo>
                <a:lnTo>
                  <a:pt x="104" y="179"/>
                </a:lnTo>
                <a:lnTo>
                  <a:pt x="100" y="181"/>
                </a:lnTo>
                <a:lnTo>
                  <a:pt x="96" y="183"/>
                </a:lnTo>
                <a:lnTo>
                  <a:pt x="95" y="187"/>
                </a:lnTo>
                <a:lnTo>
                  <a:pt x="95" y="190"/>
                </a:lnTo>
                <a:lnTo>
                  <a:pt x="95" y="212"/>
                </a:lnTo>
                <a:lnTo>
                  <a:pt x="95" y="212"/>
                </a:lnTo>
                <a:lnTo>
                  <a:pt x="91" y="214"/>
                </a:lnTo>
                <a:lnTo>
                  <a:pt x="87" y="217"/>
                </a:lnTo>
                <a:lnTo>
                  <a:pt x="85" y="223"/>
                </a:lnTo>
                <a:lnTo>
                  <a:pt x="85" y="228"/>
                </a:lnTo>
                <a:lnTo>
                  <a:pt x="85" y="228"/>
                </a:lnTo>
                <a:lnTo>
                  <a:pt x="85" y="236"/>
                </a:lnTo>
                <a:lnTo>
                  <a:pt x="91" y="241"/>
                </a:lnTo>
                <a:lnTo>
                  <a:pt x="96" y="245"/>
                </a:lnTo>
                <a:lnTo>
                  <a:pt x="104" y="246"/>
                </a:lnTo>
                <a:lnTo>
                  <a:pt x="104" y="246"/>
                </a:lnTo>
                <a:lnTo>
                  <a:pt x="111" y="245"/>
                </a:lnTo>
                <a:lnTo>
                  <a:pt x="116" y="241"/>
                </a:lnTo>
                <a:lnTo>
                  <a:pt x="122" y="236"/>
                </a:lnTo>
                <a:lnTo>
                  <a:pt x="122" y="228"/>
                </a:lnTo>
                <a:lnTo>
                  <a:pt x="122" y="228"/>
                </a:lnTo>
                <a:lnTo>
                  <a:pt x="122" y="223"/>
                </a:lnTo>
                <a:lnTo>
                  <a:pt x="120" y="217"/>
                </a:lnTo>
                <a:lnTo>
                  <a:pt x="116" y="214"/>
                </a:lnTo>
                <a:lnTo>
                  <a:pt x="113" y="212"/>
                </a:lnTo>
                <a:lnTo>
                  <a:pt x="113" y="2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lIns="121920" tIns="60960" rIns="121920" bIns="60960"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32" name="Freeform 14"/>
          <p:cNvSpPr>
            <a:spLocks noEditPoints="1"/>
          </p:cNvSpPr>
          <p:nvPr/>
        </p:nvSpPr>
        <p:spPr bwMode="auto">
          <a:xfrm>
            <a:off x="5880298" y="1740776"/>
            <a:ext cx="395577" cy="494730"/>
          </a:xfrm>
          <a:custGeom>
            <a:avLst/>
            <a:gdLst>
              <a:gd name="T0" fmla="*/ 82 w 484"/>
              <a:gd name="T1" fmla="*/ 166 h 606"/>
              <a:gd name="T2" fmla="*/ 82 w 484"/>
              <a:gd name="T3" fmla="*/ 186 h 606"/>
              <a:gd name="T4" fmla="*/ 331 w 484"/>
              <a:gd name="T5" fmla="*/ 193 h 606"/>
              <a:gd name="T6" fmla="*/ 331 w 484"/>
              <a:gd name="T7" fmla="*/ 173 h 606"/>
              <a:gd name="T8" fmla="*/ 387 w 484"/>
              <a:gd name="T9" fmla="*/ 556 h 606"/>
              <a:gd name="T10" fmla="*/ 388 w 484"/>
              <a:gd name="T11" fmla="*/ 564 h 606"/>
              <a:gd name="T12" fmla="*/ 418 w 484"/>
              <a:gd name="T13" fmla="*/ 594 h 606"/>
              <a:gd name="T14" fmla="*/ 474 w 484"/>
              <a:gd name="T15" fmla="*/ 581 h 606"/>
              <a:gd name="T16" fmla="*/ 474 w 484"/>
              <a:gd name="T17" fmla="*/ 531 h 606"/>
              <a:gd name="T18" fmla="*/ 444 w 484"/>
              <a:gd name="T19" fmla="*/ 501 h 606"/>
              <a:gd name="T20" fmla="*/ 418 w 484"/>
              <a:gd name="T21" fmla="*/ 519 h 606"/>
              <a:gd name="T22" fmla="*/ 384 w 484"/>
              <a:gd name="T23" fmla="*/ 553 h 606"/>
              <a:gd name="T24" fmla="*/ 218 w 484"/>
              <a:gd name="T25" fmla="*/ 354 h 606"/>
              <a:gd name="T26" fmla="*/ 229 w 484"/>
              <a:gd name="T27" fmla="*/ 336 h 606"/>
              <a:gd name="T28" fmla="*/ 207 w 484"/>
              <a:gd name="T29" fmla="*/ 320 h 606"/>
              <a:gd name="T30" fmla="*/ 207 w 484"/>
              <a:gd name="T31" fmla="*/ 327 h 606"/>
              <a:gd name="T32" fmla="*/ 246 w 484"/>
              <a:gd name="T33" fmla="*/ 422 h 606"/>
              <a:gd name="T34" fmla="*/ 297 w 484"/>
              <a:gd name="T35" fmla="*/ 364 h 606"/>
              <a:gd name="T36" fmla="*/ 296 w 484"/>
              <a:gd name="T37" fmla="*/ 357 h 606"/>
              <a:gd name="T38" fmla="*/ 224 w 484"/>
              <a:gd name="T39" fmla="*/ 362 h 606"/>
              <a:gd name="T40" fmla="*/ 224 w 484"/>
              <a:gd name="T41" fmla="*/ 368 h 606"/>
              <a:gd name="T42" fmla="*/ 246 w 484"/>
              <a:gd name="T43" fmla="*/ 422 h 606"/>
              <a:gd name="T44" fmla="*/ 429 w 484"/>
              <a:gd name="T45" fmla="*/ 493 h 606"/>
              <a:gd name="T46" fmla="*/ 429 w 484"/>
              <a:gd name="T47" fmla="*/ 487 h 606"/>
              <a:gd name="T48" fmla="*/ 394 w 484"/>
              <a:gd name="T49" fmla="*/ 451 h 606"/>
              <a:gd name="T50" fmla="*/ 256 w 484"/>
              <a:gd name="T51" fmla="*/ 425 h 606"/>
              <a:gd name="T52" fmla="*/ 256 w 484"/>
              <a:gd name="T53" fmla="*/ 432 h 606"/>
              <a:gd name="T54" fmla="*/ 354 w 484"/>
              <a:gd name="T55" fmla="*/ 530 h 606"/>
              <a:gd name="T56" fmla="*/ 395 w 484"/>
              <a:gd name="T57" fmla="*/ 528 h 606"/>
              <a:gd name="T58" fmla="*/ 20 w 484"/>
              <a:gd name="T59" fmla="*/ 150 h 606"/>
              <a:gd name="T60" fmla="*/ 89 w 484"/>
              <a:gd name="T61" fmla="*/ 152 h 606"/>
              <a:gd name="T62" fmla="*/ 141 w 484"/>
              <a:gd name="T63" fmla="*/ 100 h 606"/>
              <a:gd name="T64" fmla="*/ 141 w 484"/>
              <a:gd name="T65" fmla="*/ 93 h 606"/>
              <a:gd name="T66" fmla="*/ 383 w 484"/>
              <a:gd name="T67" fmla="*/ 28 h 606"/>
              <a:gd name="T68" fmla="*/ 394 w 484"/>
              <a:gd name="T69" fmla="*/ 422 h 606"/>
              <a:gd name="T70" fmla="*/ 414 w 484"/>
              <a:gd name="T71" fmla="*/ 449 h 606"/>
              <a:gd name="T72" fmla="*/ 414 w 484"/>
              <a:gd name="T73" fmla="*/ 39 h 606"/>
              <a:gd name="T74" fmla="*/ 383 w 484"/>
              <a:gd name="T75" fmla="*/ 0 h 606"/>
              <a:gd name="T76" fmla="*/ 121 w 484"/>
              <a:gd name="T77" fmla="*/ 2 h 606"/>
              <a:gd name="T78" fmla="*/ 0 w 484"/>
              <a:gd name="T79" fmla="*/ 123 h 606"/>
              <a:gd name="T80" fmla="*/ 0 w 484"/>
              <a:gd name="T81" fmla="*/ 492 h 606"/>
              <a:gd name="T82" fmla="*/ 31 w 484"/>
              <a:gd name="T83" fmla="*/ 530 h 606"/>
              <a:gd name="T84" fmla="*/ 319 w 484"/>
              <a:gd name="T85" fmla="*/ 524 h 606"/>
              <a:gd name="T86" fmla="*/ 305 w 484"/>
              <a:gd name="T87" fmla="*/ 503 h 606"/>
              <a:gd name="T88" fmla="*/ 20 w 484"/>
              <a:gd name="T89" fmla="*/ 492 h 606"/>
              <a:gd name="T90" fmla="*/ 20 w 484"/>
              <a:gd name="T91" fmla="*/ 150 h 606"/>
              <a:gd name="T92" fmla="*/ 156 w 484"/>
              <a:gd name="T93" fmla="*/ 322 h 606"/>
              <a:gd name="T94" fmla="*/ 156 w 484"/>
              <a:gd name="T95" fmla="*/ 301 h 606"/>
              <a:gd name="T96" fmla="*/ 82 w 484"/>
              <a:gd name="T97" fmla="*/ 294 h 606"/>
              <a:gd name="T98" fmla="*/ 82 w 484"/>
              <a:gd name="T99" fmla="*/ 315 h 606"/>
              <a:gd name="T100" fmla="*/ 82 w 484"/>
              <a:gd name="T101" fmla="*/ 272 h 606"/>
              <a:gd name="T102" fmla="*/ 331 w 484"/>
              <a:gd name="T103" fmla="*/ 279 h 606"/>
              <a:gd name="T104" fmla="*/ 331 w 484"/>
              <a:gd name="T105" fmla="*/ 258 h 606"/>
              <a:gd name="T106" fmla="*/ 82 w 484"/>
              <a:gd name="T107" fmla="*/ 252 h 606"/>
              <a:gd name="T108" fmla="*/ 82 w 484"/>
              <a:gd name="T109" fmla="*/ 272 h 606"/>
              <a:gd name="T110" fmla="*/ 82 w 484"/>
              <a:gd name="T111" fmla="*/ 236 h 606"/>
              <a:gd name="T112" fmla="*/ 331 w 484"/>
              <a:gd name="T113" fmla="*/ 229 h 606"/>
              <a:gd name="T114" fmla="*/ 331 w 484"/>
              <a:gd name="T115" fmla="*/ 209 h 606"/>
              <a:gd name="T116" fmla="*/ 82 w 484"/>
              <a:gd name="T117" fmla="*/ 21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84" h="606">
                <a:moveTo>
                  <a:pt x="331" y="166"/>
                </a:moveTo>
                <a:lnTo>
                  <a:pt x="82" y="166"/>
                </a:lnTo>
                <a:lnTo>
                  <a:pt x="82" y="173"/>
                </a:lnTo>
                <a:lnTo>
                  <a:pt x="82" y="186"/>
                </a:lnTo>
                <a:lnTo>
                  <a:pt x="82" y="193"/>
                </a:lnTo>
                <a:lnTo>
                  <a:pt x="331" y="193"/>
                </a:lnTo>
                <a:lnTo>
                  <a:pt x="331" y="186"/>
                </a:lnTo>
                <a:lnTo>
                  <a:pt x="331" y="173"/>
                </a:lnTo>
                <a:lnTo>
                  <a:pt x="331" y="166"/>
                </a:lnTo>
                <a:close/>
                <a:moveTo>
                  <a:pt x="387" y="556"/>
                </a:moveTo>
                <a:lnTo>
                  <a:pt x="384" y="560"/>
                </a:lnTo>
                <a:lnTo>
                  <a:pt x="388" y="564"/>
                </a:lnTo>
                <a:lnTo>
                  <a:pt x="408" y="583"/>
                </a:lnTo>
                <a:lnTo>
                  <a:pt x="418" y="594"/>
                </a:lnTo>
                <a:cubicBezTo>
                  <a:pt x="430" y="606"/>
                  <a:pt x="450" y="606"/>
                  <a:pt x="462" y="594"/>
                </a:cubicBezTo>
                <a:lnTo>
                  <a:pt x="474" y="581"/>
                </a:lnTo>
                <a:cubicBezTo>
                  <a:pt x="481" y="575"/>
                  <a:pt x="484" y="565"/>
                  <a:pt x="483" y="556"/>
                </a:cubicBezTo>
                <a:cubicBezTo>
                  <a:pt x="484" y="548"/>
                  <a:pt x="481" y="538"/>
                  <a:pt x="474" y="531"/>
                </a:cubicBezTo>
                <a:lnTo>
                  <a:pt x="462" y="519"/>
                </a:lnTo>
                <a:lnTo>
                  <a:pt x="444" y="501"/>
                </a:lnTo>
                <a:lnTo>
                  <a:pt x="440" y="497"/>
                </a:lnTo>
                <a:lnTo>
                  <a:pt x="418" y="519"/>
                </a:lnTo>
                <a:lnTo>
                  <a:pt x="412" y="525"/>
                </a:lnTo>
                <a:lnTo>
                  <a:pt x="384" y="553"/>
                </a:lnTo>
                <a:lnTo>
                  <a:pt x="387" y="556"/>
                </a:lnTo>
                <a:close/>
                <a:moveTo>
                  <a:pt x="218" y="354"/>
                </a:moveTo>
                <a:lnTo>
                  <a:pt x="234" y="338"/>
                </a:lnTo>
                <a:lnTo>
                  <a:pt x="229" y="336"/>
                </a:lnTo>
                <a:lnTo>
                  <a:pt x="234" y="331"/>
                </a:lnTo>
                <a:lnTo>
                  <a:pt x="207" y="320"/>
                </a:lnTo>
                <a:lnTo>
                  <a:pt x="211" y="328"/>
                </a:lnTo>
                <a:lnTo>
                  <a:pt x="207" y="327"/>
                </a:lnTo>
                <a:lnTo>
                  <a:pt x="218" y="354"/>
                </a:lnTo>
                <a:close/>
                <a:moveTo>
                  <a:pt x="246" y="422"/>
                </a:moveTo>
                <a:lnTo>
                  <a:pt x="302" y="366"/>
                </a:lnTo>
                <a:lnTo>
                  <a:pt x="297" y="364"/>
                </a:lnTo>
                <a:lnTo>
                  <a:pt x="302" y="359"/>
                </a:lnTo>
                <a:lnTo>
                  <a:pt x="296" y="357"/>
                </a:lnTo>
                <a:lnTo>
                  <a:pt x="249" y="337"/>
                </a:lnTo>
                <a:lnTo>
                  <a:pt x="224" y="362"/>
                </a:lnTo>
                <a:lnTo>
                  <a:pt x="226" y="367"/>
                </a:lnTo>
                <a:lnTo>
                  <a:pt x="224" y="368"/>
                </a:lnTo>
                <a:lnTo>
                  <a:pt x="243" y="416"/>
                </a:lnTo>
                <a:lnTo>
                  <a:pt x="246" y="422"/>
                </a:lnTo>
                <a:close/>
                <a:moveTo>
                  <a:pt x="412" y="511"/>
                </a:moveTo>
                <a:lnTo>
                  <a:pt x="429" y="493"/>
                </a:lnTo>
                <a:lnTo>
                  <a:pt x="426" y="490"/>
                </a:lnTo>
                <a:lnTo>
                  <a:pt x="429" y="487"/>
                </a:lnTo>
                <a:lnTo>
                  <a:pt x="414" y="472"/>
                </a:lnTo>
                <a:lnTo>
                  <a:pt x="394" y="451"/>
                </a:lnTo>
                <a:lnTo>
                  <a:pt x="312" y="369"/>
                </a:lnTo>
                <a:lnTo>
                  <a:pt x="256" y="425"/>
                </a:lnTo>
                <a:lnTo>
                  <a:pt x="260" y="429"/>
                </a:lnTo>
                <a:lnTo>
                  <a:pt x="256" y="432"/>
                </a:lnTo>
                <a:lnTo>
                  <a:pt x="334" y="510"/>
                </a:lnTo>
                <a:lnTo>
                  <a:pt x="354" y="530"/>
                </a:lnTo>
                <a:lnTo>
                  <a:pt x="374" y="549"/>
                </a:lnTo>
                <a:lnTo>
                  <a:pt x="395" y="528"/>
                </a:lnTo>
                <a:lnTo>
                  <a:pt x="412" y="511"/>
                </a:lnTo>
                <a:close/>
                <a:moveTo>
                  <a:pt x="20" y="150"/>
                </a:moveTo>
                <a:lnTo>
                  <a:pt x="89" y="152"/>
                </a:lnTo>
                <a:lnTo>
                  <a:pt x="89" y="152"/>
                </a:lnTo>
                <a:lnTo>
                  <a:pt x="89" y="152"/>
                </a:lnTo>
                <a:cubicBezTo>
                  <a:pt x="118" y="152"/>
                  <a:pt x="141" y="129"/>
                  <a:pt x="141" y="100"/>
                </a:cubicBezTo>
                <a:lnTo>
                  <a:pt x="141" y="94"/>
                </a:lnTo>
                <a:lnTo>
                  <a:pt x="141" y="93"/>
                </a:lnTo>
                <a:lnTo>
                  <a:pt x="141" y="28"/>
                </a:lnTo>
                <a:lnTo>
                  <a:pt x="383" y="28"/>
                </a:lnTo>
                <a:cubicBezTo>
                  <a:pt x="389" y="28"/>
                  <a:pt x="394" y="32"/>
                  <a:pt x="394" y="38"/>
                </a:cubicBezTo>
                <a:lnTo>
                  <a:pt x="394" y="422"/>
                </a:lnTo>
                <a:lnTo>
                  <a:pt x="394" y="429"/>
                </a:lnTo>
                <a:lnTo>
                  <a:pt x="414" y="449"/>
                </a:lnTo>
                <a:lnTo>
                  <a:pt x="414" y="443"/>
                </a:lnTo>
                <a:lnTo>
                  <a:pt x="414" y="39"/>
                </a:lnTo>
                <a:lnTo>
                  <a:pt x="414" y="32"/>
                </a:lnTo>
                <a:cubicBezTo>
                  <a:pt x="414" y="15"/>
                  <a:pt x="400" y="0"/>
                  <a:pt x="383" y="0"/>
                </a:cubicBezTo>
                <a:lnTo>
                  <a:pt x="123" y="0"/>
                </a:lnTo>
                <a:lnTo>
                  <a:pt x="121" y="2"/>
                </a:lnTo>
                <a:lnTo>
                  <a:pt x="1" y="122"/>
                </a:lnTo>
                <a:lnTo>
                  <a:pt x="0" y="123"/>
                </a:lnTo>
                <a:lnTo>
                  <a:pt x="0" y="130"/>
                </a:lnTo>
                <a:lnTo>
                  <a:pt x="0" y="492"/>
                </a:lnTo>
                <a:lnTo>
                  <a:pt x="0" y="499"/>
                </a:lnTo>
                <a:cubicBezTo>
                  <a:pt x="0" y="516"/>
                  <a:pt x="14" y="530"/>
                  <a:pt x="31" y="530"/>
                </a:cubicBezTo>
                <a:lnTo>
                  <a:pt x="326" y="530"/>
                </a:lnTo>
                <a:lnTo>
                  <a:pt x="319" y="524"/>
                </a:lnTo>
                <a:lnTo>
                  <a:pt x="326" y="524"/>
                </a:lnTo>
                <a:lnTo>
                  <a:pt x="305" y="503"/>
                </a:lnTo>
                <a:lnTo>
                  <a:pt x="31" y="503"/>
                </a:lnTo>
                <a:cubicBezTo>
                  <a:pt x="25" y="503"/>
                  <a:pt x="21" y="498"/>
                  <a:pt x="20" y="492"/>
                </a:cubicBezTo>
                <a:lnTo>
                  <a:pt x="20" y="492"/>
                </a:lnTo>
                <a:lnTo>
                  <a:pt x="20" y="150"/>
                </a:lnTo>
                <a:close/>
                <a:moveTo>
                  <a:pt x="82" y="322"/>
                </a:moveTo>
                <a:lnTo>
                  <a:pt x="156" y="322"/>
                </a:lnTo>
                <a:lnTo>
                  <a:pt x="156" y="315"/>
                </a:lnTo>
                <a:lnTo>
                  <a:pt x="156" y="301"/>
                </a:lnTo>
                <a:lnTo>
                  <a:pt x="156" y="294"/>
                </a:lnTo>
                <a:lnTo>
                  <a:pt x="82" y="294"/>
                </a:lnTo>
                <a:lnTo>
                  <a:pt x="82" y="301"/>
                </a:lnTo>
                <a:lnTo>
                  <a:pt x="82" y="315"/>
                </a:lnTo>
                <a:lnTo>
                  <a:pt x="82" y="322"/>
                </a:lnTo>
                <a:close/>
                <a:moveTo>
                  <a:pt x="82" y="272"/>
                </a:moveTo>
                <a:lnTo>
                  <a:pt x="82" y="279"/>
                </a:lnTo>
                <a:lnTo>
                  <a:pt x="331" y="279"/>
                </a:lnTo>
                <a:lnTo>
                  <a:pt x="331" y="272"/>
                </a:lnTo>
                <a:lnTo>
                  <a:pt x="331" y="258"/>
                </a:lnTo>
                <a:lnTo>
                  <a:pt x="331" y="252"/>
                </a:lnTo>
                <a:lnTo>
                  <a:pt x="82" y="252"/>
                </a:lnTo>
                <a:lnTo>
                  <a:pt x="82" y="258"/>
                </a:lnTo>
                <a:lnTo>
                  <a:pt x="82" y="272"/>
                </a:lnTo>
                <a:close/>
                <a:moveTo>
                  <a:pt x="82" y="229"/>
                </a:moveTo>
                <a:lnTo>
                  <a:pt x="82" y="236"/>
                </a:lnTo>
                <a:lnTo>
                  <a:pt x="331" y="236"/>
                </a:lnTo>
                <a:lnTo>
                  <a:pt x="331" y="229"/>
                </a:lnTo>
                <a:lnTo>
                  <a:pt x="331" y="216"/>
                </a:lnTo>
                <a:lnTo>
                  <a:pt x="331" y="209"/>
                </a:lnTo>
                <a:lnTo>
                  <a:pt x="82" y="209"/>
                </a:lnTo>
                <a:lnTo>
                  <a:pt x="82" y="216"/>
                </a:lnTo>
                <a:lnTo>
                  <a:pt x="82" y="2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p>
            <a:endParaRPr lang="zh-CN" altLang="en-US"/>
          </a:p>
        </p:txBody>
      </p:sp>
      <p:sp>
        <p:nvSpPr>
          <p:cNvPr id="33" name="Freeform 5"/>
          <p:cNvSpPr/>
          <p:nvPr/>
        </p:nvSpPr>
        <p:spPr bwMode="auto">
          <a:xfrm>
            <a:off x="9314045" y="1740385"/>
            <a:ext cx="480625" cy="488795"/>
          </a:xfrm>
          <a:custGeom>
            <a:avLst/>
            <a:gdLst>
              <a:gd name="T0" fmla="*/ 222 w 589"/>
              <a:gd name="T1" fmla="*/ 0 h 596"/>
              <a:gd name="T2" fmla="*/ 222 w 589"/>
              <a:gd name="T3" fmla="*/ 22 h 596"/>
              <a:gd name="T4" fmla="*/ 222 w 589"/>
              <a:gd name="T5" fmla="*/ 87 h 596"/>
              <a:gd name="T6" fmla="*/ 222 w 589"/>
              <a:gd name="T7" fmla="*/ 378 h 596"/>
              <a:gd name="T8" fmla="*/ 124 w 589"/>
              <a:gd name="T9" fmla="*/ 347 h 596"/>
              <a:gd name="T10" fmla="*/ 0 w 589"/>
              <a:gd name="T11" fmla="*/ 425 h 596"/>
              <a:gd name="T12" fmla="*/ 124 w 589"/>
              <a:gd name="T13" fmla="*/ 504 h 596"/>
              <a:gd name="T14" fmla="*/ 247 w 589"/>
              <a:gd name="T15" fmla="*/ 434 h 596"/>
              <a:gd name="T16" fmla="*/ 247 w 589"/>
              <a:gd name="T17" fmla="*/ 434 h 596"/>
              <a:gd name="T18" fmla="*/ 247 w 589"/>
              <a:gd name="T19" fmla="*/ 92 h 596"/>
              <a:gd name="T20" fmla="*/ 564 w 589"/>
              <a:gd name="T21" fmla="*/ 150 h 596"/>
              <a:gd name="T22" fmla="*/ 564 w 589"/>
              <a:gd name="T23" fmla="*/ 470 h 596"/>
              <a:gd name="T24" fmla="*/ 466 w 589"/>
              <a:gd name="T25" fmla="*/ 439 h 596"/>
              <a:gd name="T26" fmla="*/ 342 w 589"/>
              <a:gd name="T27" fmla="*/ 518 h 596"/>
              <a:gd name="T28" fmla="*/ 466 w 589"/>
              <a:gd name="T29" fmla="*/ 596 h 596"/>
              <a:gd name="T30" fmla="*/ 589 w 589"/>
              <a:gd name="T31" fmla="*/ 518 h 596"/>
              <a:gd name="T32" fmla="*/ 589 w 589"/>
              <a:gd name="T33" fmla="*/ 518 h 596"/>
              <a:gd name="T34" fmla="*/ 589 w 589"/>
              <a:gd name="T35" fmla="*/ 155 h 596"/>
              <a:gd name="T36" fmla="*/ 589 w 589"/>
              <a:gd name="T37" fmla="*/ 107 h 596"/>
              <a:gd name="T38" fmla="*/ 589 w 589"/>
              <a:gd name="T39" fmla="*/ 68 h 596"/>
              <a:gd name="T40" fmla="*/ 222 w 589"/>
              <a:gd name="T41" fmla="*/ 0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89" h="596">
                <a:moveTo>
                  <a:pt x="222" y="0"/>
                </a:moveTo>
                <a:lnTo>
                  <a:pt x="222" y="22"/>
                </a:lnTo>
                <a:lnTo>
                  <a:pt x="222" y="87"/>
                </a:lnTo>
                <a:lnTo>
                  <a:pt x="222" y="378"/>
                </a:lnTo>
                <a:cubicBezTo>
                  <a:pt x="199" y="359"/>
                  <a:pt x="164" y="347"/>
                  <a:pt x="124" y="347"/>
                </a:cubicBezTo>
                <a:cubicBezTo>
                  <a:pt x="55" y="347"/>
                  <a:pt x="0" y="382"/>
                  <a:pt x="0" y="425"/>
                </a:cubicBezTo>
                <a:cubicBezTo>
                  <a:pt x="0" y="469"/>
                  <a:pt x="55" y="504"/>
                  <a:pt x="124" y="504"/>
                </a:cubicBezTo>
                <a:cubicBezTo>
                  <a:pt x="188" y="504"/>
                  <a:pt x="240" y="473"/>
                  <a:pt x="247" y="434"/>
                </a:cubicBezTo>
                <a:lnTo>
                  <a:pt x="247" y="434"/>
                </a:lnTo>
                <a:lnTo>
                  <a:pt x="247" y="92"/>
                </a:lnTo>
                <a:lnTo>
                  <a:pt x="564" y="150"/>
                </a:lnTo>
                <a:lnTo>
                  <a:pt x="564" y="470"/>
                </a:lnTo>
                <a:cubicBezTo>
                  <a:pt x="541" y="451"/>
                  <a:pt x="506" y="439"/>
                  <a:pt x="466" y="439"/>
                </a:cubicBezTo>
                <a:cubicBezTo>
                  <a:pt x="397" y="439"/>
                  <a:pt x="342" y="474"/>
                  <a:pt x="342" y="518"/>
                </a:cubicBezTo>
                <a:cubicBezTo>
                  <a:pt x="342" y="561"/>
                  <a:pt x="397" y="596"/>
                  <a:pt x="466" y="596"/>
                </a:cubicBezTo>
                <a:cubicBezTo>
                  <a:pt x="534" y="596"/>
                  <a:pt x="589" y="561"/>
                  <a:pt x="589" y="518"/>
                </a:cubicBezTo>
                <a:lnTo>
                  <a:pt x="589" y="518"/>
                </a:lnTo>
                <a:lnTo>
                  <a:pt x="589" y="155"/>
                </a:lnTo>
                <a:lnTo>
                  <a:pt x="589" y="107"/>
                </a:lnTo>
                <a:lnTo>
                  <a:pt x="589" y="68"/>
                </a:lnTo>
                <a:lnTo>
                  <a:pt x="22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2355215" y="4132580"/>
            <a:ext cx="488950" cy="381000"/>
            <a:chOff x="1314" y="6029"/>
            <a:chExt cx="770" cy="600"/>
          </a:xfrm>
          <a:solidFill>
            <a:schemeClr val="bg1"/>
          </a:solidFill>
        </p:grpSpPr>
        <p:sp>
          <p:nvSpPr>
            <p:cNvPr id="139" name="AutoShape 140"/>
            <p:cNvSpPr/>
            <p:nvPr/>
          </p:nvSpPr>
          <p:spPr bwMode="auto">
            <a:xfrm>
              <a:off x="1411" y="6129"/>
              <a:ext cx="480" cy="390"/>
            </a:xfrm>
            <a:custGeom>
              <a:avLst/>
              <a:gdLst>
                <a:gd name="T0" fmla="+- 0 10800 376"/>
                <a:gd name="T1" fmla="*/ T0 w 20848"/>
                <a:gd name="T2" fmla="*/ 10800 h 21600"/>
                <a:gd name="T3" fmla="+- 0 10800 376"/>
                <a:gd name="T4" fmla="*/ T3 w 20848"/>
                <a:gd name="T5" fmla="*/ 10800 h 21600"/>
                <a:gd name="T6" fmla="+- 0 10800 376"/>
                <a:gd name="T7" fmla="*/ T6 w 20848"/>
                <a:gd name="T8" fmla="*/ 10800 h 21600"/>
                <a:gd name="T9" fmla="+- 0 10800 376"/>
                <a:gd name="T10" fmla="*/ T9 w 208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848" h="21600">
                  <a:moveTo>
                    <a:pt x="18728" y="19178"/>
                  </a:moveTo>
                  <a:cubicBezTo>
                    <a:pt x="13191" y="20631"/>
                    <a:pt x="7654" y="20631"/>
                    <a:pt x="2118" y="19178"/>
                  </a:cubicBezTo>
                  <a:cubicBezTo>
                    <a:pt x="678" y="13592"/>
                    <a:pt x="678" y="8008"/>
                    <a:pt x="2118" y="2421"/>
                  </a:cubicBezTo>
                  <a:cubicBezTo>
                    <a:pt x="7654" y="968"/>
                    <a:pt x="13191" y="968"/>
                    <a:pt x="18728" y="2421"/>
                  </a:cubicBezTo>
                  <a:cubicBezTo>
                    <a:pt x="20168" y="8008"/>
                    <a:pt x="20168" y="13592"/>
                    <a:pt x="18728" y="19178"/>
                  </a:cubicBezTo>
                  <a:moveTo>
                    <a:pt x="18938" y="1116"/>
                  </a:moveTo>
                  <a:cubicBezTo>
                    <a:pt x="16114" y="375"/>
                    <a:pt x="13249" y="0"/>
                    <a:pt x="10423" y="0"/>
                  </a:cubicBezTo>
                  <a:cubicBezTo>
                    <a:pt x="7597" y="0"/>
                    <a:pt x="4732" y="375"/>
                    <a:pt x="1908" y="1116"/>
                  </a:cubicBezTo>
                  <a:cubicBezTo>
                    <a:pt x="1543" y="1213"/>
                    <a:pt x="1244" y="1552"/>
                    <a:pt x="1127" y="2004"/>
                  </a:cubicBezTo>
                  <a:cubicBezTo>
                    <a:pt x="-376" y="7841"/>
                    <a:pt x="-376" y="13759"/>
                    <a:pt x="1127" y="19593"/>
                  </a:cubicBezTo>
                  <a:cubicBezTo>
                    <a:pt x="1244" y="20047"/>
                    <a:pt x="1543" y="20386"/>
                    <a:pt x="1908" y="20482"/>
                  </a:cubicBezTo>
                  <a:cubicBezTo>
                    <a:pt x="4732" y="21224"/>
                    <a:pt x="7597" y="21600"/>
                    <a:pt x="10423" y="21600"/>
                  </a:cubicBezTo>
                  <a:cubicBezTo>
                    <a:pt x="13249" y="21600"/>
                    <a:pt x="16114" y="21224"/>
                    <a:pt x="18938" y="20482"/>
                  </a:cubicBezTo>
                  <a:cubicBezTo>
                    <a:pt x="19303" y="20386"/>
                    <a:pt x="19602" y="20047"/>
                    <a:pt x="19719" y="19593"/>
                  </a:cubicBezTo>
                  <a:cubicBezTo>
                    <a:pt x="21223" y="13759"/>
                    <a:pt x="21223" y="7841"/>
                    <a:pt x="19719" y="2004"/>
                  </a:cubicBezTo>
                  <a:cubicBezTo>
                    <a:pt x="19602" y="1552"/>
                    <a:pt x="19303" y="1213"/>
                    <a:pt x="18938" y="11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4" name="AutoShape 141"/>
            <p:cNvSpPr/>
            <p:nvPr/>
          </p:nvSpPr>
          <p:spPr bwMode="auto">
            <a:xfrm>
              <a:off x="1314" y="6029"/>
              <a:ext cx="770" cy="600"/>
            </a:xfrm>
            <a:custGeom>
              <a:avLst/>
              <a:gdLst>
                <a:gd name="T0" fmla="+- 0 10800 252"/>
                <a:gd name="T1" fmla="*/ T0 w 21096"/>
                <a:gd name="T2" fmla="*/ 10800 h 21600"/>
                <a:gd name="T3" fmla="+- 0 10800 252"/>
                <a:gd name="T4" fmla="*/ T3 w 21096"/>
                <a:gd name="T5" fmla="*/ 10800 h 21600"/>
                <a:gd name="T6" fmla="+- 0 10800 252"/>
                <a:gd name="T7" fmla="*/ T6 w 21096"/>
                <a:gd name="T8" fmla="*/ 10800 h 21600"/>
                <a:gd name="T9" fmla="+- 0 10800 252"/>
                <a:gd name="T10" fmla="*/ T9 w 210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96" h="21600">
                  <a:moveTo>
                    <a:pt x="19056" y="18331"/>
                  </a:moveTo>
                  <a:cubicBezTo>
                    <a:pt x="13383" y="19233"/>
                    <a:pt x="7711" y="19233"/>
                    <a:pt x="2038" y="18331"/>
                  </a:cubicBezTo>
                  <a:cubicBezTo>
                    <a:pt x="1074" y="13022"/>
                    <a:pt x="1074" y="7713"/>
                    <a:pt x="2038" y="2404"/>
                  </a:cubicBezTo>
                  <a:cubicBezTo>
                    <a:pt x="7711" y="1502"/>
                    <a:pt x="13383" y="1502"/>
                    <a:pt x="19056" y="2404"/>
                  </a:cubicBezTo>
                  <a:cubicBezTo>
                    <a:pt x="20021" y="7713"/>
                    <a:pt x="20021" y="13022"/>
                    <a:pt x="19056" y="18331"/>
                  </a:cubicBezTo>
                  <a:moveTo>
                    <a:pt x="20338" y="2005"/>
                  </a:moveTo>
                  <a:cubicBezTo>
                    <a:pt x="20211" y="1301"/>
                    <a:pt x="19762" y="776"/>
                    <a:pt x="19215" y="689"/>
                  </a:cubicBezTo>
                  <a:cubicBezTo>
                    <a:pt x="16339" y="232"/>
                    <a:pt x="13423" y="0"/>
                    <a:pt x="10547" y="0"/>
                  </a:cubicBezTo>
                  <a:cubicBezTo>
                    <a:pt x="7671" y="0"/>
                    <a:pt x="4755" y="232"/>
                    <a:pt x="1879" y="689"/>
                  </a:cubicBezTo>
                  <a:cubicBezTo>
                    <a:pt x="1332" y="776"/>
                    <a:pt x="883" y="1301"/>
                    <a:pt x="756" y="2005"/>
                  </a:cubicBezTo>
                  <a:cubicBezTo>
                    <a:pt x="-252" y="7553"/>
                    <a:pt x="-252" y="13181"/>
                    <a:pt x="756" y="18731"/>
                  </a:cubicBezTo>
                  <a:cubicBezTo>
                    <a:pt x="883" y="19434"/>
                    <a:pt x="1332" y="19959"/>
                    <a:pt x="1879" y="20046"/>
                  </a:cubicBezTo>
                  <a:cubicBezTo>
                    <a:pt x="3265" y="20266"/>
                    <a:pt x="4660" y="20429"/>
                    <a:pt x="6055" y="20544"/>
                  </a:cubicBezTo>
                  <a:cubicBezTo>
                    <a:pt x="5979" y="20606"/>
                    <a:pt x="5931" y="20670"/>
                    <a:pt x="5931" y="20735"/>
                  </a:cubicBezTo>
                  <a:cubicBezTo>
                    <a:pt x="5931" y="21213"/>
                    <a:pt x="7997" y="21599"/>
                    <a:pt x="10547" y="21599"/>
                  </a:cubicBezTo>
                  <a:cubicBezTo>
                    <a:pt x="13097" y="21599"/>
                    <a:pt x="15164" y="21213"/>
                    <a:pt x="15164" y="20735"/>
                  </a:cubicBezTo>
                  <a:cubicBezTo>
                    <a:pt x="15164" y="20670"/>
                    <a:pt x="15115" y="20606"/>
                    <a:pt x="15040" y="20544"/>
                  </a:cubicBezTo>
                  <a:cubicBezTo>
                    <a:pt x="16434" y="20429"/>
                    <a:pt x="17830" y="20266"/>
                    <a:pt x="19215" y="20046"/>
                  </a:cubicBezTo>
                  <a:cubicBezTo>
                    <a:pt x="19762" y="19959"/>
                    <a:pt x="20211" y="19434"/>
                    <a:pt x="20338" y="18731"/>
                  </a:cubicBezTo>
                  <a:cubicBezTo>
                    <a:pt x="21347" y="13181"/>
                    <a:pt x="21347" y="7553"/>
                    <a:pt x="20338" y="200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1" name="AutoShape 142"/>
            <p:cNvSpPr/>
            <p:nvPr/>
          </p:nvSpPr>
          <p:spPr bwMode="auto">
            <a:xfrm>
              <a:off x="1916" y="6154"/>
              <a:ext cx="70" cy="7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200"/>
                  </a:moveTo>
                  <a:cubicBezTo>
                    <a:pt x="12779" y="7200"/>
                    <a:pt x="14399" y="8820"/>
                    <a:pt x="14399" y="10800"/>
                  </a:cubicBezTo>
                  <a:cubicBezTo>
                    <a:pt x="14399" y="12779"/>
                    <a:pt x="12779" y="14400"/>
                    <a:pt x="10800" y="14400"/>
                  </a:cubicBezTo>
                  <a:cubicBezTo>
                    <a:pt x="8820" y="14400"/>
                    <a:pt x="7199" y="12779"/>
                    <a:pt x="7199" y="10800"/>
                  </a:cubicBezTo>
                  <a:cubicBezTo>
                    <a:pt x="7199" y="8820"/>
                    <a:pt x="8820" y="7200"/>
                    <a:pt x="10800" y="7200"/>
                  </a:cubicBezTo>
                  <a:moveTo>
                    <a:pt x="10800" y="21599"/>
                  </a:move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2" name="AutoShape 143"/>
            <p:cNvSpPr/>
            <p:nvPr/>
          </p:nvSpPr>
          <p:spPr bwMode="auto">
            <a:xfrm>
              <a:off x="1891" y="6464"/>
              <a:ext cx="95" cy="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3" name="AutoShape 144"/>
            <p:cNvSpPr/>
            <p:nvPr/>
          </p:nvSpPr>
          <p:spPr bwMode="auto">
            <a:xfrm>
              <a:off x="1916" y="6389"/>
              <a:ext cx="95" cy="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4" name="AutoShape 145"/>
            <p:cNvSpPr/>
            <p:nvPr/>
          </p:nvSpPr>
          <p:spPr bwMode="auto">
            <a:xfrm>
              <a:off x="1916" y="6319"/>
              <a:ext cx="95" cy="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5" name="AutoShape 146"/>
            <p:cNvSpPr/>
            <p:nvPr/>
          </p:nvSpPr>
          <p:spPr bwMode="auto">
            <a:xfrm>
              <a:off x="1509" y="6224"/>
              <a:ext cx="142" cy="100"/>
            </a:xfrm>
            <a:custGeom>
              <a:avLst/>
              <a:gdLst>
                <a:gd name="T0" fmla="+- 0 10822 44"/>
                <a:gd name="T1" fmla="*/ T0 w 21556"/>
                <a:gd name="T2" fmla="+- 0 10826 53"/>
                <a:gd name="T3" fmla="*/ 10826 h 21547"/>
                <a:gd name="T4" fmla="+- 0 10822 44"/>
                <a:gd name="T5" fmla="*/ T4 w 21556"/>
                <a:gd name="T6" fmla="+- 0 10826 53"/>
                <a:gd name="T7" fmla="*/ 10826 h 21547"/>
                <a:gd name="T8" fmla="+- 0 10822 44"/>
                <a:gd name="T9" fmla="*/ T8 w 21556"/>
                <a:gd name="T10" fmla="+- 0 10826 53"/>
                <a:gd name="T11" fmla="*/ 10826 h 21547"/>
                <a:gd name="T12" fmla="+- 0 10822 44"/>
                <a:gd name="T13" fmla="*/ T12 w 21556"/>
                <a:gd name="T14" fmla="+- 0 10826 53"/>
                <a:gd name="T15" fmla="*/ 10826 h 215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56" h="21547">
                  <a:moveTo>
                    <a:pt x="19751" y="2"/>
                  </a:moveTo>
                  <a:lnTo>
                    <a:pt x="3200" y="1845"/>
                  </a:lnTo>
                  <a:cubicBezTo>
                    <a:pt x="2215" y="2010"/>
                    <a:pt x="1272" y="3284"/>
                    <a:pt x="1106" y="4676"/>
                  </a:cubicBezTo>
                  <a:lnTo>
                    <a:pt x="1" y="18986"/>
                  </a:lnTo>
                  <a:cubicBezTo>
                    <a:pt x="-44" y="20398"/>
                    <a:pt x="724" y="21547"/>
                    <a:pt x="1712" y="21547"/>
                  </a:cubicBezTo>
                  <a:cubicBezTo>
                    <a:pt x="2698" y="21547"/>
                    <a:pt x="3542" y="20398"/>
                    <a:pt x="3582" y="18978"/>
                  </a:cubicBezTo>
                  <a:lnTo>
                    <a:pt x="4185" y="9251"/>
                  </a:lnTo>
                  <a:cubicBezTo>
                    <a:pt x="4319" y="7849"/>
                    <a:pt x="5235" y="6592"/>
                    <a:pt x="6220" y="6447"/>
                  </a:cubicBezTo>
                  <a:lnTo>
                    <a:pt x="19751" y="5128"/>
                  </a:lnTo>
                  <a:cubicBezTo>
                    <a:pt x="20743" y="5078"/>
                    <a:pt x="21556" y="3884"/>
                    <a:pt x="21556" y="2467"/>
                  </a:cubicBezTo>
                  <a:cubicBezTo>
                    <a:pt x="21556" y="1055"/>
                    <a:pt x="20743" y="-53"/>
                    <a:pt x="19751" y="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</p:grpSp>
      <p:sp>
        <p:nvSpPr>
          <p:cNvPr id="41" name="Freeform 60"/>
          <p:cNvSpPr>
            <a:spLocks noEditPoints="1"/>
          </p:cNvSpPr>
          <p:nvPr/>
        </p:nvSpPr>
        <p:spPr bwMode="auto">
          <a:xfrm>
            <a:off x="5864225" y="4110355"/>
            <a:ext cx="427038" cy="428625"/>
          </a:xfrm>
          <a:custGeom>
            <a:avLst/>
            <a:gdLst/>
            <a:ahLst/>
            <a:cxnLst>
              <a:cxn ang="0">
                <a:pos x="18" y="0"/>
              </a:cxn>
              <a:cxn ang="0">
                <a:pos x="11" y="2"/>
              </a:cxn>
              <a:cxn ang="0">
                <a:pos x="0" y="11"/>
              </a:cxn>
              <a:cxn ang="0">
                <a:pos x="0" y="269"/>
              </a:cxn>
              <a:cxn ang="0">
                <a:pos x="0" y="276"/>
              </a:cxn>
              <a:cxn ang="0">
                <a:pos x="11" y="285"/>
              </a:cxn>
              <a:cxn ang="0">
                <a:pos x="267" y="287"/>
              </a:cxn>
              <a:cxn ang="0">
                <a:pos x="274" y="285"/>
              </a:cxn>
              <a:cxn ang="0">
                <a:pos x="283" y="276"/>
              </a:cxn>
              <a:cxn ang="0">
                <a:pos x="285" y="19"/>
              </a:cxn>
              <a:cxn ang="0">
                <a:pos x="283" y="11"/>
              </a:cxn>
              <a:cxn ang="0">
                <a:pos x="274" y="2"/>
              </a:cxn>
              <a:cxn ang="0">
                <a:pos x="267" y="0"/>
              </a:cxn>
              <a:cxn ang="0">
                <a:pos x="18" y="269"/>
              </a:cxn>
              <a:cxn ang="0">
                <a:pos x="53" y="233"/>
              </a:cxn>
              <a:cxn ang="0">
                <a:pos x="53" y="198"/>
              </a:cxn>
              <a:cxn ang="0">
                <a:pos x="18" y="162"/>
              </a:cxn>
              <a:cxn ang="0">
                <a:pos x="53" y="198"/>
              </a:cxn>
              <a:cxn ang="0">
                <a:pos x="18" y="126"/>
              </a:cxn>
              <a:cxn ang="0">
                <a:pos x="53" y="91"/>
              </a:cxn>
              <a:cxn ang="0">
                <a:pos x="53" y="55"/>
              </a:cxn>
              <a:cxn ang="0">
                <a:pos x="18" y="19"/>
              </a:cxn>
              <a:cxn ang="0">
                <a:pos x="53" y="55"/>
              </a:cxn>
              <a:cxn ang="0">
                <a:pos x="71" y="269"/>
              </a:cxn>
              <a:cxn ang="0">
                <a:pos x="214" y="180"/>
              </a:cxn>
              <a:cxn ang="0">
                <a:pos x="214" y="162"/>
              </a:cxn>
              <a:cxn ang="0">
                <a:pos x="71" y="19"/>
              </a:cxn>
              <a:cxn ang="0">
                <a:pos x="214" y="162"/>
              </a:cxn>
              <a:cxn ang="0">
                <a:pos x="232" y="269"/>
              </a:cxn>
              <a:cxn ang="0">
                <a:pos x="267" y="233"/>
              </a:cxn>
              <a:cxn ang="0">
                <a:pos x="267" y="198"/>
              </a:cxn>
              <a:cxn ang="0">
                <a:pos x="232" y="162"/>
              </a:cxn>
              <a:cxn ang="0">
                <a:pos x="267" y="198"/>
              </a:cxn>
              <a:cxn ang="0">
                <a:pos x="232" y="126"/>
              </a:cxn>
              <a:cxn ang="0">
                <a:pos x="267" y="91"/>
              </a:cxn>
              <a:cxn ang="0">
                <a:pos x="267" y="55"/>
              </a:cxn>
              <a:cxn ang="0">
                <a:pos x="232" y="19"/>
              </a:cxn>
              <a:cxn ang="0">
                <a:pos x="267" y="55"/>
              </a:cxn>
            </a:cxnLst>
            <a:rect l="0" t="0" r="r" b="b"/>
            <a:pathLst>
              <a:path w="285" h="287">
                <a:moveTo>
                  <a:pt x="267" y="0"/>
                </a:moveTo>
                <a:lnTo>
                  <a:pt x="18" y="0"/>
                </a:lnTo>
                <a:lnTo>
                  <a:pt x="18" y="0"/>
                </a:lnTo>
                <a:lnTo>
                  <a:pt x="11" y="2"/>
                </a:lnTo>
                <a:lnTo>
                  <a:pt x="6" y="6"/>
                </a:lnTo>
                <a:lnTo>
                  <a:pt x="0" y="11"/>
                </a:lnTo>
                <a:lnTo>
                  <a:pt x="0" y="19"/>
                </a:lnTo>
                <a:lnTo>
                  <a:pt x="0" y="269"/>
                </a:lnTo>
                <a:lnTo>
                  <a:pt x="0" y="269"/>
                </a:lnTo>
                <a:lnTo>
                  <a:pt x="0" y="276"/>
                </a:lnTo>
                <a:lnTo>
                  <a:pt x="6" y="281"/>
                </a:lnTo>
                <a:lnTo>
                  <a:pt x="11" y="285"/>
                </a:lnTo>
                <a:lnTo>
                  <a:pt x="18" y="287"/>
                </a:lnTo>
                <a:lnTo>
                  <a:pt x="267" y="287"/>
                </a:lnTo>
                <a:lnTo>
                  <a:pt x="267" y="287"/>
                </a:lnTo>
                <a:lnTo>
                  <a:pt x="274" y="285"/>
                </a:lnTo>
                <a:lnTo>
                  <a:pt x="279" y="281"/>
                </a:lnTo>
                <a:lnTo>
                  <a:pt x="283" y="276"/>
                </a:lnTo>
                <a:lnTo>
                  <a:pt x="285" y="269"/>
                </a:lnTo>
                <a:lnTo>
                  <a:pt x="285" y="19"/>
                </a:lnTo>
                <a:lnTo>
                  <a:pt x="285" y="19"/>
                </a:lnTo>
                <a:lnTo>
                  <a:pt x="283" y="11"/>
                </a:lnTo>
                <a:lnTo>
                  <a:pt x="279" y="6"/>
                </a:lnTo>
                <a:lnTo>
                  <a:pt x="274" y="2"/>
                </a:lnTo>
                <a:lnTo>
                  <a:pt x="267" y="0"/>
                </a:lnTo>
                <a:lnTo>
                  <a:pt x="267" y="0"/>
                </a:lnTo>
                <a:close/>
                <a:moveTo>
                  <a:pt x="53" y="269"/>
                </a:moveTo>
                <a:lnTo>
                  <a:pt x="18" y="269"/>
                </a:lnTo>
                <a:lnTo>
                  <a:pt x="18" y="233"/>
                </a:lnTo>
                <a:lnTo>
                  <a:pt x="53" y="233"/>
                </a:lnTo>
                <a:lnTo>
                  <a:pt x="53" y="269"/>
                </a:lnTo>
                <a:close/>
                <a:moveTo>
                  <a:pt x="53" y="198"/>
                </a:moveTo>
                <a:lnTo>
                  <a:pt x="18" y="198"/>
                </a:lnTo>
                <a:lnTo>
                  <a:pt x="18" y="162"/>
                </a:lnTo>
                <a:lnTo>
                  <a:pt x="53" y="162"/>
                </a:lnTo>
                <a:lnTo>
                  <a:pt x="53" y="198"/>
                </a:lnTo>
                <a:close/>
                <a:moveTo>
                  <a:pt x="53" y="126"/>
                </a:moveTo>
                <a:lnTo>
                  <a:pt x="18" y="126"/>
                </a:lnTo>
                <a:lnTo>
                  <a:pt x="18" y="91"/>
                </a:lnTo>
                <a:lnTo>
                  <a:pt x="53" y="91"/>
                </a:lnTo>
                <a:lnTo>
                  <a:pt x="53" y="126"/>
                </a:lnTo>
                <a:close/>
                <a:moveTo>
                  <a:pt x="53" y="55"/>
                </a:moveTo>
                <a:lnTo>
                  <a:pt x="18" y="55"/>
                </a:lnTo>
                <a:lnTo>
                  <a:pt x="18" y="19"/>
                </a:lnTo>
                <a:lnTo>
                  <a:pt x="53" y="19"/>
                </a:lnTo>
                <a:lnTo>
                  <a:pt x="53" y="55"/>
                </a:lnTo>
                <a:close/>
                <a:moveTo>
                  <a:pt x="214" y="269"/>
                </a:moveTo>
                <a:lnTo>
                  <a:pt x="71" y="269"/>
                </a:lnTo>
                <a:lnTo>
                  <a:pt x="71" y="180"/>
                </a:lnTo>
                <a:lnTo>
                  <a:pt x="214" y="180"/>
                </a:lnTo>
                <a:lnTo>
                  <a:pt x="214" y="269"/>
                </a:lnTo>
                <a:close/>
                <a:moveTo>
                  <a:pt x="214" y="162"/>
                </a:moveTo>
                <a:lnTo>
                  <a:pt x="71" y="162"/>
                </a:lnTo>
                <a:lnTo>
                  <a:pt x="71" y="19"/>
                </a:lnTo>
                <a:lnTo>
                  <a:pt x="214" y="19"/>
                </a:lnTo>
                <a:lnTo>
                  <a:pt x="214" y="162"/>
                </a:lnTo>
                <a:close/>
                <a:moveTo>
                  <a:pt x="267" y="269"/>
                </a:moveTo>
                <a:lnTo>
                  <a:pt x="232" y="269"/>
                </a:lnTo>
                <a:lnTo>
                  <a:pt x="232" y="233"/>
                </a:lnTo>
                <a:lnTo>
                  <a:pt x="267" y="233"/>
                </a:lnTo>
                <a:lnTo>
                  <a:pt x="267" y="269"/>
                </a:lnTo>
                <a:close/>
                <a:moveTo>
                  <a:pt x="267" y="198"/>
                </a:moveTo>
                <a:lnTo>
                  <a:pt x="232" y="198"/>
                </a:lnTo>
                <a:lnTo>
                  <a:pt x="232" y="162"/>
                </a:lnTo>
                <a:lnTo>
                  <a:pt x="267" y="162"/>
                </a:lnTo>
                <a:lnTo>
                  <a:pt x="267" y="198"/>
                </a:lnTo>
                <a:close/>
                <a:moveTo>
                  <a:pt x="267" y="126"/>
                </a:moveTo>
                <a:lnTo>
                  <a:pt x="232" y="126"/>
                </a:lnTo>
                <a:lnTo>
                  <a:pt x="232" y="91"/>
                </a:lnTo>
                <a:lnTo>
                  <a:pt x="267" y="91"/>
                </a:lnTo>
                <a:lnTo>
                  <a:pt x="267" y="126"/>
                </a:lnTo>
                <a:close/>
                <a:moveTo>
                  <a:pt x="267" y="55"/>
                </a:moveTo>
                <a:lnTo>
                  <a:pt x="232" y="55"/>
                </a:lnTo>
                <a:lnTo>
                  <a:pt x="232" y="19"/>
                </a:lnTo>
                <a:lnTo>
                  <a:pt x="267" y="19"/>
                </a:lnTo>
                <a:lnTo>
                  <a:pt x="267" y="5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lIns="121920" tIns="60960" rIns="121920" bIns="60960"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351645" y="4011930"/>
            <a:ext cx="488950" cy="488950"/>
            <a:chOff x="13070" y="5695"/>
            <a:chExt cx="770" cy="770"/>
          </a:xfrm>
          <a:solidFill>
            <a:schemeClr val="bg1"/>
          </a:solidFill>
        </p:grpSpPr>
        <p:sp>
          <p:nvSpPr>
            <p:cNvPr id="36" name="AutoShape 33"/>
            <p:cNvSpPr/>
            <p:nvPr/>
          </p:nvSpPr>
          <p:spPr bwMode="auto">
            <a:xfrm>
              <a:off x="13070" y="5985"/>
              <a:ext cx="770" cy="480"/>
            </a:xfrm>
            <a:custGeom>
              <a:avLst/>
              <a:gdLst>
                <a:gd name="T0" fmla="*/ 10752 w 21505"/>
                <a:gd name="T1" fmla="*/ 10800 h 21600"/>
                <a:gd name="T2" fmla="*/ 10752 w 21505"/>
                <a:gd name="T3" fmla="*/ 10800 h 21600"/>
                <a:gd name="T4" fmla="*/ 10752 w 21505"/>
                <a:gd name="T5" fmla="*/ 10800 h 21600"/>
                <a:gd name="T6" fmla="*/ 10752 w 21505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05" h="21600">
                  <a:moveTo>
                    <a:pt x="17472" y="17279"/>
                  </a:moveTo>
                  <a:lnTo>
                    <a:pt x="17472" y="18899"/>
                  </a:lnTo>
                  <a:cubicBezTo>
                    <a:pt x="17472" y="19198"/>
                    <a:pt x="17321" y="19439"/>
                    <a:pt x="17136" y="19439"/>
                  </a:cubicBezTo>
                  <a:lnTo>
                    <a:pt x="4368" y="19439"/>
                  </a:lnTo>
                  <a:cubicBezTo>
                    <a:pt x="4182" y="19439"/>
                    <a:pt x="4032" y="19198"/>
                    <a:pt x="4032" y="18899"/>
                  </a:cubicBezTo>
                  <a:lnTo>
                    <a:pt x="4032" y="17279"/>
                  </a:lnTo>
                  <a:lnTo>
                    <a:pt x="1344" y="12419"/>
                  </a:lnTo>
                  <a:cubicBezTo>
                    <a:pt x="1344" y="12121"/>
                    <a:pt x="1494" y="11879"/>
                    <a:pt x="1680" y="11879"/>
                  </a:cubicBezTo>
                  <a:lnTo>
                    <a:pt x="3360" y="11879"/>
                  </a:lnTo>
                  <a:lnTo>
                    <a:pt x="4032" y="11879"/>
                  </a:lnTo>
                  <a:lnTo>
                    <a:pt x="4704" y="11879"/>
                  </a:lnTo>
                  <a:lnTo>
                    <a:pt x="5376" y="11879"/>
                  </a:lnTo>
                  <a:lnTo>
                    <a:pt x="6048" y="11879"/>
                  </a:lnTo>
                  <a:lnTo>
                    <a:pt x="6720" y="11879"/>
                  </a:lnTo>
                  <a:lnTo>
                    <a:pt x="7392" y="11879"/>
                  </a:lnTo>
                  <a:lnTo>
                    <a:pt x="8064" y="11879"/>
                  </a:lnTo>
                  <a:lnTo>
                    <a:pt x="8736" y="11879"/>
                  </a:lnTo>
                  <a:lnTo>
                    <a:pt x="12768" y="11879"/>
                  </a:lnTo>
                  <a:lnTo>
                    <a:pt x="13440" y="11879"/>
                  </a:lnTo>
                  <a:lnTo>
                    <a:pt x="14112" y="11879"/>
                  </a:lnTo>
                  <a:lnTo>
                    <a:pt x="14784" y="11879"/>
                  </a:lnTo>
                  <a:lnTo>
                    <a:pt x="15456" y="11879"/>
                  </a:lnTo>
                  <a:lnTo>
                    <a:pt x="16128" y="11879"/>
                  </a:lnTo>
                  <a:lnTo>
                    <a:pt x="16800" y="11879"/>
                  </a:lnTo>
                  <a:lnTo>
                    <a:pt x="17472" y="11879"/>
                  </a:lnTo>
                  <a:lnTo>
                    <a:pt x="18144" y="11879"/>
                  </a:lnTo>
                  <a:lnTo>
                    <a:pt x="19824" y="11879"/>
                  </a:lnTo>
                  <a:cubicBezTo>
                    <a:pt x="20009" y="11879"/>
                    <a:pt x="20160" y="12121"/>
                    <a:pt x="20160" y="12419"/>
                  </a:cubicBezTo>
                  <a:cubicBezTo>
                    <a:pt x="20160" y="12419"/>
                    <a:pt x="17472" y="17279"/>
                    <a:pt x="17472" y="17279"/>
                  </a:cubicBezTo>
                  <a:close/>
                  <a:moveTo>
                    <a:pt x="10752" y="4320"/>
                  </a:moveTo>
                  <a:cubicBezTo>
                    <a:pt x="8625" y="4320"/>
                    <a:pt x="6826" y="6601"/>
                    <a:pt x="6246" y="9719"/>
                  </a:cubicBezTo>
                  <a:lnTo>
                    <a:pt x="5552" y="9719"/>
                  </a:lnTo>
                  <a:cubicBezTo>
                    <a:pt x="6152" y="6000"/>
                    <a:pt x="8252" y="3239"/>
                    <a:pt x="10752" y="3239"/>
                  </a:cubicBezTo>
                  <a:cubicBezTo>
                    <a:pt x="12934" y="3239"/>
                    <a:pt x="14813" y="5344"/>
                    <a:pt x="15654" y="8353"/>
                  </a:cubicBezTo>
                  <a:lnTo>
                    <a:pt x="15054" y="8835"/>
                  </a:lnTo>
                  <a:cubicBezTo>
                    <a:pt x="14323" y="6180"/>
                    <a:pt x="12671" y="4320"/>
                    <a:pt x="10752" y="4320"/>
                  </a:cubicBezTo>
                  <a:moveTo>
                    <a:pt x="10752" y="8639"/>
                  </a:moveTo>
                  <a:cubicBezTo>
                    <a:pt x="10158" y="8639"/>
                    <a:pt x="9630" y="9061"/>
                    <a:pt x="9260" y="9719"/>
                  </a:cubicBezTo>
                  <a:lnTo>
                    <a:pt x="8437" y="9719"/>
                  </a:lnTo>
                  <a:cubicBezTo>
                    <a:pt x="8904" y="8435"/>
                    <a:pt x="9761" y="7560"/>
                    <a:pt x="10752" y="7560"/>
                  </a:cubicBezTo>
                  <a:cubicBezTo>
                    <a:pt x="11742" y="7560"/>
                    <a:pt x="12600" y="8435"/>
                    <a:pt x="13066" y="9719"/>
                  </a:cubicBezTo>
                  <a:lnTo>
                    <a:pt x="12244" y="9719"/>
                  </a:lnTo>
                  <a:cubicBezTo>
                    <a:pt x="11874" y="9061"/>
                    <a:pt x="11345" y="8639"/>
                    <a:pt x="10752" y="8639"/>
                  </a:cubicBezTo>
                  <a:moveTo>
                    <a:pt x="13827" y="9719"/>
                  </a:moveTo>
                  <a:cubicBezTo>
                    <a:pt x="13307" y="7816"/>
                    <a:pt x="12126" y="6479"/>
                    <a:pt x="10752" y="6479"/>
                  </a:cubicBezTo>
                  <a:cubicBezTo>
                    <a:pt x="9378" y="6479"/>
                    <a:pt x="8197" y="7816"/>
                    <a:pt x="7676" y="9719"/>
                  </a:cubicBezTo>
                  <a:lnTo>
                    <a:pt x="6955" y="9719"/>
                  </a:lnTo>
                  <a:cubicBezTo>
                    <a:pt x="7510" y="7207"/>
                    <a:pt x="9001" y="5400"/>
                    <a:pt x="10752" y="5400"/>
                  </a:cubicBezTo>
                  <a:cubicBezTo>
                    <a:pt x="12409" y="5400"/>
                    <a:pt x="13834" y="7015"/>
                    <a:pt x="14454" y="9317"/>
                  </a:cubicBezTo>
                  <a:lnTo>
                    <a:pt x="13953" y="9719"/>
                  </a:lnTo>
                  <a:cubicBezTo>
                    <a:pt x="13953" y="9719"/>
                    <a:pt x="13827" y="9719"/>
                    <a:pt x="13827" y="9719"/>
                  </a:cubicBezTo>
                  <a:close/>
                  <a:moveTo>
                    <a:pt x="10752" y="1080"/>
                  </a:moveTo>
                  <a:cubicBezTo>
                    <a:pt x="13459" y="1080"/>
                    <a:pt x="15792" y="3672"/>
                    <a:pt x="16856" y="7388"/>
                  </a:cubicBezTo>
                  <a:lnTo>
                    <a:pt x="16256" y="7869"/>
                  </a:lnTo>
                  <a:cubicBezTo>
                    <a:pt x="15305" y="4504"/>
                    <a:pt x="13201" y="2160"/>
                    <a:pt x="10752" y="2160"/>
                  </a:cubicBezTo>
                  <a:cubicBezTo>
                    <a:pt x="7874" y="2160"/>
                    <a:pt x="5470" y="5392"/>
                    <a:pt x="4858" y="9719"/>
                  </a:cubicBezTo>
                  <a:lnTo>
                    <a:pt x="4167" y="9719"/>
                  </a:lnTo>
                  <a:cubicBezTo>
                    <a:pt x="4792" y="4796"/>
                    <a:pt x="7507" y="1080"/>
                    <a:pt x="10752" y="1080"/>
                  </a:cubicBezTo>
                  <a:moveTo>
                    <a:pt x="17336" y="9719"/>
                  </a:moveTo>
                  <a:lnTo>
                    <a:pt x="16958" y="9719"/>
                  </a:lnTo>
                  <a:lnTo>
                    <a:pt x="17294" y="9449"/>
                  </a:lnTo>
                  <a:cubicBezTo>
                    <a:pt x="17307" y="9540"/>
                    <a:pt x="17325" y="9628"/>
                    <a:pt x="17336" y="9719"/>
                  </a:cubicBezTo>
                  <a:moveTo>
                    <a:pt x="19824" y="9719"/>
                  </a:moveTo>
                  <a:lnTo>
                    <a:pt x="18016" y="9719"/>
                  </a:lnTo>
                  <a:cubicBezTo>
                    <a:pt x="17986" y="9461"/>
                    <a:pt x="17948" y="9209"/>
                    <a:pt x="17908" y="8957"/>
                  </a:cubicBezTo>
                  <a:lnTo>
                    <a:pt x="21132" y="6366"/>
                  </a:lnTo>
                  <a:cubicBezTo>
                    <a:pt x="21464" y="6099"/>
                    <a:pt x="21599" y="5450"/>
                    <a:pt x="21433" y="4916"/>
                  </a:cubicBezTo>
                  <a:cubicBezTo>
                    <a:pt x="21267" y="4383"/>
                    <a:pt x="20864" y="4169"/>
                    <a:pt x="20532" y="4433"/>
                  </a:cubicBezTo>
                  <a:lnTo>
                    <a:pt x="17456" y="6905"/>
                  </a:lnTo>
                  <a:cubicBezTo>
                    <a:pt x="16282" y="2836"/>
                    <a:pt x="13721" y="0"/>
                    <a:pt x="10752" y="0"/>
                  </a:cubicBezTo>
                  <a:cubicBezTo>
                    <a:pt x="7135" y="0"/>
                    <a:pt x="4122" y="4198"/>
                    <a:pt x="3488" y="9719"/>
                  </a:cubicBezTo>
                  <a:lnTo>
                    <a:pt x="1680" y="9719"/>
                  </a:lnTo>
                  <a:cubicBezTo>
                    <a:pt x="754" y="9719"/>
                    <a:pt x="0" y="10930"/>
                    <a:pt x="0" y="12419"/>
                  </a:cubicBezTo>
                  <a:cubicBezTo>
                    <a:pt x="0" y="12949"/>
                    <a:pt x="121" y="13459"/>
                    <a:pt x="339" y="13855"/>
                  </a:cubicBezTo>
                  <a:lnTo>
                    <a:pt x="2688" y="18101"/>
                  </a:lnTo>
                  <a:lnTo>
                    <a:pt x="2688" y="18899"/>
                  </a:lnTo>
                  <a:cubicBezTo>
                    <a:pt x="2688" y="20389"/>
                    <a:pt x="3442" y="21599"/>
                    <a:pt x="4368" y="21599"/>
                  </a:cubicBezTo>
                  <a:lnTo>
                    <a:pt x="17136" y="21599"/>
                  </a:lnTo>
                  <a:cubicBezTo>
                    <a:pt x="18062" y="21599"/>
                    <a:pt x="18816" y="20389"/>
                    <a:pt x="18816" y="18899"/>
                  </a:cubicBezTo>
                  <a:lnTo>
                    <a:pt x="18816" y="18101"/>
                  </a:lnTo>
                  <a:lnTo>
                    <a:pt x="21165" y="13855"/>
                  </a:lnTo>
                  <a:cubicBezTo>
                    <a:pt x="21383" y="13459"/>
                    <a:pt x="21504" y="12949"/>
                    <a:pt x="21504" y="12419"/>
                  </a:cubicBezTo>
                  <a:cubicBezTo>
                    <a:pt x="21504" y="10930"/>
                    <a:pt x="20750" y="9719"/>
                    <a:pt x="19824" y="971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7" name="AutoShape 34"/>
            <p:cNvSpPr/>
            <p:nvPr/>
          </p:nvSpPr>
          <p:spPr bwMode="auto">
            <a:xfrm>
              <a:off x="13263" y="5790"/>
              <a:ext cx="55" cy="180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47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6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1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8" name="AutoShape 35"/>
            <p:cNvSpPr/>
            <p:nvPr/>
          </p:nvSpPr>
          <p:spPr bwMode="auto">
            <a:xfrm>
              <a:off x="13553" y="5790"/>
              <a:ext cx="52" cy="180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50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6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1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9" name="AutoShape 36"/>
            <p:cNvSpPr/>
            <p:nvPr/>
          </p:nvSpPr>
          <p:spPr bwMode="auto">
            <a:xfrm>
              <a:off x="13430" y="5695"/>
              <a:ext cx="55" cy="180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50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9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5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登录功能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5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 function</a:t>
            </a:r>
            <a:endParaRPr lang="en-US" altLang="zh-CN" sz="11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1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>
            <p:custDataLst>
              <p:tags r:id="rId1"/>
            </p:custDataLst>
          </p:nvPr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08390" y="2900271"/>
            <a:ext cx="4350636" cy="288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层，接收前端传来的参数cmd=0,username=?,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password=?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一并交给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。同时获取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返回的result。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层，直接将参数提交给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处理。接收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返回的结果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，判断是否从数据库中查找到数据。同时按要求返回处理好的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层，根据参数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username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查找数据库并返回查询结果。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加密后与数据库比对。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169647" y="2282043"/>
            <a:ext cx="177504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sz="28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{4)_BU157)Q$~C2L$OU_G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325" y="818515"/>
            <a:ext cx="3270250" cy="5502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登录功能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5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 function</a:t>
            </a:r>
            <a:endParaRPr lang="en-US" altLang="zh-CN" sz="11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1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>
            <p:custDataLst>
              <p:tags r:id="rId1"/>
            </p:custDataLst>
          </p:nvPr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08390" y="2900271"/>
            <a:ext cx="4350636" cy="288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层，接收前端传来的参数cmd=0,username=?,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password=?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一并交给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。同时获取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返回的result。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层，直接将参数提交给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处理。接收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返回的结果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，判断是否从数据库中查找到数据。同时按要求返回处理好的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层，根据参数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username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查找数据库并返回查询结果。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加密后与数据库比对。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169647" y="2282043"/>
            <a:ext cx="177504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sz="28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{4)_BU157)Q$~C2L$OU_G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325" y="818515"/>
            <a:ext cx="3270250" cy="55029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030" y="173355"/>
            <a:ext cx="7753350" cy="6600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805" y="0"/>
            <a:ext cx="8067675" cy="6496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5210" y="1701800"/>
            <a:ext cx="6667500" cy="4619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REFSHAPE" val="1067006340"/>
</p:tagLst>
</file>

<file path=ppt/tags/tag11.xml><?xml version="1.0" encoding="utf-8"?>
<p:tagLst xmlns:p="http://schemas.openxmlformats.org/presentationml/2006/main">
  <p:tag name="REFSHAPE" val="1086151172"/>
  <p:tag name="KSO_WM_UNIT_PLACING_PICTURE_USER_VIEWPORT" val="{&quot;height&quot;:12165,&quot;width&quot;:7230}"/>
</p:tagLst>
</file>

<file path=ppt/tags/tag12.xml><?xml version="1.0" encoding="utf-8"?>
<p:tagLst xmlns:p="http://schemas.openxmlformats.org/presentationml/2006/main">
  <p:tag name="PA" val="v3.0.1"/>
</p:tagLst>
</file>

<file path=ppt/tags/tag13.xml><?xml version="1.0" encoding="utf-8"?>
<p:tagLst xmlns:p="http://schemas.openxmlformats.org/presentationml/2006/main">
  <p:tag name="PA" val="v3.0.1"/>
</p:tagLst>
</file>

<file path=ppt/tags/tag14.xml><?xml version="1.0" encoding="utf-8"?>
<p:tagLst xmlns:p="http://schemas.openxmlformats.org/presentationml/2006/main">
  <p:tag name="PA" val="v3.0.1"/>
</p:tagLst>
</file>

<file path=ppt/tags/tag15.xml><?xml version="1.0" encoding="utf-8"?>
<p:tagLst xmlns:p="http://schemas.openxmlformats.org/presentationml/2006/main">
  <p:tag name="PA" val="v3.0.1"/>
</p:tagLst>
</file>

<file path=ppt/tags/tag16.xml><?xml version="1.0" encoding="utf-8"?>
<p:tagLst xmlns:p="http://schemas.openxmlformats.org/presentationml/2006/main">
  <p:tag name="PA" val="v3.0.1"/>
</p:tagLst>
</file>

<file path=ppt/tags/tag17.xml><?xml version="1.0" encoding="utf-8"?>
<p:tagLst xmlns:p="http://schemas.openxmlformats.org/presentationml/2006/main">
  <p:tag name="PA" val="v3.0.1"/>
</p:tagLst>
</file>

<file path=ppt/tags/tag18.xml><?xml version="1.0" encoding="utf-8"?>
<p:tagLst xmlns:p="http://schemas.openxmlformats.org/presentationml/2006/main">
  <p:tag name="PA" val="v3.0.1"/>
</p:tagLst>
</file>

<file path=ppt/tags/tag19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REFSHAPE" val="106700634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3798</Words>
  <Application>WPS 演示</Application>
  <PresentationFormat>自定义</PresentationFormat>
  <Paragraphs>290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Agency FB</vt:lpstr>
      <vt:lpstr>Yu Gothic UI</vt:lpstr>
      <vt:lpstr>微软雅黑</vt:lpstr>
      <vt:lpstr>Calibri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简洁几何线条</dc:title>
  <dc:creator>第一PPT</dc:creator>
  <cp:keywords>www.1ppt.com</cp:keywords>
  <dc:description>www.1ppt.com</dc:description>
  <cp:lastModifiedBy>红警3的苏联玩家</cp:lastModifiedBy>
  <cp:revision>45</cp:revision>
  <dcterms:created xsi:type="dcterms:W3CDTF">2016-12-09T01:44:00Z</dcterms:created>
  <dcterms:modified xsi:type="dcterms:W3CDTF">2020-04-28T07:49:14Z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