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Fira Sans Extra Condensed Medium"/>
      <p:regular r:id="rId23"/>
      <p:bold r:id="rId24"/>
      <p:italic r:id="rId25"/>
      <p:boldItalic r:id="rId26"/>
    </p:embeddedFont>
    <p:embeddedFont>
      <p:font typeface="Fira Sans Extra Condensed Light"/>
      <p:regular r:id="rId27"/>
      <p:bold r:id="rId28"/>
      <p:italic r:id="rId29"/>
      <p:boldItalic r:id="rId30"/>
    </p:embeddedFont>
    <p:embeddedFont>
      <p:font typeface="Lexend"/>
      <p:regular r:id="rId31"/>
      <p:bold r:id="rId32"/>
    </p:embeddedFont>
    <p:embeddedFont>
      <p:font typeface="Fira Sans Extra Condensed"/>
      <p:regular r:id="rId33"/>
      <p:bold r:id="rId34"/>
      <p:italic r:id="rId35"/>
      <p:boldItalic r:id="rId36"/>
    </p:embeddedFont>
    <p:embeddedFont>
      <p:font typeface="Fira Sans Extra Condensed SemiBold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SemiBold-boldItalic.fntdata"/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FiraSansExtraCondensedMedium-bold.fntdata"/><Relationship Id="rId23" Type="http://schemas.openxmlformats.org/officeDocument/2006/relationships/font" Target="fonts/FiraSansExtraCondensed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Medium-boldItalic.fntdata"/><Relationship Id="rId25" Type="http://schemas.openxmlformats.org/officeDocument/2006/relationships/font" Target="fonts/FiraSansExtraCondensedMedium-italic.fntdata"/><Relationship Id="rId28" Type="http://schemas.openxmlformats.org/officeDocument/2006/relationships/font" Target="fonts/FiraSansExtraCondensedLight-bold.fntdata"/><Relationship Id="rId27" Type="http://schemas.openxmlformats.org/officeDocument/2006/relationships/font" Target="fonts/FiraSansExtraCondensed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exend-regular.fntdata"/><Relationship Id="rId30" Type="http://schemas.openxmlformats.org/officeDocument/2006/relationships/font" Target="fonts/FiraSansExtraCondensedLight-boldItalic.fntdata"/><Relationship Id="rId11" Type="http://schemas.openxmlformats.org/officeDocument/2006/relationships/slide" Target="slides/slide6.xml"/><Relationship Id="rId33" Type="http://schemas.openxmlformats.org/officeDocument/2006/relationships/font" Target="fonts/FiraSansExtraCondensed-regular.fntdata"/><Relationship Id="rId10" Type="http://schemas.openxmlformats.org/officeDocument/2006/relationships/slide" Target="slides/slide5.xml"/><Relationship Id="rId32" Type="http://schemas.openxmlformats.org/officeDocument/2006/relationships/font" Target="fonts/Lexend-bold.fntdata"/><Relationship Id="rId13" Type="http://schemas.openxmlformats.org/officeDocument/2006/relationships/slide" Target="slides/slide8.xml"/><Relationship Id="rId35" Type="http://schemas.openxmlformats.org/officeDocument/2006/relationships/font" Target="fonts/FiraSansExtraCondensed-italic.fntdata"/><Relationship Id="rId12" Type="http://schemas.openxmlformats.org/officeDocument/2006/relationships/slide" Target="slides/slide7.xml"/><Relationship Id="rId34" Type="http://schemas.openxmlformats.org/officeDocument/2006/relationships/font" Target="fonts/FiraSansExtraCondensed-bold.fntdata"/><Relationship Id="rId15" Type="http://schemas.openxmlformats.org/officeDocument/2006/relationships/slide" Target="slides/slide10.xml"/><Relationship Id="rId37" Type="http://schemas.openxmlformats.org/officeDocument/2006/relationships/font" Target="fonts/FiraSansExtraCondensedSemiBold-regular.fntdata"/><Relationship Id="rId14" Type="http://schemas.openxmlformats.org/officeDocument/2006/relationships/slide" Target="slides/slide9.xml"/><Relationship Id="rId36" Type="http://schemas.openxmlformats.org/officeDocument/2006/relationships/font" Target="fonts/FiraSansExtraCondensed-boldItalic.fntdata"/><Relationship Id="rId17" Type="http://schemas.openxmlformats.org/officeDocument/2006/relationships/slide" Target="slides/slide12.xml"/><Relationship Id="rId39" Type="http://schemas.openxmlformats.org/officeDocument/2006/relationships/font" Target="fonts/FiraSansExtraCondensedSemiBold-italic.fntdata"/><Relationship Id="rId16" Type="http://schemas.openxmlformats.org/officeDocument/2006/relationships/slide" Target="slides/slide11.xml"/><Relationship Id="rId38" Type="http://schemas.openxmlformats.org/officeDocument/2006/relationships/font" Target="fonts/FiraSansExtraCondensedSemiBold-bold.fntdata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193f37a9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1193f37a9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1980e3c759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1980e3c759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52b6c38ca_0_1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52b6c38ca_0_1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1980e3c759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1980e3c759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1980e3c759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1980e3c759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03d9f7a2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03d9f7a2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980e3c75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980e3c75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03d9f7a2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03d9f7a2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1980e3c759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1980e3c759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1980e3c759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1980e3c759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1aaa9221c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1aaa9221c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1ab0b425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1ab0b425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ab306c1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ab306c1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16500" y="1544600"/>
            <a:ext cx="3803100" cy="14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16500" y="3176800"/>
            <a:ext cx="38031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2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hyperlink" Target="http://drive.google.com/file/d/1Y1ar2wL6mLd4lFw4KW-xJn8T8m3vDbOB/view" TargetMode="External"/><Relationship Id="rId7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hyperlink" Target="http://drive.google.com/file/d/1AMWY5YxPIqtKs_YDVGwTw3NMJRfvxNo2/view" TargetMode="External"/><Relationship Id="rId7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hyperlink" Target="http://drive.google.com/file/d/1aBM_qD1gws2fTsN8wEF4u7Q3Gw_a32V5/view" TargetMode="External"/><Relationship Id="rId7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636150" y="2682500"/>
            <a:ext cx="3803100" cy="12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258"/>
                </a:solidFill>
                <a:latin typeface="Lexend"/>
                <a:ea typeface="Lexend"/>
                <a:cs typeface="Lexend"/>
                <a:sym typeface="Lexend"/>
              </a:rPr>
              <a:t>Grupo T-102.G</a:t>
            </a:r>
            <a:endParaRPr sz="1300">
              <a:solidFill>
                <a:srgbClr val="666258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258"/>
                </a:solidFill>
                <a:latin typeface="Lexend"/>
                <a:ea typeface="Lexend"/>
                <a:cs typeface="Lexend"/>
                <a:sym typeface="Lexend"/>
              </a:rPr>
              <a:t>Telmo Linacisoro, Eric Berenguer, Elena Barrio, </a:t>
            </a:r>
            <a:endParaRPr sz="1000">
              <a:solidFill>
                <a:srgbClr val="666258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258"/>
                </a:solidFill>
                <a:latin typeface="Lexend"/>
                <a:ea typeface="Lexend"/>
                <a:cs typeface="Lexend"/>
                <a:sym typeface="Lexend"/>
              </a:rPr>
              <a:t>Judit Viladecans, Paula Ceprián</a:t>
            </a:r>
            <a:endParaRPr sz="1000">
              <a:solidFill>
                <a:srgbClr val="666258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54" name="Google Shape;54;p13"/>
          <p:cNvGrpSpPr/>
          <p:nvPr/>
        </p:nvGrpSpPr>
        <p:grpSpPr>
          <a:xfrm>
            <a:off x="4742863" y="1165725"/>
            <a:ext cx="3923825" cy="3977784"/>
            <a:chOff x="5123900" y="410875"/>
            <a:chExt cx="3923825" cy="3977784"/>
          </a:xfrm>
        </p:grpSpPr>
        <p:sp>
          <p:nvSpPr>
            <p:cNvPr id="55" name="Google Shape;55;p13"/>
            <p:cNvSpPr/>
            <p:nvPr/>
          </p:nvSpPr>
          <p:spPr>
            <a:xfrm>
              <a:off x="5497800" y="410875"/>
              <a:ext cx="3166099" cy="3977784"/>
            </a:xfrm>
            <a:custGeom>
              <a:rect b="b" l="l" r="r" t="t"/>
              <a:pathLst>
                <a:path extrusionOk="0" h="143888" w="114527">
                  <a:moveTo>
                    <a:pt x="57841" y="0"/>
                  </a:moveTo>
                  <a:lnTo>
                    <a:pt x="48792" y="15895"/>
                  </a:lnTo>
                  <a:lnTo>
                    <a:pt x="51531" y="15895"/>
                  </a:lnTo>
                  <a:lnTo>
                    <a:pt x="51531" y="19181"/>
                  </a:lnTo>
                  <a:lnTo>
                    <a:pt x="51531" y="19979"/>
                  </a:lnTo>
                  <a:lnTo>
                    <a:pt x="51531" y="20086"/>
                  </a:lnTo>
                  <a:lnTo>
                    <a:pt x="51554" y="20217"/>
                  </a:lnTo>
                  <a:lnTo>
                    <a:pt x="51578" y="20515"/>
                  </a:lnTo>
                  <a:lnTo>
                    <a:pt x="51614" y="21098"/>
                  </a:lnTo>
                  <a:cubicBezTo>
                    <a:pt x="51638" y="21491"/>
                    <a:pt x="51650" y="21884"/>
                    <a:pt x="51697" y="22277"/>
                  </a:cubicBezTo>
                  <a:lnTo>
                    <a:pt x="51876" y="23444"/>
                  </a:lnTo>
                  <a:lnTo>
                    <a:pt x="51971" y="24027"/>
                  </a:lnTo>
                  <a:cubicBezTo>
                    <a:pt x="52007" y="24218"/>
                    <a:pt x="52066" y="24408"/>
                    <a:pt x="52102" y="24599"/>
                  </a:cubicBezTo>
                  <a:lnTo>
                    <a:pt x="52412" y="25742"/>
                  </a:lnTo>
                  <a:cubicBezTo>
                    <a:pt x="52507" y="26123"/>
                    <a:pt x="52662" y="26492"/>
                    <a:pt x="52793" y="26861"/>
                  </a:cubicBezTo>
                  <a:cubicBezTo>
                    <a:pt x="52935" y="27230"/>
                    <a:pt x="53055" y="27611"/>
                    <a:pt x="53221" y="27968"/>
                  </a:cubicBezTo>
                  <a:lnTo>
                    <a:pt x="53733" y="29028"/>
                  </a:lnTo>
                  <a:cubicBezTo>
                    <a:pt x="53817" y="29206"/>
                    <a:pt x="53900" y="29385"/>
                    <a:pt x="53995" y="29552"/>
                  </a:cubicBezTo>
                  <a:lnTo>
                    <a:pt x="54305" y="30064"/>
                  </a:lnTo>
                  <a:lnTo>
                    <a:pt x="54912" y="31064"/>
                  </a:lnTo>
                  <a:cubicBezTo>
                    <a:pt x="55138" y="31385"/>
                    <a:pt x="55376" y="31707"/>
                    <a:pt x="55614" y="32016"/>
                  </a:cubicBezTo>
                  <a:cubicBezTo>
                    <a:pt x="56067" y="32659"/>
                    <a:pt x="56615" y="33219"/>
                    <a:pt x="57150" y="33802"/>
                  </a:cubicBezTo>
                  <a:cubicBezTo>
                    <a:pt x="57400" y="34100"/>
                    <a:pt x="57710" y="34350"/>
                    <a:pt x="57996" y="34624"/>
                  </a:cubicBezTo>
                  <a:cubicBezTo>
                    <a:pt x="58293" y="34874"/>
                    <a:pt x="58567" y="35148"/>
                    <a:pt x="58877" y="35398"/>
                  </a:cubicBezTo>
                  <a:lnTo>
                    <a:pt x="59829" y="36100"/>
                  </a:lnTo>
                  <a:cubicBezTo>
                    <a:pt x="59984" y="36219"/>
                    <a:pt x="60139" y="36338"/>
                    <a:pt x="60305" y="36445"/>
                  </a:cubicBezTo>
                  <a:lnTo>
                    <a:pt x="60806" y="36755"/>
                  </a:lnTo>
                  <a:lnTo>
                    <a:pt x="61818" y="37362"/>
                  </a:lnTo>
                  <a:cubicBezTo>
                    <a:pt x="62163" y="37553"/>
                    <a:pt x="62520" y="37719"/>
                    <a:pt x="62877" y="37886"/>
                  </a:cubicBezTo>
                  <a:cubicBezTo>
                    <a:pt x="63568" y="38255"/>
                    <a:pt x="64318" y="38505"/>
                    <a:pt x="65068" y="38767"/>
                  </a:cubicBezTo>
                  <a:cubicBezTo>
                    <a:pt x="65437" y="38910"/>
                    <a:pt x="65818" y="39005"/>
                    <a:pt x="66199" y="39100"/>
                  </a:cubicBezTo>
                  <a:cubicBezTo>
                    <a:pt x="66580" y="39196"/>
                    <a:pt x="66961" y="39303"/>
                    <a:pt x="67342" y="39386"/>
                  </a:cubicBezTo>
                  <a:lnTo>
                    <a:pt x="68509" y="39577"/>
                  </a:lnTo>
                  <a:cubicBezTo>
                    <a:pt x="68902" y="39624"/>
                    <a:pt x="69295" y="39660"/>
                    <a:pt x="69676" y="39672"/>
                  </a:cubicBezTo>
                  <a:cubicBezTo>
                    <a:pt x="70176" y="39704"/>
                    <a:pt x="70946" y="39709"/>
                    <a:pt x="71403" y="39709"/>
                  </a:cubicBezTo>
                  <a:cubicBezTo>
                    <a:pt x="71632" y="39709"/>
                    <a:pt x="71783" y="39708"/>
                    <a:pt x="71783" y="39708"/>
                  </a:cubicBezTo>
                  <a:lnTo>
                    <a:pt x="94298" y="39708"/>
                  </a:lnTo>
                  <a:lnTo>
                    <a:pt x="94691" y="39743"/>
                  </a:lnTo>
                  <a:lnTo>
                    <a:pt x="94905" y="39779"/>
                  </a:lnTo>
                  <a:cubicBezTo>
                    <a:pt x="95048" y="39791"/>
                    <a:pt x="95191" y="39803"/>
                    <a:pt x="95334" y="39803"/>
                  </a:cubicBezTo>
                  <a:cubicBezTo>
                    <a:pt x="95477" y="39803"/>
                    <a:pt x="95619" y="39862"/>
                    <a:pt x="95762" y="39874"/>
                  </a:cubicBezTo>
                  <a:cubicBezTo>
                    <a:pt x="95893" y="39898"/>
                    <a:pt x="96048" y="39898"/>
                    <a:pt x="96179" y="39946"/>
                  </a:cubicBezTo>
                  <a:cubicBezTo>
                    <a:pt x="97286" y="40196"/>
                    <a:pt x="98334" y="40696"/>
                    <a:pt x="99227" y="41422"/>
                  </a:cubicBezTo>
                  <a:cubicBezTo>
                    <a:pt x="100096" y="42160"/>
                    <a:pt x="100799" y="43101"/>
                    <a:pt x="101263" y="44149"/>
                  </a:cubicBezTo>
                  <a:cubicBezTo>
                    <a:pt x="101680" y="45196"/>
                    <a:pt x="101870" y="46339"/>
                    <a:pt x="101787" y="47494"/>
                  </a:cubicBezTo>
                  <a:cubicBezTo>
                    <a:pt x="101727" y="48566"/>
                    <a:pt x="101370" y="49566"/>
                    <a:pt x="100846" y="50483"/>
                  </a:cubicBezTo>
                  <a:cubicBezTo>
                    <a:pt x="100263" y="51447"/>
                    <a:pt x="99251" y="52507"/>
                    <a:pt x="98286" y="53078"/>
                  </a:cubicBezTo>
                  <a:cubicBezTo>
                    <a:pt x="98060" y="53245"/>
                    <a:pt x="97774" y="53328"/>
                    <a:pt x="97536" y="53471"/>
                  </a:cubicBezTo>
                  <a:cubicBezTo>
                    <a:pt x="97405" y="53543"/>
                    <a:pt x="97262" y="53578"/>
                    <a:pt x="97131" y="53626"/>
                  </a:cubicBezTo>
                  <a:cubicBezTo>
                    <a:pt x="97001" y="53674"/>
                    <a:pt x="96870" y="53733"/>
                    <a:pt x="96739" y="53769"/>
                  </a:cubicBezTo>
                  <a:cubicBezTo>
                    <a:pt x="96596" y="53793"/>
                    <a:pt x="95119" y="54102"/>
                    <a:pt x="94572" y="54150"/>
                  </a:cubicBezTo>
                  <a:cubicBezTo>
                    <a:pt x="94504" y="54154"/>
                    <a:pt x="94416" y="54155"/>
                    <a:pt x="94320" y="54155"/>
                  </a:cubicBezTo>
                  <a:cubicBezTo>
                    <a:pt x="94128" y="54155"/>
                    <a:pt x="93909" y="54150"/>
                    <a:pt x="93774" y="54150"/>
                  </a:cubicBezTo>
                  <a:lnTo>
                    <a:pt x="19705" y="54150"/>
                  </a:lnTo>
                  <a:lnTo>
                    <a:pt x="19562" y="54114"/>
                  </a:lnTo>
                  <a:lnTo>
                    <a:pt x="19265" y="54102"/>
                  </a:lnTo>
                  <a:lnTo>
                    <a:pt x="18681" y="54126"/>
                  </a:lnTo>
                  <a:cubicBezTo>
                    <a:pt x="18288" y="54150"/>
                    <a:pt x="17895" y="54150"/>
                    <a:pt x="17514" y="54209"/>
                  </a:cubicBezTo>
                  <a:cubicBezTo>
                    <a:pt x="14383" y="54567"/>
                    <a:pt x="11335" y="55674"/>
                    <a:pt x="8716" y="57424"/>
                  </a:cubicBezTo>
                  <a:cubicBezTo>
                    <a:pt x="6120" y="59186"/>
                    <a:pt x="3953" y="61568"/>
                    <a:pt x="2417" y="64318"/>
                  </a:cubicBezTo>
                  <a:cubicBezTo>
                    <a:pt x="917" y="67080"/>
                    <a:pt x="96" y="70235"/>
                    <a:pt x="24" y="73367"/>
                  </a:cubicBezTo>
                  <a:cubicBezTo>
                    <a:pt x="0" y="73807"/>
                    <a:pt x="12" y="74010"/>
                    <a:pt x="12" y="74295"/>
                  </a:cubicBezTo>
                  <a:cubicBezTo>
                    <a:pt x="12" y="74343"/>
                    <a:pt x="12" y="74474"/>
                    <a:pt x="24" y="74557"/>
                  </a:cubicBezTo>
                  <a:lnTo>
                    <a:pt x="36" y="74855"/>
                  </a:lnTo>
                  <a:lnTo>
                    <a:pt x="60" y="75438"/>
                  </a:lnTo>
                  <a:cubicBezTo>
                    <a:pt x="84" y="75831"/>
                    <a:pt x="84" y="76224"/>
                    <a:pt x="143" y="76617"/>
                  </a:cubicBezTo>
                  <a:lnTo>
                    <a:pt x="322" y="77784"/>
                  </a:lnTo>
                  <a:cubicBezTo>
                    <a:pt x="357" y="77974"/>
                    <a:pt x="381" y="78165"/>
                    <a:pt x="429" y="78355"/>
                  </a:cubicBezTo>
                  <a:lnTo>
                    <a:pt x="560" y="78939"/>
                  </a:lnTo>
                  <a:lnTo>
                    <a:pt x="869" y="80082"/>
                  </a:lnTo>
                  <a:cubicBezTo>
                    <a:pt x="977" y="80451"/>
                    <a:pt x="1119" y="80820"/>
                    <a:pt x="1250" y="81189"/>
                  </a:cubicBezTo>
                  <a:cubicBezTo>
                    <a:pt x="1393" y="81558"/>
                    <a:pt x="1512" y="81939"/>
                    <a:pt x="1691" y="82296"/>
                  </a:cubicBezTo>
                  <a:cubicBezTo>
                    <a:pt x="2977" y="85166"/>
                    <a:pt x="4929" y="87737"/>
                    <a:pt x="7382" y="89702"/>
                  </a:cubicBezTo>
                  <a:cubicBezTo>
                    <a:pt x="9835" y="91655"/>
                    <a:pt x="12764" y="93048"/>
                    <a:pt x="15859" y="93655"/>
                  </a:cubicBezTo>
                  <a:lnTo>
                    <a:pt x="17026" y="93845"/>
                  </a:lnTo>
                  <a:lnTo>
                    <a:pt x="17610" y="93929"/>
                  </a:lnTo>
                  <a:cubicBezTo>
                    <a:pt x="17812" y="93952"/>
                    <a:pt x="18003" y="93952"/>
                    <a:pt x="18193" y="93964"/>
                  </a:cubicBezTo>
                  <a:lnTo>
                    <a:pt x="19372" y="94024"/>
                  </a:lnTo>
                  <a:lnTo>
                    <a:pt x="19669" y="94036"/>
                  </a:lnTo>
                  <a:lnTo>
                    <a:pt x="94643" y="94036"/>
                  </a:lnTo>
                  <a:lnTo>
                    <a:pt x="94869" y="94048"/>
                  </a:lnTo>
                  <a:cubicBezTo>
                    <a:pt x="95024" y="94060"/>
                    <a:pt x="95167" y="94072"/>
                    <a:pt x="95310" y="94072"/>
                  </a:cubicBezTo>
                  <a:cubicBezTo>
                    <a:pt x="95381" y="94072"/>
                    <a:pt x="95453" y="94083"/>
                    <a:pt x="95524" y="94095"/>
                  </a:cubicBezTo>
                  <a:lnTo>
                    <a:pt x="95727" y="94131"/>
                  </a:lnTo>
                  <a:cubicBezTo>
                    <a:pt x="95869" y="94155"/>
                    <a:pt x="96012" y="94167"/>
                    <a:pt x="96155" y="94191"/>
                  </a:cubicBezTo>
                  <a:cubicBezTo>
                    <a:pt x="96703" y="94345"/>
                    <a:pt x="97251" y="94476"/>
                    <a:pt x="97751" y="94750"/>
                  </a:cubicBezTo>
                  <a:cubicBezTo>
                    <a:pt x="98286" y="94976"/>
                    <a:pt x="98739" y="95322"/>
                    <a:pt x="99203" y="95655"/>
                  </a:cubicBezTo>
                  <a:cubicBezTo>
                    <a:pt x="99620" y="96048"/>
                    <a:pt x="100060" y="96429"/>
                    <a:pt x="100382" y="96905"/>
                  </a:cubicBezTo>
                  <a:cubicBezTo>
                    <a:pt x="100751" y="97346"/>
                    <a:pt x="100989" y="97870"/>
                    <a:pt x="101251" y="98382"/>
                  </a:cubicBezTo>
                  <a:cubicBezTo>
                    <a:pt x="101299" y="98513"/>
                    <a:pt x="101334" y="98643"/>
                    <a:pt x="101394" y="98774"/>
                  </a:cubicBezTo>
                  <a:cubicBezTo>
                    <a:pt x="101430" y="98917"/>
                    <a:pt x="101501" y="99036"/>
                    <a:pt x="101525" y="99179"/>
                  </a:cubicBezTo>
                  <a:cubicBezTo>
                    <a:pt x="101584" y="99453"/>
                    <a:pt x="101692" y="99727"/>
                    <a:pt x="101703" y="100013"/>
                  </a:cubicBezTo>
                  <a:cubicBezTo>
                    <a:pt x="101727" y="100156"/>
                    <a:pt x="101751" y="100287"/>
                    <a:pt x="101775" y="100429"/>
                  </a:cubicBezTo>
                  <a:lnTo>
                    <a:pt x="101799" y="100870"/>
                  </a:lnTo>
                  <a:lnTo>
                    <a:pt x="101823" y="101084"/>
                  </a:lnTo>
                  <a:lnTo>
                    <a:pt x="101834" y="101191"/>
                  </a:lnTo>
                  <a:lnTo>
                    <a:pt x="101834" y="101299"/>
                  </a:lnTo>
                  <a:cubicBezTo>
                    <a:pt x="101834" y="101334"/>
                    <a:pt x="101823" y="101358"/>
                    <a:pt x="101823" y="101370"/>
                  </a:cubicBezTo>
                  <a:cubicBezTo>
                    <a:pt x="101811" y="101513"/>
                    <a:pt x="101799" y="101656"/>
                    <a:pt x="101787" y="101799"/>
                  </a:cubicBezTo>
                  <a:cubicBezTo>
                    <a:pt x="101811" y="102096"/>
                    <a:pt x="101715" y="102370"/>
                    <a:pt x="101692" y="102656"/>
                  </a:cubicBezTo>
                  <a:cubicBezTo>
                    <a:pt x="101692" y="102799"/>
                    <a:pt x="101632" y="102930"/>
                    <a:pt x="101596" y="103073"/>
                  </a:cubicBezTo>
                  <a:cubicBezTo>
                    <a:pt x="101561" y="103204"/>
                    <a:pt x="101525" y="103346"/>
                    <a:pt x="101501" y="103477"/>
                  </a:cubicBezTo>
                  <a:cubicBezTo>
                    <a:pt x="101144" y="104561"/>
                    <a:pt x="100537" y="105561"/>
                    <a:pt x="99739" y="106383"/>
                  </a:cubicBezTo>
                  <a:cubicBezTo>
                    <a:pt x="98917" y="107192"/>
                    <a:pt x="97917" y="107799"/>
                    <a:pt x="96846" y="108157"/>
                  </a:cubicBezTo>
                  <a:cubicBezTo>
                    <a:pt x="96715" y="108204"/>
                    <a:pt x="96572" y="108216"/>
                    <a:pt x="96429" y="108264"/>
                  </a:cubicBezTo>
                  <a:cubicBezTo>
                    <a:pt x="96298" y="108288"/>
                    <a:pt x="96167" y="108359"/>
                    <a:pt x="96024" y="108359"/>
                  </a:cubicBezTo>
                  <a:cubicBezTo>
                    <a:pt x="95881" y="108383"/>
                    <a:pt x="95738" y="108395"/>
                    <a:pt x="95596" y="108419"/>
                  </a:cubicBezTo>
                  <a:cubicBezTo>
                    <a:pt x="95524" y="108430"/>
                    <a:pt x="95453" y="108454"/>
                    <a:pt x="95381" y="108454"/>
                  </a:cubicBezTo>
                  <a:lnTo>
                    <a:pt x="95167" y="108466"/>
                  </a:lnTo>
                  <a:cubicBezTo>
                    <a:pt x="95024" y="108466"/>
                    <a:pt x="94881" y="108466"/>
                    <a:pt x="94738" y="108478"/>
                  </a:cubicBezTo>
                  <a:cubicBezTo>
                    <a:pt x="94691" y="108478"/>
                    <a:pt x="94512" y="108466"/>
                    <a:pt x="94393" y="108466"/>
                  </a:cubicBezTo>
                  <a:lnTo>
                    <a:pt x="71283" y="108466"/>
                  </a:lnTo>
                  <a:lnTo>
                    <a:pt x="70985" y="108490"/>
                  </a:lnTo>
                  <a:lnTo>
                    <a:pt x="70402" y="108526"/>
                  </a:lnTo>
                  <a:cubicBezTo>
                    <a:pt x="70009" y="108538"/>
                    <a:pt x="69616" y="108561"/>
                    <a:pt x="69235" y="108597"/>
                  </a:cubicBezTo>
                  <a:lnTo>
                    <a:pt x="68068" y="108764"/>
                  </a:lnTo>
                  <a:cubicBezTo>
                    <a:pt x="67675" y="108835"/>
                    <a:pt x="67283" y="108883"/>
                    <a:pt x="66902" y="108990"/>
                  </a:cubicBezTo>
                  <a:cubicBezTo>
                    <a:pt x="66140" y="109181"/>
                    <a:pt x="65366" y="109359"/>
                    <a:pt x="64639" y="109657"/>
                  </a:cubicBezTo>
                  <a:cubicBezTo>
                    <a:pt x="64270" y="109788"/>
                    <a:pt x="63889" y="109919"/>
                    <a:pt x="63532" y="110073"/>
                  </a:cubicBezTo>
                  <a:lnTo>
                    <a:pt x="62460" y="110585"/>
                  </a:lnTo>
                  <a:lnTo>
                    <a:pt x="61937" y="110847"/>
                  </a:lnTo>
                  <a:cubicBezTo>
                    <a:pt x="61758" y="110931"/>
                    <a:pt x="61591" y="111038"/>
                    <a:pt x="61425" y="111145"/>
                  </a:cubicBezTo>
                  <a:lnTo>
                    <a:pt x="60413" y="111752"/>
                  </a:lnTo>
                  <a:cubicBezTo>
                    <a:pt x="60079" y="111967"/>
                    <a:pt x="59782" y="112217"/>
                    <a:pt x="59460" y="112443"/>
                  </a:cubicBezTo>
                  <a:cubicBezTo>
                    <a:pt x="59151" y="112681"/>
                    <a:pt x="58817" y="112907"/>
                    <a:pt x="58531" y="113169"/>
                  </a:cubicBezTo>
                  <a:cubicBezTo>
                    <a:pt x="58079" y="113586"/>
                    <a:pt x="57603" y="114003"/>
                    <a:pt x="57174" y="114443"/>
                  </a:cubicBezTo>
                  <a:cubicBezTo>
                    <a:pt x="57115" y="114503"/>
                    <a:pt x="57043" y="114586"/>
                    <a:pt x="56960" y="114681"/>
                  </a:cubicBezTo>
                  <a:cubicBezTo>
                    <a:pt x="56912" y="114717"/>
                    <a:pt x="56876" y="114765"/>
                    <a:pt x="56841" y="114800"/>
                  </a:cubicBezTo>
                  <a:cubicBezTo>
                    <a:pt x="56567" y="115110"/>
                    <a:pt x="56234" y="115479"/>
                    <a:pt x="56055" y="115681"/>
                  </a:cubicBezTo>
                  <a:lnTo>
                    <a:pt x="55341" y="116622"/>
                  </a:lnTo>
                  <a:lnTo>
                    <a:pt x="54995" y="117098"/>
                  </a:lnTo>
                  <a:cubicBezTo>
                    <a:pt x="54876" y="117253"/>
                    <a:pt x="54781" y="117432"/>
                    <a:pt x="54674" y="117586"/>
                  </a:cubicBezTo>
                  <a:lnTo>
                    <a:pt x="54067" y="118598"/>
                  </a:lnTo>
                  <a:cubicBezTo>
                    <a:pt x="53864" y="118944"/>
                    <a:pt x="53709" y="119301"/>
                    <a:pt x="53531" y="119658"/>
                  </a:cubicBezTo>
                  <a:cubicBezTo>
                    <a:pt x="53364" y="120015"/>
                    <a:pt x="53174" y="120360"/>
                    <a:pt x="53043" y="120730"/>
                  </a:cubicBezTo>
                  <a:lnTo>
                    <a:pt x="52638" y="121837"/>
                  </a:lnTo>
                  <a:cubicBezTo>
                    <a:pt x="52566" y="122027"/>
                    <a:pt x="52495" y="122206"/>
                    <a:pt x="52447" y="122396"/>
                  </a:cubicBezTo>
                  <a:lnTo>
                    <a:pt x="52293" y="122968"/>
                  </a:lnTo>
                  <a:lnTo>
                    <a:pt x="51995" y="124111"/>
                  </a:lnTo>
                  <a:cubicBezTo>
                    <a:pt x="51923" y="124504"/>
                    <a:pt x="51864" y="124897"/>
                    <a:pt x="51804" y="125278"/>
                  </a:cubicBezTo>
                  <a:cubicBezTo>
                    <a:pt x="51757" y="125671"/>
                    <a:pt x="51673" y="126064"/>
                    <a:pt x="51662" y="126445"/>
                  </a:cubicBezTo>
                  <a:lnTo>
                    <a:pt x="51578" y="127623"/>
                  </a:lnTo>
                  <a:lnTo>
                    <a:pt x="51531" y="128207"/>
                  </a:lnTo>
                  <a:lnTo>
                    <a:pt x="51531" y="128600"/>
                  </a:lnTo>
                  <a:lnTo>
                    <a:pt x="51531" y="129409"/>
                  </a:lnTo>
                  <a:lnTo>
                    <a:pt x="51531" y="131017"/>
                  </a:lnTo>
                  <a:lnTo>
                    <a:pt x="51531" y="143887"/>
                  </a:lnTo>
                  <a:lnTo>
                    <a:pt x="64187" y="143887"/>
                  </a:lnTo>
                  <a:lnTo>
                    <a:pt x="64187" y="131017"/>
                  </a:lnTo>
                  <a:lnTo>
                    <a:pt x="64187" y="129409"/>
                  </a:lnTo>
                  <a:lnTo>
                    <a:pt x="64187" y="128600"/>
                  </a:lnTo>
                  <a:lnTo>
                    <a:pt x="64187" y="128207"/>
                  </a:lnTo>
                  <a:lnTo>
                    <a:pt x="64163" y="127980"/>
                  </a:lnTo>
                  <a:cubicBezTo>
                    <a:pt x="64175" y="127838"/>
                    <a:pt x="64163" y="127695"/>
                    <a:pt x="64163" y="127540"/>
                  </a:cubicBezTo>
                  <a:cubicBezTo>
                    <a:pt x="64163" y="127397"/>
                    <a:pt x="64211" y="127266"/>
                    <a:pt x="64223" y="127123"/>
                  </a:cubicBezTo>
                  <a:cubicBezTo>
                    <a:pt x="64246" y="126980"/>
                    <a:pt x="64246" y="126837"/>
                    <a:pt x="64282" y="126695"/>
                  </a:cubicBezTo>
                  <a:cubicBezTo>
                    <a:pt x="64318" y="126564"/>
                    <a:pt x="64354" y="126421"/>
                    <a:pt x="64389" y="126290"/>
                  </a:cubicBezTo>
                  <a:cubicBezTo>
                    <a:pt x="64663" y="125194"/>
                    <a:pt x="65508" y="123909"/>
                    <a:pt x="66282" y="123063"/>
                  </a:cubicBezTo>
                  <a:cubicBezTo>
                    <a:pt x="66401" y="122956"/>
                    <a:pt x="66532" y="122849"/>
                    <a:pt x="66651" y="122730"/>
                  </a:cubicBezTo>
                  <a:cubicBezTo>
                    <a:pt x="66747" y="122623"/>
                    <a:pt x="66878" y="122563"/>
                    <a:pt x="66985" y="122468"/>
                  </a:cubicBezTo>
                  <a:cubicBezTo>
                    <a:pt x="67104" y="122396"/>
                    <a:pt x="67211" y="122289"/>
                    <a:pt x="67330" y="122218"/>
                  </a:cubicBezTo>
                  <a:cubicBezTo>
                    <a:pt x="67461" y="122146"/>
                    <a:pt x="67580" y="122075"/>
                    <a:pt x="67699" y="122004"/>
                  </a:cubicBezTo>
                  <a:cubicBezTo>
                    <a:pt x="67759" y="121956"/>
                    <a:pt x="67818" y="121920"/>
                    <a:pt x="67878" y="121884"/>
                  </a:cubicBezTo>
                  <a:lnTo>
                    <a:pt x="68080" y="121801"/>
                  </a:lnTo>
                  <a:cubicBezTo>
                    <a:pt x="68211" y="121742"/>
                    <a:pt x="68330" y="121670"/>
                    <a:pt x="68461" y="121611"/>
                  </a:cubicBezTo>
                  <a:lnTo>
                    <a:pt x="68866" y="121468"/>
                  </a:lnTo>
                  <a:cubicBezTo>
                    <a:pt x="69116" y="121349"/>
                    <a:pt x="69402" y="121301"/>
                    <a:pt x="69676" y="121218"/>
                  </a:cubicBezTo>
                  <a:cubicBezTo>
                    <a:pt x="69807" y="121170"/>
                    <a:pt x="69950" y="121170"/>
                    <a:pt x="70092" y="121146"/>
                  </a:cubicBezTo>
                  <a:cubicBezTo>
                    <a:pt x="70235" y="121122"/>
                    <a:pt x="70378" y="121099"/>
                    <a:pt x="70521" y="121075"/>
                  </a:cubicBezTo>
                  <a:cubicBezTo>
                    <a:pt x="70664" y="121075"/>
                    <a:pt x="70807" y="121063"/>
                    <a:pt x="70950" y="121063"/>
                  </a:cubicBezTo>
                  <a:lnTo>
                    <a:pt x="71164" y="121015"/>
                  </a:lnTo>
                  <a:lnTo>
                    <a:pt x="71283" y="120968"/>
                  </a:lnTo>
                  <a:lnTo>
                    <a:pt x="94393" y="120968"/>
                  </a:lnTo>
                  <a:cubicBezTo>
                    <a:pt x="94516" y="120968"/>
                    <a:pt x="94603" y="120994"/>
                    <a:pt x="94760" y="120994"/>
                  </a:cubicBezTo>
                  <a:cubicBezTo>
                    <a:pt x="94787" y="120994"/>
                    <a:pt x="94815" y="120993"/>
                    <a:pt x="94845" y="120991"/>
                  </a:cubicBezTo>
                  <a:lnTo>
                    <a:pt x="96024" y="120956"/>
                  </a:lnTo>
                  <a:lnTo>
                    <a:pt x="96608" y="120932"/>
                  </a:lnTo>
                  <a:cubicBezTo>
                    <a:pt x="96810" y="120908"/>
                    <a:pt x="97001" y="120884"/>
                    <a:pt x="97191" y="120861"/>
                  </a:cubicBezTo>
                  <a:lnTo>
                    <a:pt x="98358" y="120682"/>
                  </a:lnTo>
                  <a:cubicBezTo>
                    <a:pt x="98751" y="120622"/>
                    <a:pt x="99132" y="120503"/>
                    <a:pt x="99513" y="120420"/>
                  </a:cubicBezTo>
                  <a:cubicBezTo>
                    <a:pt x="99894" y="120313"/>
                    <a:pt x="100275" y="120229"/>
                    <a:pt x="100656" y="120099"/>
                  </a:cubicBezTo>
                  <a:cubicBezTo>
                    <a:pt x="103656" y="119134"/>
                    <a:pt x="106406" y="117443"/>
                    <a:pt x="108633" y="115229"/>
                  </a:cubicBezTo>
                  <a:cubicBezTo>
                    <a:pt x="110836" y="112990"/>
                    <a:pt x="112514" y="110228"/>
                    <a:pt x="113467" y="107228"/>
                  </a:cubicBezTo>
                  <a:cubicBezTo>
                    <a:pt x="113574" y="106847"/>
                    <a:pt x="113669" y="106466"/>
                    <a:pt x="113776" y="106085"/>
                  </a:cubicBezTo>
                  <a:cubicBezTo>
                    <a:pt x="113860" y="105692"/>
                    <a:pt x="113979" y="105323"/>
                    <a:pt x="114026" y="104930"/>
                  </a:cubicBezTo>
                  <a:cubicBezTo>
                    <a:pt x="114146" y="104144"/>
                    <a:pt x="114288" y="103370"/>
                    <a:pt x="114300" y="102584"/>
                  </a:cubicBezTo>
                  <a:lnTo>
                    <a:pt x="114348" y="101418"/>
                  </a:lnTo>
                  <a:cubicBezTo>
                    <a:pt x="114348" y="101358"/>
                    <a:pt x="114336" y="101322"/>
                    <a:pt x="114336" y="101287"/>
                  </a:cubicBezTo>
                  <a:lnTo>
                    <a:pt x="114336" y="101191"/>
                  </a:lnTo>
                  <a:lnTo>
                    <a:pt x="114336" y="100906"/>
                  </a:lnTo>
                  <a:lnTo>
                    <a:pt x="114324" y="100310"/>
                  </a:lnTo>
                  <a:cubicBezTo>
                    <a:pt x="114300" y="99929"/>
                    <a:pt x="114288" y="99536"/>
                    <a:pt x="114253" y="99144"/>
                  </a:cubicBezTo>
                  <a:lnTo>
                    <a:pt x="114086" y="97977"/>
                  </a:lnTo>
                  <a:cubicBezTo>
                    <a:pt x="113979" y="97191"/>
                    <a:pt x="113765" y="96429"/>
                    <a:pt x="113562" y="95667"/>
                  </a:cubicBezTo>
                  <a:cubicBezTo>
                    <a:pt x="113479" y="95286"/>
                    <a:pt x="113324" y="94917"/>
                    <a:pt x="113193" y="94548"/>
                  </a:cubicBezTo>
                  <a:cubicBezTo>
                    <a:pt x="113062" y="94179"/>
                    <a:pt x="112931" y="93810"/>
                    <a:pt x="112776" y="93440"/>
                  </a:cubicBezTo>
                  <a:cubicBezTo>
                    <a:pt x="112121" y="92012"/>
                    <a:pt x="111371" y="90619"/>
                    <a:pt x="110407" y="89369"/>
                  </a:cubicBezTo>
                  <a:cubicBezTo>
                    <a:pt x="109478" y="88095"/>
                    <a:pt x="108359" y="86987"/>
                    <a:pt x="107168" y="85963"/>
                  </a:cubicBezTo>
                  <a:cubicBezTo>
                    <a:pt x="105930" y="84999"/>
                    <a:pt x="104621" y="84106"/>
                    <a:pt x="103192" y="83451"/>
                  </a:cubicBezTo>
                  <a:cubicBezTo>
                    <a:pt x="101787" y="82737"/>
                    <a:pt x="100263" y="82272"/>
                    <a:pt x="98727" y="81915"/>
                  </a:cubicBezTo>
                  <a:cubicBezTo>
                    <a:pt x="98346" y="81844"/>
                    <a:pt x="97953" y="81784"/>
                    <a:pt x="97560" y="81725"/>
                  </a:cubicBezTo>
                  <a:lnTo>
                    <a:pt x="96977" y="81641"/>
                  </a:lnTo>
                  <a:cubicBezTo>
                    <a:pt x="96786" y="81606"/>
                    <a:pt x="96596" y="81582"/>
                    <a:pt x="96393" y="81582"/>
                  </a:cubicBezTo>
                  <a:lnTo>
                    <a:pt x="95226" y="81534"/>
                  </a:lnTo>
                  <a:lnTo>
                    <a:pt x="94643" y="81522"/>
                  </a:lnTo>
                  <a:lnTo>
                    <a:pt x="19872" y="81522"/>
                  </a:lnTo>
                  <a:lnTo>
                    <a:pt x="19693" y="81510"/>
                  </a:lnTo>
                  <a:lnTo>
                    <a:pt x="19574" y="81499"/>
                  </a:lnTo>
                  <a:cubicBezTo>
                    <a:pt x="19431" y="81487"/>
                    <a:pt x="19288" y="81475"/>
                    <a:pt x="19146" y="81463"/>
                  </a:cubicBezTo>
                  <a:cubicBezTo>
                    <a:pt x="19074" y="81463"/>
                    <a:pt x="19003" y="81463"/>
                    <a:pt x="18931" y="81451"/>
                  </a:cubicBezTo>
                  <a:lnTo>
                    <a:pt x="18717" y="81415"/>
                  </a:lnTo>
                  <a:cubicBezTo>
                    <a:pt x="18586" y="81391"/>
                    <a:pt x="18443" y="81368"/>
                    <a:pt x="18300" y="81356"/>
                  </a:cubicBezTo>
                  <a:cubicBezTo>
                    <a:pt x="17181" y="81129"/>
                    <a:pt x="16145" y="80629"/>
                    <a:pt x="15240" y="79915"/>
                  </a:cubicBezTo>
                  <a:cubicBezTo>
                    <a:pt x="14335" y="79213"/>
                    <a:pt x="13633" y="78260"/>
                    <a:pt x="13169" y="77224"/>
                  </a:cubicBezTo>
                  <a:cubicBezTo>
                    <a:pt x="13085" y="77105"/>
                    <a:pt x="13061" y="76962"/>
                    <a:pt x="13014" y="76831"/>
                  </a:cubicBezTo>
                  <a:cubicBezTo>
                    <a:pt x="12966" y="76700"/>
                    <a:pt x="12907" y="76569"/>
                    <a:pt x="12859" y="76426"/>
                  </a:cubicBezTo>
                  <a:cubicBezTo>
                    <a:pt x="12835" y="76296"/>
                    <a:pt x="12800" y="76153"/>
                    <a:pt x="12764" y="76022"/>
                  </a:cubicBezTo>
                  <a:lnTo>
                    <a:pt x="12704" y="75819"/>
                  </a:lnTo>
                  <a:cubicBezTo>
                    <a:pt x="12692" y="75748"/>
                    <a:pt x="12680" y="75676"/>
                    <a:pt x="12680" y="75605"/>
                  </a:cubicBezTo>
                  <a:cubicBezTo>
                    <a:pt x="12657" y="75462"/>
                    <a:pt x="12633" y="75319"/>
                    <a:pt x="12609" y="75176"/>
                  </a:cubicBezTo>
                  <a:cubicBezTo>
                    <a:pt x="12573" y="75045"/>
                    <a:pt x="12597" y="74891"/>
                    <a:pt x="12585" y="74748"/>
                  </a:cubicBezTo>
                  <a:lnTo>
                    <a:pt x="12549" y="74295"/>
                  </a:lnTo>
                  <a:cubicBezTo>
                    <a:pt x="12549" y="74033"/>
                    <a:pt x="12549" y="73700"/>
                    <a:pt x="12561" y="73617"/>
                  </a:cubicBezTo>
                  <a:cubicBezTo>
                    <a:pt x="12597" y="72462"/>
                    <a:pt x="12895" y="71343"/>
                    <a:pt x="13431" y="70342"/>
                  </a:cubicBezTo>
                  <a:cubicBezTo>
                    <a:pt x="13990" y="69354"/>
                    <a:pt x="14776" y="68473"/>
                    <a:pt x="15717" y="67830"/>
                  </a:cubicBezTo>
                  <a:cubicBezTo>
                    <a:pt x="16681" y="67199"/>
                    <a:pt x="17764" y="66806"/>
                    <a:pt x="18896" y="66663"/>
                  </a:cubicBezTo>
                  <a:cubicBezTo>
                    <a:pt x="19038" y="66640"/>
                    <a:pt x="19181" y="66651"/>
                    <a:pt x="19324" y="66640"/>
                  </a:cubicBezTo>
                  <a:lnTo>
                    <a:pt x="19538" y="66628"/>
                  </a:lnTo>
                  <a:lnTo>
                    <a:pt x="19646" y="66640"/>
                  </a:lnTo>
                  <a:lnTo>
                    <a:pt x="94572" y="66640"/>
                  </a:lnTo>
                  <a:lnTo>
                    <a:pt x="94679" y="66628"/>
                  </a:lnTo>
                  <a:lnTo>
                    <a:pt x="94822" y="66616"/>
                  </a:lnTo>
                  <a:lnTo>
                    <a:pt x="95119" y="66604"/>
                  </a:lnTo>
                  <a:lnTo>
                    <a:pt x="95703" y="66568"/>
                  </a:lnTo>
                  <a:cubicBezTo>
                    <a:pt x="96096" y="66544"/>
                    <a:pt x="96489" y="66544"/>
                    <a:pt x="96881" y="66485"/>
                  </a:cubicBezTo>
                  <a:lnTo>
                    <a:pt x="98048" y="66306"/>
                  </a:lnTo>
                  <a:lnTo>
                    <a:pt x="98632" y="66211"/>
                  </a:lnTo>
                  <a:lnTo>
                    <a:pt x="99203" y="66080"/>
                  </a:lnTo>
                  <a:lnTo>
                    <a:pt x="100346" y="65782"/>
                  </a:lnTo>
                  <a:cubicBezTo>
                    <a:pt x="100727" y="65675"/>
                    <a:pt x="101096" y="65520"/>
                    <a:pt x="101465" y="65389"/>
                  </a:cubicBezTo>
                  <a:cubicBezTo>
                    <a:pt x="101834" y="65247"/>
                    <a:pt x="102215" y="65127"/>
                    <a:pt x="102561" y="64961"/>
                  </a:cubicBezTo>
                  <a:cubicBezTo>
                    <a:pt x="103275" y="64616"/>
                    <a:pt x="104001" y="64306"/>
                    <a:pt x="104656" y="63877"/>
                  </a:cubicBezTo>
                  <a:cubicBezTo>
                    <a:pt x="107288" y="62318"/>
                    <a:pt x="109693" y="59960"/>
                    <a:pt x="111348" y="57365"/>
                  </a:cubicBezTo>
                  <a:cubicBezTo>
                    <a:pt x="111383" y="57317"/>
                    <a:pt x="111419" y="57257"/>
                    <a:pt x="111455" y="57198"/>
                  </a:cubicBezTo>
                  <a:cubicBezTo>
                    <a:pt x="111467" y="57174"/>
                    <a:pt x="111479" y="57150"/>
                    <a:pt x="111490" y="57138"/>
                  </a:cubicBezTo>
                  <a:lnTo>
                    <a:pt x="111490" y="57126"/>
                  </a:lnTo>
                  <a:cubicBezTo>
                    <a:pt x="113074" y="54519"/>
                    <a:pt x="114074" y="51531"/>
                    <a:pt x="114288" y="48483"/>
                  </a:cubicBezTo>
                  <a:cubicBezTo>
                    <a:pt x="114527" y="45363"/>
                    <a:pt x="114026" y="42172"/>
                    <a:pt x="112812" y="39255"/>
                  </a:cubicBezTo>
                  <a:cubicBezTo>
                    <a:pt x="111562" y="36362"/>
                    <a:pt x="109633" y="33778"/>
                    <a:pt x="107228" y="31766"/>
                  </a:cubicBezTo>
                  <a:cubicBezTo>
                    <a:pt x="104799" y="29766"/>
                    <a:pt x="101894" y="28349"/>
                    <a:pt x="98810" y="27682"/>
                  </a:cubicBezTo>
                  <a:cubicBezTo>
                    <a:pt x="98429" y="27587"/>
                    <a:pt x="98036" y="27540"/>
                    <a:pt x="97643" y="27480"/>
                  </a:cubicBezTo>
                  <a:cubicBezTo>
                    <a:pt x="97251" y="27420"/>
                    <a:pt x="96870" y="27349"/>
                    <a:pt x="96477" y="27325"/>
                  </a:cubicBezTo>
                  <a:lnTo>
                    <a:pt x="95298" y="27266"/>
                  </a:lnTo>
                  <a:lnTo>
                    <a:pt x="94715" y="27218"/>
                  </a:lnTo>
                  <a:lnTo>
                    <a:pt x="94298" y="27206"/>
                  </a:lnTo>
                  <a:lnTo>
                    <a:pt x="71783" y="27206"/>
                  </a:lnTo>
                  <a:cubicBezTo>
                    <a:pt x="71140" y="27206"/>
                    <a:pt x="70676" y="27182"/>
                    <a:pt x="70676" y="27182"/>
                  </a:cubicBezTo>
                  <a:cubicBezTo>
                    <a:pt x="70650" y="27185"/>
                    <a:pt x="70624" y="27186"/>
                    <a:pt x="70598" y="27186"/>
                  </a:cubicBezTo>
                  <a:cubicBezTo>
                    <a:pt x="70484" y="27186"/>
                    <a:pt x="70376" y="27166"/>
                    <a:pt x="70259" y="27147"/>
                  </a:cubicBezTo>
                  <a:cubicBezTo>
                    <a:pt x="70116" y="27123"/>
                    <a:pt x="69973" y="27111"/>
                    <a:pt x="69830" y="27087"/>
                  </a:cubicBezTo>
                  <a:lnTo>
                    <a:pt x="69426" y="26980"/>
                  </a:lnTo>
                  <a:cubicBezTo>
                    <a:pt x="69283" y="26944"/>
                    <a:pt x="69140" y="26932"/>
                    <a:pt x="69009" y="26861"/>
                  </a:cubicBezTo>
                  <a:cubicBezTo>
                    <a:pt x="68747" y="26754"/>
                    <a:pt x="68473" y="26694"/>
                    <a:pt x="68223" y="26551"/>
                  </a:cubicBezTo>
                  <a:lnTo>
                    <a:pt x="67842" y="26361"/>
                  </a:lnTo>
                  <a:cubicBezTo>
                    <a:pt x="67723" y="26289"/>
                    <a:pt x="67604" y="26206"/>
                    <a:pt x="67473" y="26135"/>
                  </a:cubicBezTo>
                  <a:lnTo>
                    <a:pt x="67294" y="26027"/>
                  </a:lnTo>
                  <a:cubicBezTo>
                    <a:pt x="67235" y="25992"/>
                    <a:pt x="67175" y="25944"/>
                    <a:pt x="67116" y="25896"/>
                  </a:cubicBezTo>
                  <a:cubicBezTo>
                    <a:pt x="67009" y="25813"/>
                    <a:pt x="66890" y="25730"/>
                    <a:pt x="66771" y="25646"/>
                  </a:cubicBezTo>
                  <a:cubicBezTo>
                    <a:pt x="66663" y="25563"/>
                    <a:pt x="66568" y="25444"/>
                    <a:pt x="66461" y="25361"/>
                  </a:cubicBezTo>
                  <a:cubicBezTo>
                    <a:pt x="66354" y="25254"/>
                    <a:pt x="66223" y="25182"/>
                    <a:pt x="66140" y="25063"/>
                  </a:cubicBezTo>
                  <a:cubicBezTo>
                    <a:pt x="65961" y="24837"/>
                    <a:pt x="65735" y="24658"/>
                    <a:pt x="65592" y="24408"/>
                  </a:cubicBezTo>
                  <a:cubicBezTo>
                    <a:pt x="64889" y="23503"/>
                    <a:pt x="64401" y="22444"/>
                    <a:pt x="64235" y="21313"/>
                  </a:cubicBezTo>
                  <a:cubicBezTo>
                    <a:pt x="64211" y="21170"/>
                    <a:pt x="64175" y="20110"/>
                    <a:pt x="64175" y="20074"/>
                  </a:cubicBezTo>
                  <a:lnTo>
                    <a:pt x="64175" y="19979"/>
                  </a:lnTo>
                  <a:lnTo>
                    <a:pt x="64175" y="19169"/>
                  </a:lnTo>
                  <a:lnTo>
                    <a:pt x="64175" y="15895"/>
                  </a:lnTo>
                  <a:lnTo>
                    <a:pt x="66890" y="15895"/>
                  </a:lnTo>
                  <a:lnTo>
                    <a:pt x="578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655790" y="712369"/>
              <a:ext cx="2847490" cy="3675956"/>
            </a:xfrm>
            <a:custGeom>
              <a:rect b="b" l="l" r="r" t="t"/>
              <a:pathLst>
                <a:path extrusionOk="0" h="132970" w="103002">
                  <a:moveTo>
                    <a:pt x="51507" y="1"/>
                  </a:moveTo>
                  <a:lnTo>
                    <a:pt x="51507" y="3727"/>
                  </a:lnTo>
                  <a:lnTo>
                    <a:pt x="52757" y="3727"/>
                  </a:lnTo>
                  <a:lnTo>
                    <a:pt x="52757" y="1"/>
                  </a:lnTo>
                  <a:close/>
                  <a:moveTo>
                    <a:pt x="51507" y="7442"/>
                  </a:moveTo>
                  <a:lnTo>
                    <a:pt x="51507" y="9180"/>
                  </a:lnTo>
                  <a:cubicBezTo>
                    <a:pt x="51507" y="9883"/>
                    <a:pt x="51566" y="10573"/>
                    <a:pt x="51662" y="11252"/>
                  </a:cubicBezTo>
                  <a:lnTo>
                    <a:pt x="52888" y="11073"/>
                  </a:lnTo>
                  <a:cubicBezTo>
                    <a:pt x="52793" y="10454"/>
                    <a:pt x="52757" y="9823"/>
                    <a:pt x="52757" y="9180"/>
                  </a:cubicBezTo>
                  <a:lnTo>
                    <a:pt x="52757" y="7442"/>
                  </a:lnTo>
                  <a:close/>
                  <a:moveTo>
                    <a:pt x="53888" y="14467"/>
                  </a:moveTo>
                  <a:lnTo>
                    <a:pt x="52757" y="14979"/>
                  </a:lnTo>
                  <a:cubicBezTo>
                    <a:pt x="53293" y="16157"/>
                    <a:pt x="53995" y="17265"/>
                    <a:pt x="54840" y="18265"/>
                  </a:cubicBezTo>
                  <a:lnTo>
                    <a:pt x="55781" y="17455"/>
                  </a:lnTo>
                  <a:cubicBezTo>
                    <a:pt x="55019" y="16550"/>
                    <a:pt x="54376" y="15550"/>
                    <a:pt x="53888" y="14467"/>
                  </a:cubicBezTo>
                  <a:close/>
                  <a:moveTo>
                    <a:pt x="58424" y="19812"/>
                  </a:moveTo>
                  <a:lnTo>
                    <a:pt x="57734" y="20848"/>
                  </a:lnTo>
                  <a:cubicBezTo>
                    <a:pt x="58817" y="21575"/>
                    <a:pt x="59984" y="22146"/>
                    <a:pt x="61222" y="22551"/>
                  </a:cubicBezTo>
                  <a:lnTo>
                    <a:pt x="61603" y="21360"/>
                  </a:lnTo>
                  <a:cubicBezTo>
                    <a:pt x="60484" y="21003"/>
                    <a:pt x="59412" y="20479"/>
                    <a:pt x="58424" y="19812"/>
                  </a:cubicBezTo>
                  <a:close/>
                  <a:moveTo>
                    <a:pt x="65092" y="21979"/>
                  </a:moveTo>
                  <a:lnTo>
                    <a:pt x="65056" y="23218"/>
                  </a:lnTo>
                  <a:cubicBezTo>
                    <a:pt x="65211" y="23218"/>
                    <a:pt x="65378" y="23230"/>
                    <a:pt x="65544" y="23230"/>
                  </a:cubicBezTo>
                  <a:lnTo>
                    <a:pt x="68795" y="23230"/>
                  </a:lnTo>
                  <a:lnTo>
                    <a:pt x="68795" y="21979"/>
                  </a:lnTo>
                  <a:close/>
                  <a:moveTo>
                    <a:pt x="72521" y="21979"/>
                  </a:moveTo>
                  <a:lnTo>
                    <a:pt x="72521" y="23230"/>
                  </a:lnTo>
                  <a:lnTo>
                    <a:pt x="76248" y="23230"/>
                  </a:lnTo>
                  <a:lnTo>
                    <a:pt x="76248" y="21979"/>
                  </a:lnTo>
                  <a:close/>
                  <a:moveTo>
                    <a:pt x="79975" y="21979"/>
                  </a:moveTo>
                  <a:lnTo>
                    <a:pt x="79975" y="23230"/>
                  </a:lnTo>
                  <a:lnTo>
                    <a:pt x="83689" y="23230"/>
                  </a:lnTo>
                  <a:lnTo>
                    <a:pt x="83689" y="21979"/>
                  </a:lnTo>
                  <a:close/>
                  <a:moveTo>
                    <a:pt x="87416" y="21979"/>
                  </a:moveTo>
                  <a:lnTo>
                    <a:pt x="87416" y="23230"/>
                  </a:lnTo>
                  <a:lnTo>
                    <a:pt x="88952" y="23230"/>
                  </a:lnTo>
                  <a:cubicBezTo>
                    <a:pt x="89654" y="23230"/>
                    <a:pt x="90357" y="23277"/>
                    <a:pt x="91035" y="23396"/>
                  </a:cubicBezTo>
                  <a:lnTo>
                    <a:pt x="91238" y="22170"/>
                  </a:lnTo>
                  <a:cubicBezTo>
                    <a:pt x="90488" y="22039"/>
                    <a:pt x="89726" y="21979"/>
                    <a:pt x="88952" y="21979"/>
                  </a:cubicBezTo>
                  <a:close/>
                  <a:moveTo>
                    <a:pt x="94941" y="23313"/>
                  </a:moveTo>
                  <a:lnTo>
                    <a:pt x="94417" y="24444"/>
                  </a:lnTo>
                  <a:cubicBezTo>
                    <a:pt x="95488" y="24944"/>
                    <a:pt x="96477" y="25599"/>
                    <a:pt x="97370" y="26385"/>
                  </a:cubicBezTo>
                  <a:lnTo>
                    <a:pt x="98191" y="25444"/>
                  </a:lnTo>
                  <a:cubicBezTo>
                    <a:pt x="97215" y="24587"/>
                    <a:pt x="96119" y="23873"/>
                    <a:pt x="94941" y="23313"/>
                  </a:cubicBezTo>
                  <a:close/>
                  <a:moveTo>
                    <a:pt x="100739" y="28373"/>
                  </a:moveTo>
                  <a:lnTo>
                    <a:pt x="99691" y="29052"/>
                  </a:lnTo>
                  <a:cubicBezTo>
                    <a:pt x="100346" y="30052"/>
                    <a:pt x="100846" y="31135"/>
                    <a:pt x="101192" y="32266"/>
                  </a:cubicBezTo>
                  <a:lnTo>
                    <a:pt x="102382" y="31897"/>
                  </a:lnTo>
                  <a:cubicBezTo>
                    <a:pt x="102001" y="30659"/>
                    <a:pt x="101442" y="29468"/>
                    <a:pt x="100739" y="28373"/>
                  </a:cubicBezTo>
                  <a:close/>
                  <a:moveTo>
                    <a:pt x="102989" y="35731"/>
                  </a:moveTo>
                  <a:lnTo>
                    <a:pt x="101751" y="35755"/>
                  </a:lnTo>
                  <a:cubicBezTo>
                    <a:pt x="101751" y="35850"/>
                    <a:pt x="101751" y="35934"/>
                    <a:pt x="101751" y="36017"/>
                  </a:cubicBezTo>
                  <a:cubicBezTo>
                    <a:pt x="101751" y="37124"/>
                    <a:pt x="101608" y="38220"/>
                    <a:pt x="101334" y="39267"/>
                  </a:cubicBezTo>
                  <a:lnTo>
                    <a:pt x="102537" y="39589"/>
                  </a:lnTo>
                  <a:cubicBezTo>
                    <a:pt x="102846" y="38434"/>
                    <a:pt x="103001" y="37231"/>
                    <a:pt x="103001" y="36017"/>
                  </a:cubicBezTo>
                  <a:cubicBezTo>
                    <a:pt x="103001" y="35922"/>
                    <a:pt x="102989" y="35826"/>
                    <a:pt x="102989" y="35731"/>
                  </a:cubicBezTo>
                  <a:close/>
                  <a:moveTo>
                    <a:pt x="99977" y="42541"/>
                  </a:moveTo>
                  <a:cubicBezTo>
                    <a:pt x="99370" y="43553"/>
                    <a:pt x="98620" y="44482"/>
                    <a:pt x="97763" y="45304"/>
                  </a:cubicBezTo>
                  <a:lnTo>
                    <a:pt x="98620" y="46209"/>
                  </a:lnTo>
                  <a:cubicBezTo>
                    <a:pt x="99560" y="45316"/>
                    <a:pt x="100382" y="44292"/>
                    <a:pt x="101037" y="43172"/>
                  </a:cubicBezTo>
                  <a:lnTo>
                    <a:pt x="99977" y="42541"/>
                  </a:lnTo>
                  <a:close/>
                  <a:moveTo>
                    <a:pt x="94881" y="47363"/>
                  </a:moveTo>
                  <a:cubicBezTo>
                    <a:pt x="93833" y="47911"/>
                    <a:pt x="92714" y="48316"/>
                    <a:pt x="91547" y="48554"/>
                  </a:cubicBezTo>
                  <a:lnTo>
                    <a:pt x="91797" y="49769"/>
                  </a:lnTo>
                  <a:cubicBezTo>
                    <a:pt x="93071" y="49507"/>
                    <a:pt x="94310" y="49066"/>
                    <a:pt x="95465" y="48471"/>
                  </a:cubicBezTo>
                  <a:lnTo>
                    <a:pt x="94881" y="47363"/>
                  </a:lnTo>
                  <a:close/>
                  <a:moveTo>
                    <a:pt x="17205" y="48816"/>
                  </a:moveTo>
                  <a:lnTo>
                    <a:pt x="17205" y="50054"/>
                  </a:lnTo>
                  <a:lnTo>
                    <a:pt x="20931" y="50054"/>
                  </a:lnTo>
                  <a:lnTo>
                    <a:pt x="20931" y="48816"/>
                  </a:lnTo>
                  <a:close/>
                  <a:moveTo>
                    <a:pt x="24658" y="48816"/>
                  </a:moveTo>
                  <a:lnTo>
                    <a:pt x="24658" y="50054"/>
                  </a:lnTo>
                  <a:lnTo>
                    <a:pt x="28373" y="50054"/>
                  </a:lnTo>
                  <a:lnTo>
                    <a:pt x="28373" y="48816"/>
                  </a:lnTo>
                  <a:close/>
                  <a:moveTo>
                    <a:pt x="32100" y="48816"/>
                  </a:moveTo>
                  <a:lnTo>
                    <a:pt x="32100" y="50054"/>
                  </a:lnTo>
                  <a:lnTo>
                    <a:pt x="35826" y="50054"/>
                  </a:lnTo>
                  <a:lnTo>
                    <a:pt x="35826" y="48816"/>
                  </a:lnTo>
                  <a:close/>
                  <a:moveTo>
                    <a:pt x="39553" y="48816"/>
                  </a:moveTo>
                  <a:lnTo>
                    <a:pt x="39553" y="50054"/>
                  </a:lnTo>
                  <a:lnTo>
                    <a:pt x="43280" y="50054"/>
                  </a:lnTo>
                  <a:lnTo>
                    <a:pt x="43280" y="48816"/>
                  </a:lnTo>
                  <a:close/>
                  <a:moveTo>
                    <a:pt x="47006" y="48816"/>
                  </a:moveTo>
                  <a:lnTo>
                    <a:pt x="47006" y="50054"/>
                  </a:lnTo>
                  <a:lnTo>
                    <a:pt x="50721" y="50054"/>
                  </a:lnTo>
                  <a:lnTo>
                    <a:pt x="50721" y="48816"/>
                  </a:lnTo>
                  <a:close/>
                  <a:moveTo>
                    <a:pt x="54448" y="48816"/>
                  </a:moveTo>
                  <a:lnTo>
                    <a:pt x="54448" y="50054"/>
                  </a:lnTo>
                  <a:lnTo>
                    <a:pt x="58174" y="50054"/>
                  </a:lnTo>
                  <a:lnTo>
                    <a:pt x="58174" y="48816"/>
                  </a:lnTo>
                  <a:close/>
                  <a:moveTo>
                    <a:pt x="61901" y="48816"/>
                  </a:moveTo>
                  <a:lnTo>
                    <a:pt x="61901" y="50054"/>
                  </a:lnTo>
                  <a:lnTo>
                    <a:pt x="65628" y="50054"/>
                  </a:lnTo>
                  <a:lnTo>
                    <a:pt x="65628" y="48816"/>
                  </a:lnTo>
                  <a:close/>
                  <a:moveTo>
                    <a:pt x="69342" y="48816"/>
                  </a:moveTo>
                  <a:lnTo>
                    <a:pt x="69342" y="50054"/>
                  </a:lnTo>
                  <a:lnTo>
                    <a:pt x="73069" y="50054"/>
                  </a:lnTo>
                  <a:lnTo>
                    <a:pt x="73069" y="48816"/>
                  </a:lnTo>
                  <a:close/>
                  <a:moveTo>
                    <a:pt x="76796" y="48816"/>
                  </a:moveTo>
                  <a:lnTo>
                    <a:pt x="76796" y="50054"/>
                  </a:lnTo>
                  <a:lnTo>
                    <a:pt x="80522" y="50054"/>
                  </a:lnTo>
                  <a:lnTo>
                    <a:pt x="80522" y="48816"/>
                  </a:lnTo>
                  <a:close/>
                  <a:moveTo>
                    <a:pt x="84249" y="48816"/>
                  </a:moveTo>
                  <a:lnTo>
                    <a:pt x="84249" y="50054"/>
                  </a:lnTo>
                  <a:lnTo>
                    <a:pt x="87976" y="50054"/>
                  </a:lnTo>
                  <a:lnTo>
                    <a:pt x="87976" y="48816"/>
                  </a:lnTo>
                  <a:close/>
                  <a:moveTo>
                    <a:pt x="13454" y="48828"/>
                  </a:moveTo>
                  <a:cubicBezTo>
                    <a:pt x="12157" y="48876"/>
                    <a:pt x="10871" y="49102"/>
                    <a:pt x="9632" y="49507"/>
                  </a:cubicBezTo>
                  <a:lnTo>
                    <a:pt x="10013" y="50685"/>
                  </a:lnTo>
                  <a:cubicBezTo>
                    <a:pt x="11145" y="50316"/>
                    <a:pt x="12311" y="50114"/>
                    <a:pt x="13502" y="50066"/>
                  </a:cubicBezTo>
                  <a:lnTo>
                    <a:pt x="13454" y="48828"/>
                  </a:lnTo>
                  <a:close/>
                  <a:moveTo>
                    <a:pt x="6144" y="51209"/>
                  </a:moveTo>
                  <a:cubicBezTo>
                    <a:pt x="5072" y="51935"/>
                    <a:pt x="4096" y="52805"/>
                    <a:pt x="3251" y="53805"/>
                  </a:cubicBezTo>
                  <a:lnTo>
                    <a:pt x="4203" y="54602"/>
                  </a:lnTo>
                  <a:cubicBezTo>
                    <a:pt x="4965" y="53698"/>
                    <a:pt x="5858" y="52900"/>
                    <a:pt x="6834" y="52233"/>
                  </a:cubicBezTo>
                  <a:lnTo>
                    <a:pt x="6144" y="51209"/>
                  </a:lnTo>
                  <a:close/>
                  <a:moveTo>
                    <a:pt x="1179" y="57091"/>
                  </a:moveTo>
                  <a:cubicBezTo>
                    <a:pt x="643" y="58270"/>
                    <a:pt x="286" y="59532"/>
                    <a:pt x="96" y="60818"/>
                  </a:cubicBezTo>
                  <a:lnTo>
                    <a:pt x="1322" y="60996"/>
                  </a:lnTo>
                  <a:cubicBezTo>
                    <a:pt x="1489" y="59817"/>
                    <a:pt x="1822" y="58674"/>
                    <a:pt x="2310" y="57603"/>
                  </a:cubicBezTo>
                  <a:lnTo>
                    <a:pt x="1179" y="57091"/>
                  </a:lnTo>
                  <a:close/>
                  <a:moveTo>
                    <a:pt x="1239" y="64568"/>
                  </a:moveTo>
                  <a:lnTo>
                    <a:pt x="0" y="64675"/>
                  </a:lnTo>
                  <a:cubicBezTo>
                    <a:pt x="107" y="65973"/>
                    <a:pt x="405" y="67247"/>
                    <a:pt x="869" y="68461"/>
                  </a:cubicBezTo>
                  <a:lnTo>
                    <a:pt x="2024" y="68021"/>
                  </a:lnTo>
                  <a:cubicBezTo>
                    <a:pt x="1608" y="66914"/>
                    <a:pt x="1346" y="65747"/>
                    <a:pt x="1239" y="64568"/>
                  </a:cubicBezTo>
                  <a:close/>
                  <a:moveTo>
                    <a:pt x="3739" y="71116"/>
                  </a:moveTo>
                  <a:lnTo>
                    <a:pt x="2751" y="71855"/>
                  </a:lnTo>
                  <a:cubicBezTo>
                    <a:pt x="3525" y="72902"/>
                    <a:pt x="4453" y="73831"/>
                    <a:pt x="5477" y="74617"/>
                  </a:cubicBezTo>
                  <a:lnTo>
                    <a:pt x="6239" y="73629"/>
                  </a:lnTo>
                  <a:cubicBezTo>
                    <a:pt x="5287" y="72902"/>
                    <a:pt x="4453" y="72057"/>
                    <a:pt x="3739" y="71116"/>
                  </a:cubicBezTo>
                  <a:close/>
                  <a:moveTo>
                    <a:pt x="9323" y="75367"/>
                  </a:moveTo>
                  <a:lnTo>
                    <a:pt x="8870" y="76522"/>
                  </a:lnTo>
                  <a:cubicBezTo>
                    <a:pt x="10073" y="76998"/>
                    <a:pt x="11347" y="77296"/>
                    <a:pt x="12645" y="77415"/>
                  </a:cubicBezTo>
                  <a:lnTo>
                    <a:pt x="12764" y="76177"/>
                  </a:lnTo>
                  <a:cubicBezTo>
                    <a:pt x="11585" y="76069"/>
                    <a:pt x="10418" y="75796"/>
                    <a:pt x="9323" y="75367"/>
                  </a:cubicBezTo>
                  <a:close/>
                  <a:moveTo>
                    <a:pt x="16431" y="76236"/>
                  </a:moveTo>
                  <a:lnTo>
                    <a:pt x="16431" y="77486"/>
                  </a:lnTo>
                  <a:lnTo>
                    <a:pt x="20158" y="77486"/>
                  </a:lnTo>
                  <a:lnTo>
                    <a:pt x="20158" y="76236"/>
                  </a:lnTo>
                  <a:close/>
                  <a:moveTo>
                    <a:pt x="23872" y="76236"/>
                  </a:moveTo>
                  <a:lnTo>
                    <a:pt x="23872" y="77486"/>
                  </a:lnTo>
                  <a:lnTo>
                    <a:pt x="27599" y="77486"/>
                  </a:lnTo>
                  <a:lnTo>
                    <a:pt x="27599" y="76236"/>
                  </a:lnTo>
                  <a:close/>
                  <a:moveTo>
                    <a:pt x="31326" y="76236"/>
                  </a:moveTo>
                  <a:lnTo>
                    <a:pt x="31326" y="77486"/>
                  </a:lnTo>
                  <a:lnTo>
                    <a:pt x="35052" y="77486"/>
                  </a:lnTo>
                  <a:lnTo>
                    <a:pt x="35052" y="76236"/>
                  </a:lnTo>
                  <a:close/>
                  <a:moveTo>
                    <a:pt x="38779" y="76236"/>
                  </a:moveTo>
                  <a:lnTo>
                    <a:pt x="38779" y="77486"/>
                  </a:lnTo>
                  <a:lnTo>
                    <a:pt x="42494" y="77486"/>
                  </a:lnTo>
                  <a:lnTo>
                    <a:pt x="42494" y="76236"/>
                  </a:lnTo>
                  <a:close/>
                  <a:moveTo>
                    <a:pt x="46220" y="76236"/>
                  </a:moveTo>
                  <a:lnTo>
                    <a:pt x="46220" y="77486"/>
                  </a:lnTo>
                  <a:lnTo>
                    <a:pt x="49947" y="77486"/>
                  </a:lnTo>
                  <a:lnTo>
                    <a:pt x="49947" y="76236"/>
                  </a:lnTo>
                  <a:close/>
                  <a:moveTo>
                    <a:pt x="53674" y="76236"/>
                  </a:moveTo>
                  <a:lnTo>
                    <a:pt x="53674" y="77486"/>
                  </a:lnTo>
                  <a:lnTo>
                    <a:pt x="57400" y="77486"/>
                  </a:lnTo>
                  <a:lnTo>
                    <a:pt x="57400" y="76236"/>
                  </a:lnTo>
                  <a:close/>
                  <a:moveTo>
                    <a:pt x="61127" y="76236"/>
                  </a:moveTo>
                  <a:lnTo>
                    <a:pt x="61127" y="77486"/>
                  </a:lnTo>
                  <a:lnTo>
                    <a:pt x="64842" y="77486"/>
                  </a:lnTo>
                  <a:lnTo>
                    <a:pt x="64842" y="76236"/>
                  </a:lnTo>
                  <a:close/>
                  <a:moveTo>
                    <a:pt x="68568" y="76236"/>
                  </a:moveTo>
                  <a:lnTo>
                    <a:pt x="68568" y="77486"/>
                  </a:lnTo>
                  <a:lnTo>
                    <a:pt x="72295" y="77486"/>
                  </a:lnTo>
                  <a:lnTo>
                    <a:pt x="72295" y="76236"/>
                  </a:lnTo>
                  <a:close/>
                  <a:moveTo>
                    <a:pt x="76022" y="76236"/>
                  </a:moveTo>
                  <a:lnTo>
                    <a:pt x="76022" y="77486"/>
                  </a:lnTo>
                  <a:lnTo>
                    <a:pt x="79748" y="77486"/>
                  </a:lnTo>
                  <a:lnTo>
                    <a:pt x="79748" y="76236"/>
                  </a:lnTo>
                  <a:close/>
                  <a:moveTo>
                    <a:pt x="83475" y="76236"/>
                  </a:moveTo>
                  <a:lnTo>
                    <a:pt x="83475" y="77486"/>
                  </a:lnTo>
                  <a:lnTo>
                    <a:pt x="87190" y="77486"/>
                  </a:lnTo>
                  <a:lnTo>
                    <a:pt x="87190" y="76236"/>
                  </a:lnTo>
                  <a:close/>
                  <a:moveTo>
                    <a:pt x="91000" y="76391"/>
                  </a:moveTo>
                  <a:lnTo>
                    <a:pt x="90821" y="77617"/>
                  </a:lnTo>
                  <a:cubicBezTo>
                    <a:pt x="92000" y="77784"/>
                    <a:pt x="93143" y="78117"/>
                    <a:pt x="94214" y="78605"/>
                  </a:cubicBezTo>
                  <a:lnTo>
                    <a:pt x="94726" y="77474"/>
                  </a:lnTo>
                  <a:cubicBezTo>
                    <a:pt x="93548" y="76939"/>
                    <a:pt x="92286" y="76569"/>
                    <a:pt x="91000" y="76391"/>
                  </a:cubicBezTo>
                  <a:close/>
                  <a:moveTo>
                    <a:pt x="98013" y="79546"/>
                  </a:moveTo>
                  <a:lnTo>
                    <a:pt x="97215" y="80499"/>
                  </a:lnTo>
                  <a:cubicBezTo>
                    <a:pt x="98120" y="81261"/>
                    <a:pt x="98917" y="82153"/>
                    <a:pt x="99572" y="83130"/>
                  </a:cubicBezTo>
                  <a:lnTo>
                    <a:pt x="100608" y="82439"/>
                  </a:lnTo>
                  <a:cubicBezTo>
                    <a:pt x="99882" y="81356"/>
                    <a:pt x="99001" y="80391"/>
                    <a:pt x="98013" y="79546"/>
                  </a:cubicBezTo>
                  <a:close/>
                  <a:moveTo>
                    <a:pt x="102311" y="85928"/>
                  </a:moveTo>
                  <a:lnTo>
                    <a:pt x="101132" y="86309"/>
                  </a:lnTo>
                  <a:cubicBezTo>
                    <a:pt x="101489" y="87440"/>
                    <a:pt x="101703" y="88607"/>
                    <a:pt x="101751" y="89797"/>
                  </a:cubicBezTo>
                  <a:lnTo>
                    <a:pt x="102989" y="89750"/>
                  </a:lnTo>
                  <a:cubicBezTo>
                    <a:pt x="102942" y="88452"/>
                    <a:pt x="102716" y="87166"/>
                    <a:pt x="102311" y="85928"/>
                  </a:cubicBezTo>
                  <a:close/>
                  <a:moveTo>
                    <a:pt x="101430" y="93333"/>
                  </a:moveTo>
                  <a:cubicBezTo>
                    <a:pt x="101156" y="94488"/>
                    <a:pt x="100727" y="95596"/>
                    <a:pt x="100156" y="96631"/>
                  </a:cubicBezTo>
                  <a:lnTo>
                    <a:pt x="101239" y="97239"/>
                  </a:lnTo>
                  <a:cubicBezTo>
                    <a:pt x="101870" y="96096"/>
                    <a:pt x="102346" y="94881"/>
                    <a:pt x="102632" y="93619"/>
                  </a:cubicBezTo>
                  <a:lnTo>
                    <a:pt x="101430" y="93333"/>
                  </a:lnTo>
                  <a:close/>
                  <a:moveTo>
                    <a:pt x="98024" y="99465"/>
                  </a:moveTo>
                  <a:cubicBezTo>
                    <a:pt x="97191" y="100310"/>
                    <a:pt x="96239" y="101025"/>
                    <a:pt x="95215" y="101608"/>
                  </a:cubicBezTo>
                  <a:lnTo>
                    <a:pt x="95822" y="102692"/>
                  </a:lnTo>
                  <a:cubicBezTo>
                    <a:pt x="96953" y="102061"/>
                    <a:pt x="97989" y="101263"/>
                    <a:pt x="98906" y="100346"/>
                  </a:cubicBezTo>
                  <a:lnTo>
                    <a:pt x="98024" y="99465"/>
                  </a:lnTo>
                  <a:close/>
                  <a:moveTo>
                    <a:pt x="66009" y="103239"/>
                  </a:moveTo>
                  <a:lnTo>
                    <a:pt x="66009" y="104478"/>
                  </a:lnTo>
                  <a:lnTo>
                    <a:pt x="69735" y="104478"/>
                  </a:lnTo>
                  <a:lnTo>
                    <a:pt x="69735" y="103239"/>
                  </a:lnTo>
                  <a:close/>
                  <a:moveTo>
                    <a:pt x="73462" y="103239"/>
                  </a:moveTo>
                  <a:lnTo>
                    <a:pt x="73462" y="104478"/>
                  </a:lnTo>
                  <a:lnTo>
                    <a:pt x="77189" y="104478"/>
                  </a:lnTo>
                  <a:lnTo>
                    <a:pt x="77189" y="103239"/>
                  </a:lnTo>
                  <a:close/>
                  <a:moveTo>
                    <a:pt x="80915" y="103239"/>
                  </a:moveTo>
                  <a:lnTo>
                    <a:pt x="80915" y="104478"/>
                  </a:lnTo>
                  <a:lnTo>
                    <a:pt x="84630" y="104478"/>
                  </a:lnTo>
                  <a:lnTo>
                    <a:pt x="84630" y="103239"/>
                  </a:lnTo>
                  <a:close/>
                  <a:moveTo>
                    <a:pt x="91917" y="102894"/>
                  </a:moveTo>
                  <a:cubicBezTo>
                    <a:pt x="90952" y="103120"/>
                    <a:pt x="89952" y="103239"/>
                    <a:pt x="88952" y="103239"/>
                  </a:cubicBezTo>
                  <a:lnTo>
                    <a:pt x="88357" y="103239"/>
                  </a:lnTo>
                  <a:lnTo>
                    <a:pt x="88357" y="104478"/>
                  </a:lnTo>
                  <a:lnTo>
                    <a:pt x="88952" y="104478"/>
                  </a:lnTo>
                  <a:cubicBezTo>
                    <a:pt x="90047" y="104478"/>
                    <a:pt x="91143" y="104359"/>
                    <a:pt x="92202" y="104109"/>
                  </a:cubicBezTo>
                  <a:lnTo>
                    <a:pt x="91917" y="102894"/>
                  </a:lnTo>
                  <a:close/>
                  <a:moveTo>
                    <a:pt x="62175" y="103644"/>
                  </a:moveTo>
                  <a:cubicBezTo>
                    <a:pt x="60913" y="103954"/>
                    <a:pt x="59698" y="104442"/>
                    <a:pt x="58567" y="105097"/>
                  </a:cubicBezTo>
                  <a:lnTo>
                    <a:pt x="59186" y="106168"/>
                  </a:lnTo>
                  <a:cubicBezTo>
                    <a:pt x="60210" y="105585"/>
                    <a:pt x="61317" y="105132"/>
                    <a:pt x="62472" y="104847"/>
                  </a:cubicBezTo>
                  <a:lnTo>
                    <a:pt x="62175" y="103644"/>
                  </a:lnTo>
                  <a:close/>
                  <a:moveTo>
                    <a:pt x="55495" y="107478"/>
                  </a:moveTo>
                  <a:cubicBezTo>
                    <a:pt x="54590" y="108407"/>
                    <a:pt x="53817" y="109454"/>
                    <a:pt x="53197" y="110597"/>
                  </a:cubicBezTo>
                  <a:lnTo>
                    <a:pt x="54293" y="111193"/>
                  </a:lnTo>
                  <a:cubicBezTo>
                    <a:pt x="54852" y="110145"/>
                    <a:pt x="55555" y="109193"/>
                    <a:pt x="56388" y="108335"/>
                  </a:cubicBezTo>
                  <a:lnTo>
                    <a:pt x="55495" y="107478"/>
                  </a:lnTo>
                  <a:close/>
                  <a:moveTo>
                    <a:pt x="51840" y="114241"/>
                  </a:moveTo>
                  <a:cubicBezTo>
                    <a:pt x="51626" y="115229"/>
                    <a:pt x="51507" y="116253"/>
                    <a:pt x="51507" y="117277"/>
                  </a:cubicBezTo>
                  <a:lnTo>
                    <a:pt x="51507" y="118075"/>
                  </a:lnTo>
                  <a:lnTo>
                    <a:pt x="52745" y="118075"/>
                  </a:lnTo>
                  <a:lnTo>
                    <a:pt x="52745" y="117277"/>
                  </a:lnTo>
                  <a:cubicBezTo>
                    <a:pt x="52745" y="116348"/>
                    <a:pt x="52852" y="115408"/>
                    <a:pt x="53055" y="114503"/>
                  </a:cubicBezTo>
                  <a:lnTo>
                    <a:pt x="51840" y="114241"/>
                  </a:lnTo>
                  <a:close/>
                  <a:moveTo>
                    <a:pt x="51507" y="121801"/>
                  </a:moveTo>
                  <a:lnTo>
                    <a:pt x="51507" y="125528"/>
                  </a:lnTo>
                  <a:lnTo>
                    <a:pt x="52757" y="125528"/>
                  </a:lnTo>
                  <a:lnTo>
                    <a:pt x="52757" y="121801"/>
                  </a:lnTo>
                  <a:close/>
                  <a:moveTo>
                    <a:pt x="51507" y="129243"/>
                  </a:moveTo>
                  <a:lnTo>
                    <a:pt x="51507" y="132969"/>
                  </a:lnTo>
                  <a:lnTo>
                    <a:pt x="52757" y="132969"/>
                  </a:lnTo>
                  <a:lnTo>
                    <a:pt x="52757" y="1292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" name="Google Shape;57;p13"/>
            <p:cNvGrpSpPr/>
            <p:nvPr/>
          </p:nvGrpSpPr>
          <p:grpSpPr>
            <a:xfrm>
              <a:off x="8480725" y="1426613"/>
              <a:ext cx="567000" cy="567000"/>
              <a:chOff x="6604775" y="1679913"/>
              <a:chExt cx="567000" cy="567000"/>
            </a:xfrm>
          </p:grpSpPr>
          <p:sp>
            <p:nvSpPr>
              <p:cNvPr id="58" name="Google Shape;58;p13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13"/>
            <p:cNvGrpSpPr/>
            <p:nvPr/>
          </p:nvGrpSpPr>
          <p:grpSpPr>
            <a:xfrm>
              <a:off x="8480725" y="2984488"/>
              <a:ext cx="567000" cy="567000"/>
              <a:chOff x="6604775" y="1679913"/>
              <a:chExt cx="567000" cy="567000"/>
            </a:xfrm>
          </p:grpSpPr>
          <p:sp>
            <p:nvSpPr>
              <p:cNvPr id="61" name="Google Shape;61;p13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rgbClr val="8DC9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" name="Google Shape;63;p13"/>
            <p:cNvGrpSpPr/>
            <p:nvPr/>
          </p:nvGrpSpPr>
          <p:grpSpPr>
            <a:xfrm rot="10800000">
              <a:off x="6498875" y="859613"/>
              <a:ext cx="567000" cy="567000"/>
              <a:chOff x="6604775" y="1679913"/>
              <a:chExt cx="567000" cy="567000"/>
            </a:xfrm>
          </p:grpSpPr>
          <p:sp>
            <p:nvSpPr>
              <p:cNvPr id="64" name="Google Shape;64;p13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rgbClr val="2195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" name="Google Shape;66;p13"/>
            <p:cNvGrpSpPr/>
            <p:nvPr/>
          </p:nvGrpSpPr>
          <p:grpSpPr>
            <a:xfrm rot="10800000">
              <a:off x="5123900" y="2222126"/>
              <a:ext cx="567000" cy="567000"/>
              <a:chOff x="6604775" y="1679913"/>
              <a:chExt cx="567000" cy="567000"/>
            </a:xfrm>
          </p:grpSpPr>
          <p:sp>
            <p:nvSpPr>
              <p:cNvPr id="67" name="Google Shape;67;p13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rgbClr val="00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195FB"/>
                  </a:solidFill>
                </a:endParaRPr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69" name="Google Shape;69;p13"/>
          <p:cNvPicPr preferRelativeResize="0"/>
          <p:nvPr/>
        </p:nvPicPr>
        <p:blipFill rotWithShape="1">
          <a:blip r:embed="rId3">
            <a:alphaModFix/>
          </a:blip>
          <a:srcRect b="14741" l="0" r="0" t="0"/>
          <a:stretch/>
        </p:blipFill>
        <p:spPr>
          <a:xfrm>
            <a:off x="662575" y="692150"/>
            <a:ext cx="3803100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800" y="3545326"/>
            <a:ext cx="1219292" cy="4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8725" y="3545325"/>
            <a:ext cx="1758735" cy="4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Resultados</a:t>
            </a:r>
            <a:endParaRPr sz="3100"/>
          </a:p>
        </p:txBody>
      </p:sp>
      <p:sp>
        <p:nvSpPr>
          <p:cNvPr id="339" name="Google Shape;339;p22"/>
          <p:cNvSpPr txBox="1"/>
          <p:nvPr>
            <p:ph idx="1" type="body"/>
          </p:nvPr>
        </p:nvSpPr>
        <p:spPr>
          <a:xfrm>
            <a:off x="775525" y="1070125"/>
            <a:ext cx="73017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pic>
        <p:nvPicPr>
          <p:cNvPr id="340" name="Google Shape;340;p22"/>
          <p:cNvPicPr preferRelativeResize="0"/>
          <p:nvPr/>
        </p:nvPicPr>
        <p:blipFill rotWithShape="1">
          <a:blip r:embed="rId3">
            <a:alphaModFix/>
          </a:blip>
          <a:srcRect b="0" l="0" r="63794" t="0"/>
          <a:stretch/>
        </p:blipFill>
        <p:spPr>
          <a:xfrm>
            <a:off x="135525" y="4790350"/>
            <a:ext cx="254751" cy="24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2"/>
          <p:cNvPicPr preferRelativeResize="0"/>
          <p:nvPr/>
        </p:nvPicPr>
        <p:blipFill rotWithShape="1">
          <a:blip r:embed="rId4">
            <a:alphaModFix/>
          </a:blip>
          <a:srcRect b="0" l="0" r="72301" t="0"/>
          <a:stretch/>
        </p:blipFill>
        <p:spPr>
          <a:xfrm>
            <a:off x="455525" y="4801767"/>
            <a:ext cx="254751" cy="220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3075" y="4671712"/>
            <a:ext cx="829525" cy="48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2"/>
          <p:cNvSpPr txBox="1"/>
          <p:nvPr/>
        </p:nvSpPr>
        <p:spPr>
          <a:xfrm>
            <a:off x="4216975" y="4834488"/>
            <a:ext cx="4188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/10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4" name="Google Shape;344;p22" title="Grabación de pantalla 2024-12-01 a las 14.07.35.mov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10"/>
            <a:ext cx="9143997" cy="4706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23"/>
          <p:cNvGrpSpPr/>
          <p:nvPr/>
        </p:nvGrpSpPr>
        <p:grpSpPr>
          <a:xfrm>
            <a:off x="3214213" y="1844088"/>
            <a:ext cx="723925" cy="164150"/>
            <a:chOff x="3214213" y="1844088"/>
            <a:chExt cx="723925" cy="164150"/>
          </a:xfrm>
        </p:grpSpPr>
        <p:sp>
          <p:nvSpPr>
            <p:cNvPr id="350" name="Google Shape;350;p23"/>
            <p:cNvSpPr/>
            <p:nvPr/>
          </p:nvSpPr>
          <p:spPr>
            <a:xfrm>
              <a:off x="3214213" y="1906113"/>
              <a:ext cx="723925" cy="102125"/>
            </a:xfrm>
            <a:custGeom>
              <a:rect b="b" l="l" r="r" t="t"/>
              <a:pathLst>
                <a:path extrusionOk="0" h="4085" w="28957">
                  <a:moveTo>
                    <a:pt x="14479" y="1"/>
                  </a:moveTo>
                  <a:cubicBezTo>
                    <a:pt x="6478" y="1"/>
                    <a:pt x="1" y="917"/>
                    <a:pt x="1" y="2037"/>
                  </a:cubicBezTo>
                  <a:cubicBezTo>
                    <a:pt x="1" y="3168"/>
                    <a:pt x="6478" y="4084"/>
                    <a:pt x="14479" y="4084"/>
                  </a:cubicBezTo>
                  <a:cubicBezTo>
                    <a:pt x="22480" y="4084"/>
                    <a:pt x="28957" y="3168"/>
                    <a:pt x="28957" y="2037"/>
                  </a:cubicBezTo>
                  <a:cubicBezTo>
                    <a:pt x="28957" y="917"/>
                    <a:pt x="22480" y="1"/>
                    <a:pt x="144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3388638" y="1844088"/>
              <a:ext cx="129825" cy="117725"/>
            </a:xfrm>
            <a:custGeom>
              <a:rect b="b" l="l" r="r" t="t"/>
              <a:pathLst>
                <a:path extrusionOk="0" h="4709" w="5193">
                  <a:moveTo>
                    <a:pt x="2535" y="0"/>
                  </a:moveTo>
                  <a:cubicBezTo>
                    <a:pt x="1136" y="0"/>
                    <a:pt x="1" y="4708"/>
                    <a:pt x="1" y="4708"/>
                  </a:cubicBezTo>
                  <a:lnTo>
                    <a:pt x="5192" y="4708"/>
                  </a:lnTo>
                  <a:cubicBezTo>
                    <a:pt x="5192" y="4708"/>
                    <a:pt x="4121" y="386"/>
                    <a:pt x="2680" y="17"/>
                  </a:cubicBezTo>
                  <a:cubicBezTo>
                    <a:pt x="2631" y="6"/>
                    <a:pt x="2583" y="0"/>
                    <a:pt x="25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3518438" y="1888563"/>
              <a:ext cx="80675" cy="73250"/>
            </a:xfrm>
            <a:custGeom>
              <a:rect b="b" l="l" r="r" t="t"/>
              <a:pathLst>
                <a:path extrusionOk="0" h="2930" w="3227">
                  <a:moveTo>
                    <a:pt x="1562" y="0"/>
                  </a:moveTo>
                  <a:cubicBezTo>
                    <a:pt x="710" y="0"/>
                    <a:pt x="0" y="2929"/>
                    <a:pt x="0" y="2929"/>
                  </a:cubicBezTo>
                  <a:lnTo>
                    <a:pt x="3227" y="2929"/>
                  </a:lnTo>
                  <a:cubicBezTo>
                    <a:pt x="3227" y="2929"/>
                    <a:pt x="2572" y="226"/>
                    <a:pt x="1655" y="12"/>
                  </a:cubicBezTo>
                  <a:cubicBezTo>
                    <a:pt x="1624" y="4"/>
                    <a:pt x="1593" y="0"/>
                    <a:pt x="15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23"/>
          <p:cNvSpPr/>
          <p:nvPr/>
        </p:nvSpPr>
        <p:spPr>
          <a:xfrm>
            <a:off x="4990038" y="2680313"/>
            <a:ext cx="867400" cy="109275"/>
          </a:xfrm>
          <a:custGeom>
            <a:rect b="b" l="l" r="r" t="t"/>
            <a:pathLst>
              <a:path extrusionOk="0" h="4371" w="34696">
                <a:moveTo>
                  <a:pt x="17360" y="1"/>
                </a:moveTo>
                <a:cubicBezTo>
                  <a:pt x="7763" y="1"/>
                  <a:pt x="1" y="965"/>
                  <a:pt x="1" y="2203"/>
                </a:cubicBezTo>
                <a:cubicBezTo>
                  <a:pt x="1" y="3406"/>
                  <a:pt x="7763" y="4370"/>
                  <a:pt x="17360" y="4370"/>
                </a:cubicBezTo>
                <a:cubicBezTo>
                  <a:pt x="26933" y="4370"/>
                  <a:pt x="34695" y="3406"/>
                  <a:pt x="34695" y="2203"/>
                </a:cubicBezTo>
                <a:cubicBezTo>
                  <a:pt x="34695" y="965"/>
                  <a:pt x="26933" y="1"/>
                  <a:pt x="173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3"/>
          <p:cNvSpPr/>
          <p:nvPr/>
        </p:nvSpPr>
        <p:spPr>
          <a:xfrm>
            <a:off x="3060338" y="3339613"/>
            <a:ext cx="867100" cy="110175"/>
          </a:xfrm>
          <a:custGeom>
            <a:rect b="b" l="l" r="r" t="t"/>
            <a:pathLst>
              <a:path extrusionOk="0" h="4407" w="34684">
                <a:moveTo>
                  <a:pt x="17360" y="1"/>
                </a:moveTo>
                <a:cubicBezTo>
                  <a:pt x="7763" y="1"/>
                  <a:pt x="0" y="1001"/>
                  <a:pt x="0" y="2204"/>
                </a:cubicBezTo>
                <a:cubicBezTo>
                  <a:pt x="0" y="3406"/>
                  <a:pt x="7763" y="4406"/>
                  <a:pt x="17360" y="4406"/>
                </a:cubicBezTo>
                <a:cubicBezTo>
                  <a:pt x="26932" y="4406"/>
                  <a:pt x="34683" y="3406"/>
                  <a:pt x="34683" y="2204"/>
                </a:cubicBezTo>
                <a:cubicBezTo>
                  <a:pt x="34683" y="1001"/>
                  <a:pt x="26932" y="1"/>
                  <a:pt x="173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5" name="Google Shape;355;p23"/>
          <p:cNvGrpSpPr/>
          <p:nvPr/>
        </p:nvGrpSpPr>
        <p:grpSpPr>
          <a:xfrm>
            <a:off x="2973713" y="2999613"/>
            <a:ext cx="433425" cy="145375"/>
            <a:chOff x="2973713" y="2999613"/>
            <a:chExt cx="433425" cy="145375"/>
          </a:xfrm>
        </p:grpSpPr>
        <p:sp>
          <p:nvSpPr>
            <p:cNvPr id="356" name="Google Shape;356;p23"/>
            <p:cNvSpPr/>
            <p:nvPr/>
          </p:nvSpPr>
          <p:spPr>
            <a:xfrm>
              <a:off x="2973713" y="3089888"/>
              <a:ext cx="433425" cy="55100"/>
            </a:xfrm>
            <a:custGeom>
              <a:rect b="b" l="l" r="r" t="t"/>
              <a:pathLst>
                <a:path extrusionOk="0" h="2204" w="17337">
                  <a:moveTo>
                    <a:pt x="8656" y="1"/>
                  </a:moveTo>
                  <a:cubicBezTo>
                    <a:pt x="3882" y="1"/>
                    <a:pt x="1" y="501"/>
                    <a:pt x="1" y="1108"/>
                  </a:cubicBezTo>
                  <a:cubicBezTo>
                    <a:pt x="1" y="1703"/>
                    <a:pt x="3882" y="2203"/>
                    <a:pt x="8656" y="2203"/>
                  </a:cubicBezTo>
                  <a:cubicBezTo>
                    <a:pt x="13455" y="2203"/>
                    <a:pt x="17336" y="1703"/>
                    <a:pt x="17336" y="1108"/>
                  </a:cubicBezTo>
                  <a:cubicBezTo>
                    <a:pt x="17336" y="501"/>
                    <a:pt x="13455" y="1"/>
                    <a:pt x="8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3068663" y="2999613"/>
              <a:ext cx="130100" cy="117975"/>
            </a:xfrm>
            <a:custGeom>
              <a:rect b="b" l="l" r="r" t="t"/>
              <a:pathLst>
                <a:path extrusionOk="0" h="4719" w="5204">
                  <a:moveTo>
                    <a:pt x="2540" y="0"/>
                  </a:moveTo>
                  <a:cubicBezTo>
                    <a:pt x="1139" y="0"/>
                    <a:pt x="1" y="4719"/>
                    <a:pt x="1" y="4719"/>
                  </a:cubicBezTo>
                  <a:lnTo>
                    <a:pt x="5204" y="4719"/>
                  </a:lnTo>
                  <a:cubicBezTo>
                    <a:pt x="5204" y="4719"/>
                    <a:pt x="4120" y="385"/>
                    <a:pt x="2680" y="16"/>
                  </a:cubicBezTo>
                  <a:cubicBezTo>
                    <a:pt x="2633" y="5"/>
                    <a:pt x="2586" y="0"/>
                    <a:pt x="2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3198738" y="3044338"/>
              <a:ext cx="80400" cy="73250"/>
            </a:xfrm>
            <a:custGeom>
              <a:rect b="b" l="l" r="r" t="t"/>
              <a:pathLst>
                <a:path extrusionOk="0" h="2930" w="3216">
                  <a:moveTo>
                    <a:pt x="1547" y="0"/>
                  </a:moveTo>
                  <a:cubicBezTo>
                    <a:pt x="697" y="0"/>
                    <a:pt x="1" y="2930"/>
                    <a:pt x="1" y="2930"/>
                  </a:cubicBezTo>
                  <a:lnTo>
                    <a:pt x="3215" y="2930"/>
                  </a:lnTo>
                  <a:cubicBezTo>
                    <a:pt x="3215" y="2930"/>
                    <a:pt x="2561" y="227"/>
                    <a:pt x="1644" y="13"/>
                  </a:cubicBezTo>
                  <a:cubicBezTo>
                    <a:pt x="1611" y="4"/>
                    <a:pt x="1579" y="0"/>
                    <a:pt x="15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Google Shape;359;p23"/>
          <p:cNvSpPr/>
          <p:nvPr/>
        </p:nvSpPr>
        <p:spPr>
          <a:xfrm>
            <a:off x="2888588" y="1731288"/>
            <a:ext cx="2792625" cy="2519775"/>
          </a:xfrm>
          <a:custGeom>
            <a:rect b="b" l="l" r="r" t="t"/>
            <a:pathLst>
              <a:path extrusionOk="0" h="100791" w="111705">
                <a:moveTo>
                  <a:pt x="69487" y="1"/>
                </a:moveTo>
                <a:cubicBezTo>
                  <a:pt x="59479" y="1"/>
                  <a:pt x="33765" y="1042"/>
                  <a:pt x="29183" y="11554"/>
                </a:cubicBezTo>
                <a:cubicBezTo>
                  <a:pt x="23468" y="24686"/>
                  <a:pt x="56769" y="22674"/>
                  <a:pt x="86737" y="28627"/>
                </a:cubicBezTo>
                <a:cubicBezTo>
                  <a:pt x="102394" y="31770"/>
                  <a:pt x="106061" y="45094"/>
                  <a:pt x="89940" y="52773"/>
                </a:cubicBezTo>
                <a:cubicBezTo>
                  <a:pt x="81046" y="57024"/>
                  <a:pt x="61330" y="60476"/>
                  <a:pt x="39148" y="61953"/>
                </a:cubicBezTo>
                <a:cubicBezTo>
                  <a:pt x="16943" y="63393"/>
                  <a:pt x="0" y="78490"/>
                  <a:pt x="14526" y="92968"/>
                </a:cubicBezTo>
                <a:cubicBezTo>
                  <a:pt x="20798" y="99197"/>
                  <a:pt x="33882" y="100791"/>
                  <a:pt x="44902" y="100791"/>
                </a:cubicBezTo>
                <a:cubicBezTo>
                  <a:pt x="48860" y="100791"/>
                  <a:pt x="52552" y="100585"/>
                  <a:pt x="55567" y="100315"/>
                </a:cubicBezTo>
                <a:cubicBezTo>
                  <a:pt x="58996" y="100017"/>
                  <a:pt x="63270" y="99493"/>
                  <a:pt x="63270" y="96350"/>
                </a:cubicBezTo>
                <a:cubicBezTo>
                  <a:pt x="63270" y="93020"/>
                  <a:pt x="60272" y="91221"/>
                  <a:pt x="56702" y="91221"/>
                </a:cubicBezTo>
                <a:cubicBezTo>
                  <a:pt x="56480" y="91221"/>
                  <a:pt x="56257" y="91228"/>
                  <a:pt x="56031" y="91242"/>
                </a:cubicBezTo>
                <a:cubicBezTo>
                  <a:pt x="54239" y="91340"/>
                  <a:pt x="52438" y="91389"/>
                  <a:pt x="50651" y="91389"/>
                </a:cubicBezTo>
                <a:cubicBezTo>
                  <a:pt x="33718" y="91389"/>
                  <a:pt x="18130" y="86975"/>
                  <a:pt x="24754" y="77681"/>
                </a:cubicBezTo>
                <a:cubicBezTo>
                  <a:pt x="36922" y="63000"/>
                  <a:pt x="58913" y="74216"/>
                  <a:pt x="93131" y="61524"/>
                </a:cubicBezTo>
                <a:cubicBezTo>
                  <a:pt x="106538" y="56547"/>
                  <a:pt x="111705" y="47129"/>
                  <a:pt x="110621" y="39664"/>
                </a:cubicBezTo>
                <a:cubicBezTo>
                  <a:pt x="108919" y="27520"/>
                  <a:pt x="95500" y="21781"/>
                  <a:pt x="86499" y="20519"/>
                </a:cubicBezTo>
                <a:cubicBezTo>
                  <a:pt x="77058" y="19209"/>
                  <a:pt x="78296" y="19781"/>
                  <a:pt x="58841" y="17614"/>
                </a:cubicBezTo>
                <a:cubicBezTo>
                  <a:pt x="40089" y="15507"/>
                  <a:pt x="38541" y="13709"/>
                  <a:pt x="38303" y="12578"/>
                </a:cubicBezTo>
                <a:cubicBezTo>
                  <a:pt x="38172" y="11816"/>
                  <a:pt x="38124" y="10030"/>
                  <a:pt x="42244" y="7625"/>
                </a:cubicBezTo>
                <a:cubicBezTo>
                  <a:pt x="48637" y="3815"/>
                  <a:pt x="73474" y="64"/>
                  <a:pt x="73474" y="64"/>
                </a:cubicBezTo>
                <a:cubicBezTo>
                  <a:pt x="73474" y="64"/>
                  <a:pt x="71960" y="1"/>
                  <a:pt x="69487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3"/>
          <p:cNvSpPr txBox="1"/>
          <p:nvPr>
            <p:ph type="title"/>
          </p:nvPr>
        </p:nvSpPr>
        <p:spPr>
          <a:xfrm>
            <a:off x="710250" y="371525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¿Qu</a:t>
            </a:r>
            <a:r>
              <a:rPr lang="en" sz="3100"/>
              <a:t>é nos falta por hacer?</a:t>
            </a:r>
            <a:endParaRPr sz="3100"/>
          </a:p>
        </p:txBody>
      </p:sp>
      <p:grpSp>
        <p:nvGrpSpPr>
          <p:cNvPr id="361" name="Google Shape;361;p23"/>
          <p:cNvGrpSpPr/>
          <p:nvPr/>
        </p:nvGrpSpPr>
        <p:grpSpPr>
          <a:xfrm>
            <a:off x="5521663" y="2008363"/>
            <a:ext cx="433400" cy="145425"/>
            <a:chOff x="5521663" y="2008363"/>
            <a:chExt cx="433400" cy="145425"/>
          </a:xfrm>
        </p:grpSpPr>
        <p:sp>
          <p:nvSpPr>
            <p:cNvPr id="362" name="Google Shape;362;p23"/>
            <p:cNvSpPr/>
            <p:nvPr/>
          </p:nvSpPr>
          <p:spPr>
            <a:xfrm>
              <a:off x="5521663" y="2098688"/>
              <a:ext cx="433400" cy="55100"/>
            </a:xfrm>
            <a:custGeom>
              <a:rect b="b" l="l" r="r" t="t"/>
              <a:pathLst>
                <a:path extrusionOk="0" h="2204" w="17336">
                  <a:moveTo>
                    <a:pt x="8680" y="1"/>
                  </a:moveTo>
                  <a:cubicBezTo>
                    <a:pt x="3882" y="1"/>
                    <a:pt x="0" y="477"/>
                    <a:pt x="0" y="1108"/>
                  </a:cubicBezTo>
                  <a:cubicBezTo>
                    <a:pt x="0" y="1704"/>
                    <a:pt x="3882" y="2204"/>
                    <a:pt x="8680" y="2204"/>
                  </a:cubicBezTo>
                  <a:cubicBezTo>
                    <a:pt x="13454" y="2204"/>
                    <a:pt x="17336" y="1704"/>
                    <a:pt x="17336" y="1108"/>
                  </a:cubicBezTo>
                  <a:cubicBezTo>
                    <a:pt x="17336" y="477"/>
                    <a:pt x="13454" y="1"/>
                    <a:pt x="8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5738638" y="2008363"/>
              <a:ext cx="129225" cy="118050"/>
            </a:xfrm>
            <a:custGeom>
              <a:rect b="b" l="l" r="r" t="t"/>
              <a:pathLst>
                <a:path extrusionOk="0" h="4722" w="5169">
                  <a:moveTo>
                    <a:pt x="2671" y="0"/>
                  </a:moveTo>
                  <a:cubicBezTo>
                    <a:pt x="2623" y="0"/>
                    <a:pt x="2574" y="6"/>
                    <a:pt x="2525" y="18"/>
                  </a:cubicBezTo>
                  <a:cubicBezTo>
                    <a:pt x="1049" y="364"/>
                    <a:pt x="1" y="4721"/>
                    <a:pt x="1" y="4721"/>
                  </a:cubicBezTo>
                  <a:lnTo>
                    <a:pt x="5168" y="4721"/>
                  </a:lnTo>
                  <a:cubicBezTo>
                    <a:pt x="5168" y="4721"/>
                    <a:pt x="4046" y="0"/>
                    <a:pt x="26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5657388" y="2052588"/>
              <a:ext cx="81275" cy="73825"/>
            </a:xfrm>
            <a:custGeom>
              <a:rect b="b" l="l" r="r" t="t"/>
              <a:pathLst>
                <a:path extrusionOk="0" h="2953" w="3251">
                  <a:moveTo>
                    <a:pt x="1663" y="1"/>
                  </a:moveTo>
                  <a:cubicBezTo>
                    <a:pt x="1633" y="1"/>
                    <a:pt x="1603" y="4"/>
                    <a:pt x="1572" y="11"/>
                  </a:cubicBezTo>
                  <a:cubicBezTo>
                    <a:pt x="691" y="250"/>
                    <a:pt x="0" y="2952"/>
                    <a:pt x="0" y="2952"/>
                  </a:cubicBezTo>
                  <a:lnTo>
                    <a:pt x="3251" y="2952"/>
                  </a:lnTo>
                  <a:cubicBezTo>
                    <a:pt x="3251" y="2952"/>
                    <a:pt x="2549" y="1"/>
                    <a:pt x="16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23"/>
          <p:cNvGrpSpPr/>
          <p:nvPr/>
        </p:nvGrpSpPr>
        <p:grpSpPr>
          <a:xfrm>
            <a:off x="5803538" y="4216988"/>
            <a:ext cx="433400" cy="145400"/>
            <a:chOff x="5803538" y="4216988"/>
            <a:chExt cx="433400" cy="145400"/>
          </a:xfrm>
        </p:grpSpPr>
        <p:sp>
          <p:nvSpPr>
            <p:cNvPr id="366" name="Google Shape;366;p23"/>
            <p:cNvSpPr/>
            <p:nvPr/>
          </p:nvSpPr>
          <p:spPr>
            <a:xfrm>
              <a:off x="5803538" y="4307313"/>
              <a:ext cx="433400" cy="55075"/>
            </a:xfrm>
            <a:custGeom>
              <a:rect b="b" l="l" r="r" t="t"/>
              <a:pathLst>
                <a:path extrusionOk="0" h="2203" w="17336">
                  <a:moveTo>
                    <a:pt x="8656" y="0"/>
                  </a:moveTo>
                  <a:cubicBezTo>
                    <a:pt x="3882" y="0"/>
                    <a:pt x="0" y="500"/>
                    <a:pt x="0" y="1095"/>
                  </a:cubicBezTo>
                  <a:cubicBezTo>
                    <a:pt x="0" y="1703"/>
                    <a:pt x="3882" y="2203"/>
                    <a:pt x="8656" y="2203"/>
                  </a:cubicBezTo>
                  <a:cubicBezTo>
                    <a:pt x="13454" y="2203"/>
                    <a:pt x="17336" y="1703"/>
                    <a:pt x="17336" y="1095"/>
                  </a:cubicBezTo>
                  <a:cubicBezTo>
                    <a:pt x="17336" y="500"/>
                    <a:pt x="13454" y="0"/>
                    <a:pt x="8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5978563" y="4216988"/>
              <a:ext cx="130100" cy="117725"/>
            </a:xfrm>
            <a:custGeom>
              <a:rect b="b" l="l" r="r" t="t"/>
              <a:pathLst>
                <a:path extrusionOk="0" h="4709" w="5204">
                  <a:moveTo>
                    <a:pt x="2669" y="0"/>
                  </a:moveTo>
                  <a:cubicBezTo>
                    <a:pt x="2621" y="0"/>
                    <a:pt x="2573" y="6"/>
                    <a:pt x="2524" y="17"/>
                  </a:cubicBezTo>
                  <a:cubicBezTo>
                    <a:pt x="1084" y="387"/>
                    <a:pt x="0" y="4708"/>
                    <a:pt x="0" y="4708"/>
                  </a:cubicBezTo>
                  <a:lnTo>
                    <a:pt x="5203" y="4708"/>
                  </a:lnTo>
                  <a:cubicBezTo>
                    <a:pt x="5203" y="4708"/>
                    <a:pt x="4068" y="0"/>
                    <a:pt x="26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5898188" y="4261738"/>
              <a:ext cx="80400" cy="72975"/>
            </a:xfrm>
            <a:custGeom>
              <a:rect b="b" l="l" r="r" t="t"/>
              <a:pathLst>
                <a:path extrusionOk="0" h="2919" w="3216">
                  <a:moveTo>
                    <a:pt x="1669" y="0"/>
                  </a:moveTo>
                  <a:cubicBezTo>
                    <a:pt x="1637" y="0"/>
                    <a:pt x="1605" y="5"/>
                    <a:pt x="1572" y="13"/>
                  </a:cubicBezTo>
                  <a:cubicBezTo>
                    <a:pt x="655" y="216"/>
                    <a:pt x="1" y="2918"/>
                    <a:pt x="1" y="2918"/>
                  </a:cubicBezTo>
                  <a:lnTo>
                    <a:pt x="3215" y="2918"/>
                  </a:lnTo>
                  <a:cubicBezTo>
                    <a:pt x="3215" y="2918"/>
                    <a:pt x="2519" y="0"/>
                    <a:pt x="16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23"/>
          <p:cNvGrpSpPr/>
          <p:nvPr/>
        </p:nvGrpSpPr>
        <p:grpSpPr>
          <a:xfrm>
            <a:off x="4221188" y="1146213"/>
            <a:ext cx="4212488" cy="881075"/>
            <a:chOff x="4221188" y="1146213"/>
            <a:chExt cx="4212488" cy="881075"/>
          </a:xfrm>
        </p:grpSpPr>
        <p:sp>
          <p:nvSpPr>
            <p:cNvPr id="370" name="Google Shape;370;p23"/>
            <p:cNvSpPr/>
            <p:nvPr/>
          </p:nvSpPr>
          <p:spPr>
            <a:xfrm>
              <a:off x="4731102" y="1231650"/>
              <a:ext cx="1817971" cy="534000"/>
            </a:xfrm>
            <a:custGeom>
              <a:rect b="b" l="l" r="r" t="t"/>
              <a:pathLst>
                <a:path extrusionOk="0" h="21360" w="64616">
                  <a:moveTo>
                    <a:pt x="0" y="0"/>
                  </a:moveTo>
                  <a:lnTo>
                    <a:pt x="0" y="21360"/>
                  </a:lnTo>
                  <a:lnTo>
                    <a:pt x="55043" y="21360"/>
                  </a:lnTo>
                  <a:cubicBezTo>
                    <a:pt x="60341" y="21360"/>
                    <a:pt x="64615" y="17086"/>
                    <a:pt x="64615" y="11799"/>
                  </a:cubicBezTo>
                  <a:lnTo>
                    <a:pt x="64615" y="9597"/>
                  </a:lnTo>
                  <a:cubicBezTo>
                    <a:pt x="64615" y="4298"/>
                    <a:pt x="60341" y="0"/>
                    <a:pt x="550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Documentación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371" name="Google Shape;371;p23"/>
            <p:cNvGrpSpPr/>
            <p:nvPr/>
          </p:nvGrpSpPr>
          <p:grpSpPr>
            <a:xfrm>
              <a:off x="4221188" y="1146213"/>
              <a:ext cx="905200" cy="881075"/>
              <a:chOff x="4259288" y="1146213"/>
              <a:chExt cx="905200" cy="881075"/>
            </a:xfrm>
          </p:grpSpPr>
          <p:sp>
            <p:nvSpPr>
              <p:cNvPr id="372" name="Google Shape;372;p23"/>
              <p:cNvSpPr/>
              <p:nvPr/>
            </p:nvSpPr>
            <p:spPr>
              <a:xfrm>
                <a:off x="4374488" y="1989163"/>
                <a:ext cx="790000" cy="38125"/>
              </a:xfrm>
              <a:custGeom>
                <a:rect b="b" l="l" r="r" t="t"/>
                <a:pathLst>
                  <a:path extrusionOk="0" h="1525" w="31600">
                    <a:moveTo>
                      <a:pt x="15812" y="0"/>
                    </a:moveTo>
                    <a:cubicBezTo>
                      <a:pt x="7085" y="0"/>
                      <a:pt x="0" y="346"/>
                      <a:pt x="0" y="762"/>
                    </a:cubicBezTo>
                    <a:cubicBezTo>
                      <a:pt x="0" y="1191"/>
                      <a:pt x="7085" y="1524"/>
                      <a:pt x="15812" y="1524"/>
                    </a:cubicBezTo>
                    <a:cubicBezTo>
                      <a:pt x="24527" y="1524"/>
                      <a:pt x="31600" y="1191"/>
                      <a:pt x="31600" y="762"/>
                    </a:cubicBezTo>
                    <a:cubicBezTo>
                      <a:pt x="31600" y="346"/>
                      <a:pt x="24527" y="0"/>
                      <a:pt x="158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3"/>
              <p:cNvSpPr/>
              <p:nvPr/>
            </p:nvSpPr>
            <p:spPr>
              <a:xfrm>
                <a:off x="4695963" y="1811063"/>
                <a:ext cx="208375" cy="189425"/>
              </a:xfrm>
              <a:custGeom>
                <a:rect b="b" l="l" r="r" t="t"/>
                <a:pathLst>
                  <a:path extrusionOk="0" h="7577" w="8335">
                    <a:moveTo>
                      <a:pt x="4042" y="1"/>
                    </a:moveTo>
                    <a:cubicBezTo>
                      <a:pt x="1814" y="1"/>
                      <a:pt x="0" y="7577"/>
                      <a:pt x="0" y="7577"/>
                    </a:cubicBezTo>
                    <a:lnTo>
                      <a:pt x="8335" y="7577"/>
                    </a:lnTo>
                    <a:cubicBezTo>
                      <a:pt x="8335" y="7577"/>
                      <a:pt x="6632" y="600"/>
                      <a:pt x="4275" y="28"/>
                    </a:cubicBezTo>
                    <a:cubicBezTo>
                      <a:pt x="4197" y="10"/>
                      <a:pt x="4119" y="1"/>
                      <a:pt x="40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3"/>
              <p:cNvSpPr/>
              <p:nvPr/>
            </p:nvSpPr>
            <p:spPr>
              <a:xfrm>
                <a:off x="4904313" y="1882713"/>
                <a:ext cx="130400" cy="117775"/>
              </a:xfrm>
              <a:custGeom>
                <a:rect b="b" l="l" r="r" t="t"/>
                <a:pathLst>
                  <a:path extrusionOk="0" h="4711" w="5216">
                    <a:moveTo>
                      <a:pt x="2525" y="1"/>
                    </a:moveTo>
                    <a:cubicBezTo>
                      <a:pt x="1120" y="1"/>
                      <a:pt x="1" y="4711"/>
                      <a:pt x="1" y="4711"/>
                    </a:cubicBezTo>
                    <a:lnTo>
                      <a:pt x="5216" y="4711"/>
                    </a:lnTo>
                    <a:cubicBezTo>
                      <a:pt x="5216" y="4711"/>
                      <a:pt x="4144" y="377"/>
                      <a:pt x="2679" y="20"/>
                    </a:cubicBezTo>
                    <a:cubicBezTo>
                      <a:pt x="2628" y="7"/>
                      <a:pt x="2576" y="1"/>
                      <a:pt x="25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3"/>
              <p:cNvSpPr/>
              <p:nvPr/>
            </p:nvSpPr>
            <p:spPr>
              <a:xfrm>
                <a:off x="4605463" y="1707288"/>
                <a:ext cx="42000" cy="293200"/>
              </a:xfrm>
              <a:custGeom>
                <a:rect b="b" l="l" r="r" t="t"/>
                <a:pathLst>
                  <a:path extrusionOk="0" h="11728" w="1680">
                    <a:moveTo>
                      <a:pt x="1" y="0"/>
                    </a:moveTo>
                    <a:lnTo>
                      <a:pt x="1" y="11728"/>
                    </a:lnTo>
                    <a:lnTo>
                      <a:pt x="1679" y="11728"/>
                    </a:lnTo>
                    <a:lnTo>
                      <a:pt x="1679" y="0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3"/>
              <p:cNvSpPr/>
              <p:nvPr/>
            </p:nvSpPr>
            <p:spPr>
              <a:xfrm>
                <a:off x="4259288" y="1146213"/>
                <a:ext cx="692075" cy="641750"/>
              </a:xfrm>
              <a:custGeom>
                <a:rect b="b" l="l" r="r" t="t"/>
                <a:pathLst>
                  <a:path extrusionOk="0" h="25670" w="27683">
                    <a:moveTo>
                      <a:pt x="27683" y="8239"/>
                    </a:moveTo>
                    <a:cubicBezTo>
                      <a:pt x="27683" y="4274"/>
                      <a:pt x="24492" y="1048"/>
                      <a:pt x="20527" y="1048"/>
                    </a:cubicBezTo>
                    <a:cubicBezTo>
                      <a:pt x="18563" y="1048"/>
                      <a:pt x="16777" y="1834"/>
                      <a:pt x="15491" y="3119"/>
                    </a:cubicBezTo>
                    <a:cubicBezTo>
                      <a:pt x="14348" y="1238"/>
                      <a:pt x="12276" y="0"/>
                      <a:pt x="9907" y="0"/>
                    </a:cubicBezTo>
                    <a:cubicBezTo>
                      <a:pt x="6287" y="0"/>
                      <a:pt x="3358" y="2941"/>
                      <a:pt x="3358" y="6560"/>
                    </a:cubicBezTo>
                    <a:cubicBezTo>
                      <a:pt x="3358" y="8370"/>
                      <a:pt x="4085" y="9989"/>
                      <a:pt x="5275" y="11204"/>
                    </a:cubicBezTo>
                    <a:cubicBezTo>
                      <a:pt x="2251" y="11799"/>
                      <a:pt x="1" y="14454"/>
                      <a:pt x="1" y="17645"/>
                    </a:cubicBezTo>
                    <a:cubicBezTo>
                      <a:pt x="1" y="21300"/>
                      <a:pt x="2965" y="24253"/>
                      <a:pt x="6609" y="24253"/>
                    </a:cubicBezTo>
                    <a:cubicBezTo>
                      <a:pt x="7704" y="24253"/>
                      <a:pt x="8728" y="23967"/>
                      <a:pt x="9645" y="23503"/>
                    </a:cubicBezTo>
                    <a:cubicBezTo>
                      <a:pt x="10300" y="24777"/>
                      <a:pt x="11645" y="25670"/>
                      <a:pt x="13217" y="25670"/>
                    </a:cubicBezTo>
                    <a:cubicBezTo>
                      <a:pt x="14526" y="25670"/>
                      <a:pt x="15681" y="25039"/>
                      <a:pt x="16408" y="24074"/>
                    </a:cubicBezTo>
                    <a:cubicBezTo>
                      <a:pt x="17562" y="24908"/>
                      <a:pt x="18979" y="25384"/>
                      <a:pt x="20527" y="25384"/>
                    </a:cubicBezTo>
                    <a:cubicBezTo>
                      <a:pt x="24492" y="25384"/>
                      <a:pt x="27683" y="22181"/>
                      <a:pt x="27683" y="18228"/>
                    </a:cubicBezTo>
                    <a:cubicBezTo>
                      <a:pt x="27683" y="16288"/>
                      <a:pt x="26933" y="14502"/>
                      <a:pt x="25671" y="13216"/>
                    </a:cubicBezTo>
                    <a:cubicBezTo>
                      <a:pt x="26933" y="11930"/>
                      <a:pt x="27683" y="10180"/>
                      <a:pt x="27683" y="823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7" name="Google Shape;377;p23"/>
            <p:cNvSpPr txBox="1"/>
            <p:nvPr/>
          </p:nvSpPr>
          <p:spPr>
            <a:xfrm>
              <a:off x="4281613" y="1334688"/>
              <a:ext cx="580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8" name="Google Shape;378;p23"/>
            <p:cNvSpPr txBox="1"/>
            <p:nvPr/>
          </p:nvSpPr>
          <p:spPr>
            <a:xfrm>
              <a:off x="6549075" y="1200100"/>
              <a:ext cx="1884600" cy="53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Acabar el Project 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End Report </a:t>
              </a:r>
              <a:r>
                <a:rPr i="1"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(08/12/24)</a:t>
              </a:r>
              <a:endParaRPr i="1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9" name="Google Shape;379;p23"/>
          <p:cNvGrpSpPr/>
          <p:nvPr/>
        </p:nvGrpSpPr>
        <p:grpSpPr>
          <a:xfrm>
            <a:off x="275150" y="2068200"/>
            <a:ext cx="4850638" cy="969913"/>
            <a:chOff x="275150" y="2068200"/>
            <a:chExt cx="4850638" cy="969913"/>
          </a:xfrm>
        </p:grpSpPr>
        <p:sp>
          <p:nvSpPr>
            <p:cNvPr id="380" name="Google Shape;380;p23"/>
            <p:cNvSpPr/>
            <p:nvPr/>
          </p:nvSpPr>
          <p:spPr>
            <a:xfrm>
              <a:off x="2634376" y="2219250"/>
              <a:ext cx="1778225" cy="534325"/>
            </a:xfrm>
            <a:custGeom>
              <a:rect b="b" l="l" r="r" t="t"/>
              <a:pathLst>
                <a:path extrusionOk="0" h="21373" w="64604">
                  <a:moveTo>
                    <a:pt x="9573" y="1"/>
                  </a:moveTo>
                  <a:cubicBezTo>
                    <a:pt x="4274" y="1"/>
                    <a:pt x="0" y="4311"/>
                    <a:pt x="0" y="9597"/>
                  </a:cubicBezTo>
                  <a:lnTo>
                    <a:pt x="0" y="11800"/>
                  </a:lnTo>
                  <a:cubicBezTo>
                    <a:pt x="0" y="17098"/>
                    <a:pt x="4274" y="21373"/>
                    <a:pt x="9573" y="21373"/>
                  </a:cubicBezTo>
                  <a:lnTo>
                    <a:pt x="64603" y="21373"/>
                  </a:lnTo>
                  <a:lnTo>
                    <a:pt x="646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Use Case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381" name="Google Shape;381;p23"/>
            <p:cNvGrpSpPr/>
            <p:nvPr/>
          </p:nvGrpSpPr>
          <p:grpSpPr>
            <a:xfrm>
              <a:off x="4221188" y="2156438"/>
              <a:ext cx="904600" cy="881675"/>
              <a:chOff x="4221188" y="2156438"/>
              <a:chExt cx="904600" cy="881675"/>
            </a:xfrm>
          </p:grpSpPr>
          <p:sp>
            <p:nvSpPr>
              <p:cNvPr id="382" name="Google Shape;382;p23"/>
              <p:cNvSpPr/>
              <p:nvPr/>
            </p:nvSpPr>
            <p:spPr>
              <a:xfrm>
                <a:off x="4336688" y="2999988"/>
                <a:ext cx="789100" cy="38125"/>
              </a:xfrm>
              <a:custGeom>
                <a:rect b="b" l="l" r="r" t="t"/>
                <a:pathLst>
                  <a:path extrusionOk="0" h="1525" w="31564">
                    <a:moveTo>
                      <a:pt x="15776" y="1"/>
                    </a:moveTo>
                    <a:cubicBezTo>
                      <a:pt x="7073" y="1"/>
                      <a:pt x="0" y="346"/>
                      <a:pt x="0" y="763"/>
                    </a:cubicBezTo>
                    <a:cubicBezTo>
                      <a:pt x="0" y="1180"/>
                      <a:pt x="7073" y="1525"/>
                      <a:pt x="15776" y="1525"/>
                    </a:cubicBezTo>
                    <a:cubicBezTo>
                      <a:pt x="24515" y="1525"/>
                      <a:pt x="31564" y="1180"/>
                      <a:pt x="31564" y="763"/>
                    </a:cubicBezTo>
                    <a:cubicBezTo>
                      <a:pt x="31564" y="346"/>
                      <a:pt x="24515" y="1"/>
                      <a:pt x="157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3"/>
              <p:cNvSpPr/>
              <p:nvPr/>
            </p:nvSpPr>
            <p:spPr>
              <a:xfrm>
                <a:off x="4657263" y="2821838"/>
                <a:ext cx="208975" cy="189500"/>
              </a:xfrm>
              <a:custGeom>
                <a:rect b="b" l="l" r="r" t="t"/>
                <a:pathLst>
                  <a:path extrusionOk="0" h="7580" w="8359">
                    <a:moveTo>
                      <a:pt x="4055" y="1"/>
                    </a:moveTo>
                    <a:cubicBezTo>
                      <a:pt x="1809" y="1"/>
                      <a:pt x="0" y="7579"/>
                      <a:pt x="0" y="7579"/>
                    </a:cubicBezTo>
                    <a:lnTo>
                      <a:pt x="8359" y="7579"/>
                    </a:lnTo>
                    <a:cubicBezTo>
                      <a:pt x="8359" y="7579"/>
                      <a:pt x="6632" y="602"/>
                      <a:pt x="4299" y="31"/>
                    </a:cubicBezTo>
                    <a:cubicBezTo>
                      <a:pt x="4217" y="11"/>
                      <a:pt x="4136" y="1"/>
                      <a:pt x="4055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3"/>
              <p:cNvSpPr/>
              <p:nvPr/>
            </p:nvSpPr>
            <p:spPr>
              <a:xfrm>
                <a:off x="4866213" y="2893563"/>
                <a:ext cx="129800" cy="117775"/>
              </a:xfrm>
              <a:custGeom>
                <a:rect b="b" l="l" r="r" t="t"/>
                <a:pathLst>
                  <a:path extrusionOk="0" h="4711" w="5192">
                    <a:moveTo>
                      <a:pt x="2525" y="0"/>
                    </a:moveTo>
                    <a:cubicBezTo>
                      <a:pt x="1120" y="0"/>
                      <a:pt x="1" y="4710"/>
                      <a:pt x="1" y="4710"/>
                    </a:cubicBezTo>
                    <a:lnTo>
                      <a:pt x="5192" y="4710"/>
                    </a:lnTo>
                    <a:cubicBezTo>
                      <a:pt x="5192" y="4710"/>
                      <a:pt x="4120" y="353"/>
                      <a:pt x="2679" y="19"/>
                    </a:cubicBezTo>
                    <a:cubicBezTo>
                      <a:pt x="2628" y="6"/>
                      <a:pt x="2576" y="0"/>
                      <a:pt x="2525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3"/>
              <p:cNvSpPr/>
              <p:nvPr/>
            </p:nvSpPr>
            <p:spPr>
              <a:xfrm>
                <a:off x="4567363" y="2718113"/>
                <a:ext cx="42000" cy="293225"/>
              </a:xfrm>
              <a:custGeom>
                <a:rect b="b" l="l" r="r" t="t"/>
                <a:pathLst>
                  <a:path extrusionOk="0" h="11729" w="1680">
                    <a:moveTo>
                      <a:pt x="1" y="1"/>
                    </a:moveTo>
                    <a:lnTo>
                      <a:pt x="1" y="11728"/>
                    </a:lnTo>
                    <a:lnTo>
                      <a:pt x="1679" y="11728"/>
                    </a:lnTo>
                    <a:lnTo>
                      <a:pt x="1679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3"/>
              <p:cNvSpPr/>
              <p:nvPr/>
            </p:nvSpPr>
            <p:spPr>
              <a:xfrm>
                <a:off x="4221188" y="2156438"/>
                <a:ext cx="692375" cy="642375"/>
              </a:xfrm>
              <a:custGeom>
                <a:rect b="b" l="l" r="r" t="t"/>
                <a:pathLst>
                  <a:path extrusionOk="0" h="25695" w="27695">
                    <a:moveTo>
                      <a:pt x="27695" y="8228"/>
                    </a:moveTo>
                    <a:cubicBezTo>
                      <a:pt x="27695" y="4275"/>
                      <a:pt x="24492" y="1072"/>
                      <a:pt x="20539" y="1072"/>
                    </a:cubicBezTo>
                    <a:cubicBezTo>
                      <a:pt x="18563" y="1072"/>
                      <a:pt x="16789" y="1858"/>
                      <a:pt x="15503" y="3144"/>
                    </a:cubicBezTo>
                    <a:cubicBezTo>
                      <a:pt x="14348" y="1263"/>
                      <a:pt x="12276" y="1"/>
                      <a:pt x="9883" y="1"/>
                    </a:cubicBezTo>
                    <a:cubicBezTo>
                      <a:pt x="6263" y="1"/>
                      <a:pt x="3334" y="2942"/>
                      <a:pt x="3334" y="6561"/>
                    </a:cubicBezTo>
                    <a:cubicBezTo>
                      <a:pt x="3334" y="8395"/>
                      <a:pt x="4061" y="10014"/>
                      <a:pt x="5275" y="11193"/>
                    </a:cubicBezTo>
                    <a:cubicBezTo>
                      <a:pt x="2263" y="11824"/>
                      <a:pt x="1" y="14479"/>
                      <a:pt x="1" y="17670"/>
                    </a:cubicBezTo>
                    <a:cubicBezTo>
                      <a:pt x="1" y="21313"/>
                      <a:pt x="2965" y="24254"/>
                      <a:pt x="6609" y="24254"/>
                    </a:cubicBezTo>
                    <a:cubicBezTo>
                      <a:pt x="7680" y="24254"/>
                      <a:pt x="8728" y="23992"/>
                      <a:pt x="9621" y="23516"/>
                    </a:cubicBezTo>
                    <a:cubicBezTo>
                      <a:pt x="10312" y="24801"/>
                      <a:pt x="11645" y="25694"/>
                      <a:pt x="13193" y="25694"/>
                    </a:cubicBezTo>
                    <a:cubicBezTo>
                      <a:pt x="14503" y="25694"/>
                      <a:pt x="15657" y="25063"/>
                      <a:pt x="16396" y="24099"/>
                    </a:cubicBezTo>
                    <a:cubicBezTo>
                      <a:pt x="17574" y="24909"/>
                      <a:pt x="18991" y="25409"/>
                      <a:pt x="20539" y="25409"/>
                    </a:cubicBezTo>
                    <a:cubicBezTo>
                      <a:pt x="24492" y="25409"/>
                      <a:pt x="27695" y="22206"/>
                      <a:pt x="27695" y="18253"/>
                    </a:cubicBezTo>
                    <a:cubicBezTo>
                      <a:pt x="27695" y="16288"/>
                      <a:pt x="26909" y="14526"/>
                      <a:pt x="25647" y="13240"/>
                    </a:cubicBezTo>
                    <a:cubicBezTo>
                      <a:pt x="26909" y="11955"/>
                      <a:pt x="27695" y="10204"/>
                      <a:pt x="27695" y="82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7" name="Google Shape;387;p23"/>
            <p:cNvSpPr txBox="1"/>
            <p:nvPr/>
          </p:nvSpPr>
          <p:spPr>
            <a:xfrm>
              <a:off x="4281613" y="2322450"/>
              <a:ext cx="580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8" name="Google Shape;388;p23"/>
            <p:cNvSpPr txBox="1"/>
            <p:nvPr/>
          </p:nvSpPr>
          <p:spPr>
            <a:xfrm>
              <a:off x="275150" y="2068200"/>
              <a:ext cx="2319300" cy="8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Preparar la documento de resultados que </a:t>
              </a: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brindaríamos</a:t>
              </a: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a las empresas de transportes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9" name="Google Shape;389;p23"/>
          <p:cNvGrpSpPr/>
          <p:nvPr/>
        </p:nvGrpSpPr>
        <p:grpSpPr>
          <a:xfrm>
            <a:off x="4221188" y="3353313"/>
            <a:ext cx="4406788" cy="881675"/>
            <a:chOff x="4221188" y="3353313"/>
            <a:chExt cx="4406788" cy="881675"/>
          </a:xfrm>
        </p:grpSpPr>
        <p:sp>
          <p:nvSpPr>
            <p:cNvPr id="390" name="Google Shape;390;p23"/>
            <p:cNvSpPr/>
            <p:nvPr/>
          </p:nvSpPr>
          <p:spPr>
            <a:xfrm>
              <a:off x="4731088" y="3432788"/>
              <a:ext cx="1615400" cy="534925"/>
            </a:xfrm>
            <a:custGeom>
              <a:rect b="b" l="l" r="r" t="t"/>
              <a:pathLst>
                <a:path extrusionOk="0" h="21397" w="64616">
                  <a:moveTo>
                    <a:pt x="0" y="1"/>
                  </a:moveTo>
                  <a:lnTo>
                    <a:pt x="0" y="21396"/>
                  </a:lnTo>
                  <a:lnTo>
                    <a:pt x="55043" y="21396"/>
                  </a:lnTo>
                  <a:cubicBezTo>
                    <a:pt x="60341" y="21396"/>
                    <a:pt x="64615" y="17098"/>
                    <a:pt x="64615" y="11800"/>
                  </a:cubicBezTo>
                  <a:lnTo>
                    <a:pt x="64615" y="9597"/>
                  </a:lnTo>
                  <a:cubicBezTo>
                    <a:pt x="64615" y="4299"/>
                    <a:pt x="60341" y="1"/>
                    <a:pt x="550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Presentación Telefónica</a:t>
              </a:r>
              <a:endParaRPr/>
            </a:p>
          </p:txBody>
        </p:sp>
        <p:grpSp>
          <p:nvGrpSpPr>
            <p:cNvPr id="391" name="Google Shape;391;p23"/>
            <p:cNvGrpSpPr/>
            <p:nvPr/>
          </p:nvGrpSpPr>
          <p:grpSpPr>
            <a:xfrm>
              <a:off x="4221188" y="3353313"/>
              <a:ext cx="904900" cy="881675"/>
              <a:chOff x="4293238" y="3353313"/>
              <a:chExt cx="904900" cy="881675"/>
            </a:xfrm>
          </p:grpSpPr>
          <p:sp>
            <p:nvSpPr>
              <p:cNvPr id="392" name="Google Shape;392;p23"/>
              <p:cNvSpPr/>
              <p:nvPr/>
            </p:nvSpPr>
            <p:spPr>
              <a:xfrm>
                <a:off x="4408713" y="4197163"/>
                <a:ext cx="789425" cy="37825"/>
              </a:xfrm>
              <a:custGeom>
                <a:rect b="b" l="l" r="r" t="t"/>
                <a:pathLst>
                  <a:path extrusionOk="0" h="1513" w="31577">
                    <a:moveTo>
                      <a:pt x="15788" y="1"/>
                    </a:moveTo>
                    <a:cubicBezTo>
                      <a:pt x="7049" y="1"/>
                      <a:pt x="1" y="334"/>
                      <a:pt x="1" y="763"/>
                    </a:cubicBezTo>
                    <a:cubicBezTo>
                      <a:pt x="1" y="1180"/>
                      <a:pt x="7049" y="1513"/>
                      <a:pt x="15788" y="1513"/>
                    </a:cubicBezTo>
                    <a:cubicBezTo>
                      <a:pt x="24492" y="1513"/>
                      <a:pt x="31576" y="1180"/>
                      <a:pt x="31576" y="763"/>
                    </a:cubicBezTo>
                    <a:cubicBezTo>
                      <a:pt x="31576" y="334"/>
                      <a:pt x="24492" y="1"/>
                      <a:pt x="157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3"/>
              <p:cNvSpPr/>
              <p:nvPr/>
            </p:nvSpPr>
            <p:spPr>
              <a:xfrm>
                <a:off x="4729288" y="4018813"/>
                <a:ext cx="208400" cy="189400"/>
              </a:xfrm>
              <a:custGeom>
                <a:rect b="b" l="l" r="r" t="t"/>
                <a:pathLst>
                  <a:path extrusionOk="0" h="7576" w="8336">
                    <a:moveTo>
                      <a:pt x="4047" y="0"/>
                    </a:moveTo>
                    <a:cubicBezTo>
                      <a:pt x="1817" y="0"/>
                      <a:pt x="1" y="7575"/>
                      <a:pt x="1" y="7575"/>
                    </a:cubicBezTo>
                    <a:lnTo>
                      <a:pt x="8335" y="7575"/>
                    </a:lnTo>
                    <a:cubicBezTo>
                      <a:pt x="8335" y="7575"/>
                      <a:pt x="6632" y="598"/>
                      <a:pt x="4275" y="27"/>
                    </a:cubicBezTo>
                    <a:cubicBezTo>
                      <a:pt x="4199" y="9"/>
                      <a:pt x="4123" y="0"/>
                      <a:pt x="4047" y="0"/>
                    </a:cubicBezTo>
                    <a:close/>
                  </a:path>
                </a:pathLst>
              </a:custGeom>
              <a:solidFill>
                <a:srgbClr val="00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3"/>
              <p:cNvSpPr/>
              <p:nvPr/>
            </p:nvSpPr>
            <p:spPr>
              <a:xfrm>
                <a:off x="4937663" y="4090438"/>
                <a:ext cx="130375" cy="117775"/>
              </a:xfrm>
              <a:custGeom>
                <a:rect b="b" l="l" r="r" t="t"/>
                <a:pathLst>
                  <a:path extrusionOk="0" h="4711" w="5215">
                    <a:moveTo>
                      <a:pt x="2528" y="0"/>
                    </a:moveTo>
                    <a:cubicBezTo>
                      <a:pt x="1153" y="0"/>
                      <a:pt x="0" y="4710"/>
                      <a:pt x="0" y="4710"/>
                    </a:cubicBezTo>
                    <a:lnTo>
                      <a:pt x="5215" y="4710"/>
                    </a:lnTo>
                    <a:cubicBezTo>
                      <a:pt x="5215" y="4710"/>
                      <a:pt x="4143" y="365"/>
                      <a:pt x="2679" y="19"/>
                    </a:cubicBezTo>
                    <a:cubicBezTo>
                      <a:pt x="2628" y="6"/>
                      <a:pt x="2578" y="0"/>
                      <a:pt x="2528" y="0"/>
                    </a:cubicBezTo>
                    <a:close/>
                  </a:path>
                </a:pathLst>
              </a:custGeom>
              <a:solidFill>
                <a:srgbClr val="00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3"/>
              <p:cNvSpPr/>
              <p:nvPr/>
            </p:nvSpPr>
            <p:spPr>
              <a:xfrm>
                <a:off x="4639413" y="3915288"/>
                <a:ext cx="41975" cy="292925"/>
              </a:xfrm>
              <a:custGeom>
                <a:rect b="b" l="l" r="r" t="t"/>
                <a:pathLst>
                  <a:path extrusionOk="0" h="11717" w="1679">
                    <a:moveTo>
                      <a:pt x="0" y="1"/>
                    </a:moveTo>
                    <a:lnTo>
                      <a:pt x="0" y="11716"/>
                    </a:lnTo>
                    <a:lnTo>
                      <a:pt x="1679" y="11716"/>
                    </a:lnTo>
                    <a:lnTo>
                      <a:pt x="1679" y="1"/>
                    </a:lnTo>
                    <a:close/>
                  </a:path>
                </a:pathLst>
              </a:custGeom>
              <a:solidFill>
                <a:srgbClr val="00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3"/>
              <p:cNvSpPr/>
              <p:nvPr/>
            </p:nvSpPr>
            <p:spPr>
              <a:xfrm>
                <a:off x="4293238" y="3353313"/>
                <a:ext cx="692350" cy="642675"/>
              </a:xfrm>
              <a:custGeom>
                <a:rect b="b" l="l" r="r" t="t"/>
                <a:pathLst>
                  <a:path extrusionOk="0" h="25707" w="27694">
                    <a:moveTo>
                      <a:pt x="27694" y="8264"/>
                    </a:moveTo>
                    <a:cubicBezTo>
                      <a:pt x="27694" y="4311"/>
                      <a:pt x="24467" y="1084"/>
                      <a:pt x="20515" y="1084"/>
                    </a:cubicBezTo>
                    <a:cubicBezTo>
                      <a:pt x="18538" y="1084"/>
                      <a:pt x="16788" y="1870"/>
                      <a:pt x="15478" y="3156"/>
                    </a:cubicBezTo>
                    <a:cubicBezTo>
                      <a:pt x="14323" y="1263"/>
                      <a:pt x="12252" y="1"/>
                      <a:pt x="9894" y="1"/>
                    </a:cubicBezTo>
                    <a:cubicBezTo>
                      <a:pt x="6275" y="1"/>
                      <a:pt x="3334" y="2942"/>
                      <a:pt x="3334" y="6585"/>
                    </a:cubicBezTo>
                    <a:cubicBezTo>
                      <a:pt x="3334" y="8395"/>
                      <a:pt x="4072" y="10026"/>
                      <a:pt x="5251" y="11204"/>
                    </a:cubicBezTo>
                    <a:cubicBezTo>
                      <a:pt x="2262" y="11835"/>
                      <a:pt x="0" y="14479"/>
                      <a:pt x="0" y="17681"/>
                    </a:cubicBezTo>
                    <a:cubicBezTo>
                      <a:pt x="0" y="21325"/>
                      <a:pt x="2941" y="24266"/>
                      <a:pt x="6584" y="24266"/>
                    </a:cubicBezTo>
                    <a:cubicBezTo>
                      <a:pt x="7691" y="24266"/>
                      <a:pt x="8715" y="23992"/>
                      <a:pt x="9632" y="23527"/>
                    </a:cubicBezTo>
                    <a:cubicBezTo>
                      <a:pt x="10311" y="24813"/>
                      <a:pt x="11644" y="25706"/>
                      <a:pt x="13192" y="25706"/>
                    </a:cubicBezTo>
                    <a:cubicBezTo>
                      <a:pt x="14502" y="25706"/>
                      <a:pt x="15657" y="25075"/>
                      <a:pt x="16395" y="24099"/>
                    </a:cubicBezTo>
                    <a:cubicBezTo>
                      <a:pt x="17574" y="24920"/>
                      <a:pt x="18991" y="25409"/>
                      <a:pt x="20515" y="25409"/>
                    </a:cubicBezTo>
                    <a:cubicBezTo>
                      <a:pt x="24467" y="25409"/>
                      <a:pt x="27694" y="22218"/>
                      <a:pt x="27694" y="18253"/>
                    </a:cubicBezTo>
                    <a:cubicBezTo>
                      <a:pt x="27694" y="16312"/>
                      <a:pt x="26908" y="14526"/>
                      <a:pt x="25646" y="13252"/>
                    </a:cubicBezTo>
                    <a:cubicBezTo>
                      <a:pt x="26908" y="11966"/>
                      <a:pt x="27694" y="10204"/>
                      <a:pt x="27694" y="8264"/>
                    </a:cubicBezTo>
                    <a:close/>
                  </a:path>
                </a:pathLst>
              </a:custGeom>
              <a:solidFill>
                <a:srgbClr val="00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7" name="Google Shape;397;p23"/>
            <p:cNvSpPr txBox="1"/>
            <p:nvPr/>
          </p:nvSpPr>
          <p:spPr>
            <a:xfrm>
              <a:off x="4281613" y="3536313"/>
              <a:ext cx="580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8" name="Google Shape;398;p23"/>
            <p:cNvSpPr txBox="1"/>
            <p:nvPr/>
          </p:nvSpPr>
          <p:spPr>
            <a:xfrm>
              <a:off x="6388175" y="3446600"/>
              <a:ext cx="22398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Preparar la presentación para la final de Telefónica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99" name="Google Shape;399;p23"/>
          <p:cNvPicPr preferRelativeResize="0"/>
          <p:nvPr/>
        </p:nvPicPr>
        <p:blipFill rotWithShape="1">
          <a:blip r:embed="rId3">
            <a:alphaModFix/>
          </a:blip>
          <a:srcRect b="0" l="0" r="63794" t="0"/>
          <a:stretch/>
        </p:blipFill>
        <p:spPr>
          <a:xfrm>
            <a:off x="135525" y="4790350"/>
            <a:ext cx="254751" cy="24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3"/>
          <p:cNvPicPr preferRelativeResize="0"/>
          <p:nvPr/>
        </p:nvPicPr>
        <p:blipFill rotWithShape="1">
          <a:blip r:embed="rId4">
            <a:alphaModFix/>
          </a:blip>
          <a:srcRect b="0" l="0" r="72301" t="0"/>
          <a:stretch/>
        </p:blipFill>
        <p:spPr>
          <a:xfrm>
            <a:off x="455525" y="4801767"/>
            <a:ext cx="254751" cy="220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35750" y="4607075"/>
            <a:ext cx="829525" cy="48085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3"/>
          <p:cNvSpPr txBox="1"/>
          <p:nvPr/>
        </p:nvSpPr>
        <p:spPr>
          <a:xfrm>
            <a:off x="4216975" y="4834488"/>
            <a:ext cx="4188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/10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4"/>
          <p:cNvSpPr txBox="1"/>
          <p:nvPr>
            <p:ph type="title"/>
          </p:nvPr>
        </p:nvSpPr>
        <p:spPr>
          <a:xfrm>
            <a:off x="1547375" y="530475"/>
            <a:ext cx="6600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Challenges</a:t>
            </a:r>
            <a:r>
              <a:rPr lang="en" sz="3000"/>
              <a:t> del proyecto</a:t>
            </a:r>
            <a:endParaRPr sz="3000"/>
          </a:p>
        </p:txBody>
      </p:sp>
      <p:sp>
        <p:nvSpPr>
          <p:cNvPr id="408" name="Google Shape;408;p24"/>
          <p:cNvSpPr txBox="1"/>
          <p:nvPr>
            <p:ph idx="1" type="body"/>
          </p:nvPr>
        </p:nvSpPr>
        <p:spPr>
          <a:xfrm>
            <a:off x="1664400" y="1063950"/>
            <a:ext cx="71421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Fira Sans Extra Condensed Light"/>
              <a:buChar char="➔"/>
            </a:pPr>
            <a:r>
              <a:rPr lang="en" sz="3000"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Falta de datasets de eventos (conciertos, congresos…) disponible</a:t>
            </a:r>
            <a:endParaRPr sz="3000"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Fira Sans Extra Condensed Light"/>
              <a:buChar char="➔"/>
            </a:pPr>
            <a:r>
              <a:rPr lang="en" sz="3000"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Demora en recibir los datasets completos de meteorologia y festivos</a:t>
            </a:r>
            <a:endParaRPr sz="3000"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Fira Sans Extra Condensed Light"/>
              <a:buChar char="➔"/>
            </a:pPr>
            <a:r>
              <a:rPr lang="en" sz="3000"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Muchas iteraciones para conseguir el mejor modelo predictivo posible (mucho tiempo)</a:t>
            </a:r>
            <a:endParaRPr sz="3000"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pic>
        <p:nvPicPr>
          <p:cNvPr id="409" name="Google Shape;409;p24"/>
          <p:cNvPicPr preferRelativeResize="0"/>
          <p:nvPr/>
        </p:nvPicPr>
        <p:blipFill rotWithShape="1">
          <a:blip r:embed="rId3">
            <a:alphaModFix/>
          </a:blip>
          <a:srcRect b="0" l="0" r="63794" t="0"/>
          <a:stretch/>
        </p:blipFill>
        <p:spPr>
          <a:xfrm>
            <a:off x="7859025" y="4815012"/>
            <a:ext cx="254751" cy="24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4"/>
          <p:cNvPicPr preferRelativeResize="0"/>
          <p:nvPr/>
        </p:nvPicPr>
        <p:blipFill rotWithShape="1">
          <a:blip r:embed="rId4">
            <a:alphaModFix/>
          </a:blip>
          <a:srcRect b="0" l="0" r="72301" t="0"/>
          <a:stretch/>
        </p:blipFill>
        <p:spPr>
          <a:xfrm>
            <a:off x="8207300" y="4826430"/>
            <a:ext cx="254751" cy="220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2047" y="4730088"/>
            <a:ext cx="566702" cy="328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2" name="Google Shape;412;p24"/>
          <p:cNvGrpSpPr/>
          <p:nvPr/>
        </p:nvGrpSpPr>
        <p:grpSpPr>
          <a:xfrm>
            <a:off x="202617" y="0"/>
            <a:ext cx="1821851" cy="5143499"/>
            <a:chOff x="5370050" y="3"/>
            <a:chExt cx="2244488" cy="5143499"/>
          </a:xfrm>
        </p:grpSpPr>
        <p:sp>
          <p:nvSpPr>
            <p:cNvPr id="413" name="Google Shape;413;p24"/>
            <p:cNvSpPr/>
            <p:nvPr/>
          </p:nvSpPr>
          <p:spPr>
            <a:xfrm>
              <a:off x="5370050" y="3"/>
              <a:ext cx="2244488" cy="5143394"/>
            </a:xfrm>
            <a:custGeom>
              <a:rect b="b" l="l" r="r" t="t"/>
              <a:pathLst>
                <a:path extrusionOk="0" h="161033" w="70272">
                  <a:moveTo>
                    <a:pt x="28588" y="1"/>
                  </a:moveTo>
                  <a:lnTo>
                    <a:pt x="28588" y="18920"/>
                  </a:lnTo>
                  <a:cubicBezTo>
                    <a:pt x="28588" y="19932"/>
                    <a:pt x="28540" y="20420"/>
                    <a:pt x="28493" y="20646"/>
                  </a:cubicBezTo>
                  <a:cubicBezTo>
                    <a:pt x="28266" y="20694"/>
                    <a:pt x="27778" y="20741"/>
                    <a:pt x="26766" y="20741"/>
                  </a:cubicBezTo>
                  <a:lnTo>
                    <a:pt x="13860" y="20741"/>
                  </a:lnTo>
                  <a:cubicBezTo>
                    <a:pt x="5954" y="20741"/>
                    <a:pt x="1" y="26694"/>
                    <a:pt x="1" y="34612"/>
                  </a:cubicBezTo>
                  <a:cubicBezTo>
                    <a:pt x="1" y="42494"/>
                    <a:pt x="5954" y="48459"/>
                    <a:pt x="13860" y="48459"/>
                  </a:cubicBezTo>
                  <a:lnTo>
                    <a:pt x="32576" y="48459"/>
                  </a:lnTo>
                  <a:cubicBezTo>
                    <a:pt x="33850" y="48459"/>
                    <a:pt x="33898" y="48757"/>
                    <a:pt x="33898" y="49781"/>
                  </a:cubicBezTo>
                  <a:lnTo>
                    <a:pt x="33898" y="66926"/>
                  </a:lnTo>
                  <a:cubicBezTo>
                    <a:pt x="33898" y="67938"/>
                    <a:pt x="33850" y="68247"/>
                    <a:pt x="32576" y="68247"/>
                  </a:cubicBezTo>
                  <a:lnTo>
                    <a:pt x="13860" y="68247"/>
                  </a:lnTo>
                  <a:cubicBezTo>
                    <a:pt x="5954" y="68247"/>
                    <a:pt x="1" y="74200"/>
                    <a:pt x="1" y="82094"/>
                  </a:cubicBezTo>
                  <a:cubicBezTo>
                    <a:pt x="1" y="90000"/>
                    <a:pt x="5954" y="95965"/>
                    <a:pt x="13860" y="95965"/>
                  </a:cubicBezTo>
                  <a:lnTo>
                    <a:pt x="26766" y="95965"/>
                  </a:lnTo>
                  <a:cubicBezTo>
                    <a:pt x="27778" y="95965"/>
                    <a:pt x="28266" y="96013"/>
                    <a:pt x="28493" y="96060"/>
                  </a:cubicBezTo>
                  <a:cubicBezTo>
                    <a:pt x="28540" y="96286"/>
                    <a:pt x="28588" y="96763"/>
                    <a:pt x="28588" y="97775"/>
                  </a:cubicBezTo>
                  <a:lnTo>
                    <a:pt x="28588" y="122992"/>
                  </a:lnTo>
                  <a:cubicBezTo>
                    <a:pt x="28588" y="128457"/>
                    <a:pt x="30279" y="132517"/>
                    <a:pt x="33624" y="135053"/>
                  </a:cubicBezTo>
                  <a:cubicBezTo>
                    <a:pt x="36125" y="136958"/>
                    <a:pt x="39458" y="137922"/>
                    <a:pt x="43506" y="137922"/>
                  </a:cubicBezTo>
                  <a:lnTo>
                    <a:pt x="56413" y="137922"/>
                  </a:lnTo>
                  <a:cubicBezTo>
                    <a:pt x="57020" y="137922"/>
                    <a:pt x="57163" y="137958"/>
                    <a:pt x="57163" y="138684"/>
                  </a:cubicBezTo>
                  <a:cubicBezTo>
                    <a:pt x="57163" y="139423"/>
                    <a:pt x="56818" y="139423"/>
                    <a:pt x="56413" y="139423"/>
                  </a:cubicBezTo>
                  <a:lnTo>
                    <a:pt x="37696" y="139423"/>
                  </a:lnTo>
                  <a:cubicBezTo>
                    <a:pt x="33624" y="139423"/>
                    <a:pt x="29933" y="140875"/>
                    <a:pt x="27326" y="143483"/>
                  </a:cubicBezTo>
                  <a:cubicBezTo>
                    <a:pt x="24706" y="146102"/>
                    <a:pt x="23266" y="149781"/>
                    <a:pt x="23266" y="153853"/>
                  </a:cubicBezTo>
                  <a:lnTo>
                    <a:pt x="23266" y="161032"/>
                  </a:lnTo>
                  <a:lnTo>
                    <a:pt x="36363" y="161032"/>
                  </a:lnTo>
                  <a:lnTo>
                    <a:pt x="36363" y="153853"/>
                  </a:lnTo>
                  <a:cubicBezTo>
                    <a:pt x="36363" y="152841"/>
                    <a:pt x="36422" y="152531"/>
                    <a:pt x="37696" y="152531"/>
                  </a:cubicBezTo>
                  <a:lnTo>
                    <a:pt x="56413" y="152531"/>
                  </a:lnTo>
                  <a:cubicBezTo>
                    <a:pt x="64319" y="152531"/>
                    <a:pt x="70272" y="146566"/>
                    <a:pt x="70272" y="138684"/>
                  </a:cubicBezTo>
                  <a:cubicBezTo>
                    <a:pt x="70272" y="130779"/>
                    <a:pt x="64319" y="124814"/>
                    <a:pt x="56413" y="124814"/>
                  </a:cubicBezTo>
                  <a:lnTo>
                    <a:pt x="43506" y="124814"/>
                  </a:lnTo>
                  <a:cubicBezTo>
                    <a:pt x="42494" y="124814"/>
                    <a:pt x="42018" y="124766"/>
                    <a:pt x="41792" y="124718"/>
                  </a:cubicBezTo>
                  <a:cubicBezTo>
                    <a:pt x="41744" y="124492"/>
                    <a:pt x="41697" y="124016"/>
                    <a:pt x="41697" y="122992"/>
                  </a:cubicBezTo>
                  <a:lnTo>
                    <a:pt x="41697" y="97775"/>
                  </a:lnTo>
                  <a:cubicBezTo>
                    <a:pt x="41697" y="92322"/>
                    <a:pt x="39982" y="88262"/>
                    <a:pt x="36648" y="85714"/>
                  </a:cubicBezTo>
                  <a:cubicBezTo>
                    <a:pt x="34160" y="83821"/>
                    <a:pt x="30826" y="82856"/>
                    <a:pt x="26766" y="82856"/>
                  </a:cubicBezTo>
                  <a:lnTo>
                    <a:pt x="13860" y="82856"/>
                  </a:lnTo>
                  <a:cubicBezTo>
                    <a:pt x="13253" y="82856"/>
                    <a:pt x="13110" y="82820"/>
                    <a:pt x="13110" y="82094"/>
                  </a:cubicBezTo>
                  <a:cubicBezTo>
                    <a:pt x="13110" y="81332"/>
                    <a:pt x="13443" y="81332"/>
                    <a:pt x="13860" y="81332"/>
                  </a:cubicBezTo>
                  <a:lnTo>
                    <a:pt x="32576" y="81332"/>
                  </a:lnTo>
                  <a:cubicBezTo>
                    <a:pt x="36648" y="81332"/>
                    <a:pt x="40339" y="79903"/>
                    <a:pt x="42947" y="77296"/>
                  </a:cubicBezTo>
                  <a:cubicBezTo>
                    <a:pt x="45578" y="74677"/>
                    <a:pt x="47007" y="70986"/>
                    <a:pt x="47007" y="66926"/>
                  </a:cubicBezTo>
                  <a:lnTo>
                    <a:pt x="47007" y="49781"/>
                  </a:lnTo>
                  <a:cubicBezTo>
                    <a:pt x="47007" y="45697"/>
                    <a:pt x="45578" y="42030"/>
                    <a:pt x="42947" y="39410"/>
                  </a:cubicBezTo>
                  <a:cubicBezTo>
                    <a:pt x="40339" y="36791"/>
                    <a:pt x="36648" y="35350"/>
                    <a:pt x="32576" y="35350"/>
                  </a:cubicBezTo>
                  <a:lnTo>
                    <a:pt x="13860" y="35350"/>
                  </a:lnTo>
                  <a:cubicBezTo>
                    <a:pt x="13443" y="35350"/>
                    <a:pt x="13110" y="35350"/>
                    <a:pt x="13110" y="34612"/>
                  </a:cubicBezTo>
                  <a:cubicBezTo>
                    <a:pt x="13110" y="33886"/>
                    <a:pt x="13253" y="33850"/>
                    <a:pt x="13860" y="33850"/>
                  </a:cubicBezTo>
                  <a:lnTo>
                    <a:pt x="26766" y="33850"/>
                  </a:lnTo>
                  <a:cubicBezTo>
                    <a:pt x="30826" y="33850"/>
                    <a:pt x="34160" y="32886"/>
                    <a:pt x="36648" y="30981"/>
                  </a:cubicBezTo>
                  <a:cubicBezTo>
                    <a:pt x="40006" y="28445"/>
                    <a:pt x="41697" y="24385"/>
                    <a:pt x="41697" y="18920"/>
                  </a:cubicBezTo>
                  <a:lnTo>
                    <a:pt x="41697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5424445" y="3"/>
              <a:ext cx="1845557" cy="5143394"/>
            </a:xfrm>
            <a:custGeom>
              <a:rect b="b" l="l" r="r" t="t"/>
              <a:pathLst>
                <a:path extrusionOk="0" h="161033" w="57782">
                  <a:moveTo>
                    <a:pt x="28587" y="1"/>
                  </a:moveTo>
                  <a:lnTo>
                    <a:pt x="28587" y="18920"/>
                  </a:lnTo>
                  <a:cubicBezTo>
                    <a:pt x="28587" y="22158"/>
                    <a:pt x="28302" y="22444"/>
                    <a:pt x="25063" y="22444"/>
                  </a:cubicBezTo>
                  <a:lnTo>
                    <a:pt x="12157" y="22444"/>
                  </a:lnTo>
                  <a:cubicBezTo>
                    <a:pt x="5239" y="22444"/>
                    <a:pt x="1" y="27683"/>
                    <a:pt x="1" y="34612"/>
                  </a:cubicBezTo>
                  <a:cubicBezTo>
                    <a:pt x="1" y="41530"/>
                    <a:pt x="5239" y="46745"/>
                    <a:pt x="12157" y="46745"/>
                  </a:cubicBezTo>
                  <a:lnTo>
                    <a:pt x="30873" y="46745"/>
                  </a:lnTo>
                  <a:cubicBezTo>
                    <a:pt x="33564" y="46745"/>
                    <a:pt x="33921" y="48376"/>
                    <a:pt x="33921" y="49781"/>
                  </a:cubicBezTo>
                  <a:lnTo>
                    <a:pt x="33921" y="66926"/>
                  </a:lnTo>
                  <a:cubicBezTo>
                    <a:pt x="33921" y="68331"/>
                    <a:pt x="33564" y="69950"/>
                    <a:pt x="30873" y="69950"/>
                  </a:cubicBezTo>
                  <a:lnTo>
                    <a:pt x="12157" y="69950"/>
                  </a:lnTo>
                  <a:cubicBezTo>
                    <a:pt x="5239" y="69950"/>
                    <a:pt x="1" y="75165"/>
                    <a:pt x="1" y="82094"/>
                  </a:cubicBezTo>
                  <a:cubicBezTo>
                    <a:pt x="1" y="89024"/>
                    <a:pt x="5239" y="94250"/>
                    <a:pt x="12157" y="94250"/>
                  </a:cubicBezTo>
                  <a:lnTo>
                    <a:pt x="25063" y="94250"/>
                  </a:lnTo>
                  <a:cubicBezTo>
                    <a:pt x="28302" y="94250"/>
                    <a:pt x="28587" y="94548"/>
                    <a:pt x="28587" y="97775"/>
                  </a:cubicBezTo>
                  <a:lnTo>
                    <a:pt x="28587" y="122992"/>
                  </a:lnTo>
                  <a:cubicBezTo>
                    <a:pt x="28587" y="133910"/>
                    <a:pt x="35767" y="136220"/>
                    <a:pt x="41803" y="136220"/>
                  </a:cubicBezTo>
                  <a:lnTo>
                    <a:pt x="54710" y="136220"/>
                  </a:lnTo>
                  <a:cubicBezTo>
                    <a:pt x="56746" y="136220"/>
                    <a:pt x="57174" y="137553"/>
                    <a:pt x="57174" y="138684"/>
                  </a:cubicBezTo>
                  <a:cubicBezTo>
                    <a:pt x="57174" y="139244"/>
                    <a:pt x="56996" y="141149"/>
                    <a:pt x="54710" y="141149"/>
                  </a:cubicBezTo>
                  <a:lnTo>
                    <a:pt x="35993" y="141149"/>
                  </a:lnTo>
                  <a:cubicBezTo>
                    <a:pt x="28504" y="141149"/>
                    <a:pt x="23277" y="146364"/>
                    <a:pt x="23277" y="153853"/>
                  </a:cubicBezTo>
                  <a:lnTo>
                    <a:pt x="23277" y="161032"/>
                  </a:lnTo>
                  <a:lnTo>
                    <a:pt x="23873" y="161032"/>
                  </a:lnTo>
                  <a:lnTo>
                    <a:pt x="23873" y="153853"/>
                  </a:lnTo>
                  <a:cubicBezTo>
                    <a:pt x="23873" y="146721"/>
                    <a:pt x="28861" y="141744"/>
                    <a:pt x="35993" y="141744"/>
                  </a:cubicBezTo>
                  <a:lnTo>
                    <a:pt x="54710" y="141744"/>
                  </a:lnTo>
                  <a:cubicBezTo>
                    <a:pt x="56972" y="141744"/>
                    <a:pt x="57782" y="140077"/>
                    <a:pt x="57782" y="138684"/>
                  </a:cubicBezTo>
                  <a:cubicBezTo>
                    <a:pt x="57782" y="137744"/>
                    <a:pt x="57472" y="135601"/>
                    <a:pt x="54710" y="135601"/>
                  </a:cubicBezTo>
                  <a:lnTo>
                    <a:pt x="41803" y="135601"/>
                  </a:lnTo>
                  <a:cubicBezTo>
                    <a:pt x="36065" y="135601"/>
                    <a:pt x="29195" y="133410"/>
                    <a:pt x="29195" y="122992"/>
                  </a:cubicBezTo>
                  <a:lnTo>
                    <a:pt x="29195" y="97775"/>
                  </a:lnTo>
                  <a:cubicBezTo>
                    <a:pt x="29195" y="94215"/>
                    <a:pt x="28623" y="93643"/>
                    <a:pt x="25063" y="93643"/>
                  </a:cubicBezTo>
                  <a:lnTo>
                    <a:pt x="12157" y="93643"/>
                  </a:lnTo>
                  <a:cubicBezTo>
                    <a:pt x="5573" y="93643"/>
                    <a:pt x="620" y="88678"/>
                    <a:pt x="620" y="82094"/>
                  </a:cubicBezTo>
                  <a:cubicBezTo>
                    <a:pt x="620" y="75522"/>
                    <a:pt x="5573" y="70545"/>
                    <a:pt x="12157" y="70545"/>
                  </a:cubicBezTo>
                  <a:lnTo>
                    <a:pt x="30873" y="70545"/>
                  </a:lnTo>
                  <a:cubicBezTo>
                    <a:pt x="34517" y="70545"/>
                    <a:pt x="34517" y="67807"/>
                    <a:pt x="34517" y="66926"/>
                  </a:cubicBezTo>
                  <a:lnTo>
                    <a:pt x="34517" y="49781"/>
                  </a:lnTo>
                  <a:cubicBezTo>
                    <a:pt x="34517" y="46137"/>
                    <a:pt x="31778" y="46137"/>
                    <a:pt x="30873" y="46137"/>
                  </a:cubicBezTo>
                  <a:lnTo>
                    <a:pt x="12157" y="46137"/>
                  </a:lnTo>
                  <a:cubicBezTo>
                    <a:pt x="5573" y="46137"/>
                    <a:pt x="620" y="41172"/>
                    <a:pt x="620" y="34612"/>
                  </a:cubicBezTo>
                  <a:cubicBezTo>
                    <a:pt x="620" y="28016"/>
                    <a:pt x="5573" y="23063"/>
                    <a:pt x="12157" y="23063"/>
                  </a:cubicBezTo>
                  <a:lnTo>
                    <a:pt x="25063" y="23063"/>
                  </a:lnTo>
                  <a:cubicBezTo>
                    <a:pt x="28623" y="23063"/>
                    <a:pt x="29195" y="22480"/>
                    <a:pt x="29195" y="18920"/>
                  </a:cubicBezTo>
                  <a:lnTo>
                    <a:pt x="2919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5714626" y="3"/>
              <a:ext cx="1845525" cy="5143394"/>
            </a:xfrm>
            <a:custGeom>
              <a:rect b="b" l="l" r="r" t="t"/>
              <a:pathLst>
                <a:path extrusionOk="0" h="161033" w="57781">
                  <a:moveTo>
                    <a:pt x="28587" y="1"/>
                  </a:moveTo>
                  <a:lnTo>
                    <a:pt x="28587" y="18920"/>
                  </a:lnTo>
                  <a:cubicBezTo>
                    <a:pt x="28587" y="29338"/>
                    <a:pt x="21729" y="31528"/>
                    <a:pt x="15978" y="31528"/>
                  </a:cubicBezTo>
                  <a:lnTo>
                    <a:pt x="3072" y="31528"/>
                  </a:lnTo>
                  <a:cubicBezTo>
                    <a:pt x="310" y="31528"/>
                    <a:pt x="0" y="33672"/>
                    <a:pt x="0" y="34612"/>
                  </a:cubicBezTo>
                  <a:cubicBezTo>
                    <a:pt x="0" y="36029"/>
                    <a:pt x="810" y="37660"/>
                    <a:pt x="3072" y="37660"/>
                  </a:cubicBezTo>
                  <a:lnTo>
                    <a:pt x="21788" y="37660"/>
                  </a:lnTo>
                  <a:cubicBezTo>
                    <a:pt x="28920" y="37660"/>
                    <a:pt x="33897" y="42637"/>
                    <a:pt x="33897" y="49781"/>
                  </a:cubicBezTo>
                  <a:lnTo>
                    <a:pt x="33897" y="66926"/>
                  </a:lnTo>
                  <a:cubicBezTo>
                    <a:pt x="33897" y="74046"/>
                    <a:pt x="28920" y="79034"/>
                    <a:pt x="21788" y="79034"/>
                  </a:cubicBezTo>
                  <a:lnTo>
                    <a:pt x="3072" y="79034"/>
                  </a:lnTo>
                  <a:cubicBezTo>
                    <a:pt x="810" y="79034"/>
                    <a:pt x="0" y="80677"/>
                    <a:pt x="0" y="82094"/>
                  </a:cubicBezTo>
                  <a:cubicBezTo>
                    <a:pt x="0" y="83023"/>
                    <a:pt x="310" y="85166"/>
                    <a:pt x="3072" y="85166"/>
                  </a:cubicBezTo>
                  <a:lnTo>
                    <a:pt x="15978" y="85166"/>
                  </a:lnTo>
                  <a:cubicBezTo>
                    <a:pt x="21729" y="85166"/>
                    <a:pt x="28587" y="87357"/>
                    <a:pt x="28587" y="97775"/>
                  </a:cubicBezTo>
                  <a:lnTo>
                    <a:pt x="28587" y="122992"/>
                  </a:lnTo>
                  <a:cubicBezTo>
                    <a:pt x="28587" y="126552"/>
                    <a:pt x="29158" y="127135"/>
                    <a:pt x="32718" y="127135"/>
                  </a:cubicBezTo>
                  <a:lnTo>
                    <a:pt x="45625" y="127135"/>
                  </a:lnTo>
                  <a:cubicBezTo>
                    <a:pt x="52209" y="127135"/>
                    <a:pt x="57162" y="132100"/>
                    <a:pt x="57162" y="138684"/>
                  </a:cubicBezTo>
                  <a:cubicBezTo>
                    <a:pt x="57162" y="145257"/>
                    <a:pt x="52209" y="150210"/>
                    <a:pt x="45625" y="150210"/>
                  </a:cubicBezTo>
                  <a:lnTo>
                    <a:pt x="26908" y="150210"/>
                  </a:lnTo>
                  <a:cubicBezTo>
                    <a:pt x="23265" y="150210"/>
                    <a:pt x="23265" y="152948"/>
                    <a:pt x="23265" y="153853"/>
                  </a:cubicBezTo>
                  <a:lnTo>
                    <a:pt x="23265" y="161032"/>
                  </a:lnTo>
                  <a:lnTo>
                    <a:pt x="23872" y="161032"/>
                  </a:lnTo>
                  <a:lnTo>
                    <a:pt x="23872" y="153853"/>
                  </a:lnTo>
                  <a:cubicBezTo>
                    <a:pt x="23872" y="152448"/>
                    <a:pt x="24217" y="150817"/>
                    <a:pt x="26908" y="150817"/>
                  </a:cubicBezTo>
                  <a:lnTo>
                    <a:pt x="45625" y="150817"/>
                  </a:lnTo>
                  <a:cubicBezTo>
                    <a:pt x="52542" y="150817"/>
                    <a:pt x="57781" y="145602"/>
                    <a:pt x="57781" y="138684"/>
                  </a:cubicBezTo>
                  <a:cubicBezTo>
                    <a:pt x="57781" y="131755"/>
                    <a:pt x="52542" y="126528"/>
                    <a:pt x="45625" y="126528"/>
                  </a:cubicBezTo>
                  <a:lnTo>
                    <a:pt x="32718" y="126528"/>
                  </a:lnTo>
                  <a:cubicBezTo>
                    <a:pt x="29492" y="126528"/>
                    <a:pt x="29194" y="126231"/>
                    <a:pt x="29194" y="122992"/>
                  </a:cubicBezTo>
                  <a:lnTo>
                    <a:pt x="29194" y="97775"/>
                  </a:lnTo>
                  <a:cubicBezTo>
                    <a:pt x="29194" y="86857"/>
                    <a:pt x="22003" y="84559"/>
                    <a:pt x="15978" y="84559"/>
                  </a:cubicBezTo>
                  <a:lnTo>
                    <a:pt x="3072" y="84559"/>
                  </a:lnTo>
                  <a:cubicBezTo>
                    <a:pt x="1036" y="84559"/>
                    <a:pt x="607" y="83225"/>
                    <a:pt x="607" y="82094"/>
                  </a:cubicBezTo>
                  <a:cubicBezTo>
                    <a:pt x="607" y="81511"/>
                    <a:pt x="786" y="79630"/>
                    <a:pt x="3072" y="79630"/>
                  </a:cubicBezTo>
                  <a:lnTo>
                    <a:pt x="21788" y="79630"/>
                  </a:lnTo>
                  <a:cubicBezTo>
                    <a:pt x="29277" y="79630"/>
                    <a:pt x="34516" y="74415"/>
                    <a:pt x="34516" y="66926"/>
                  </a:cubicBezTo>
                  <a:lnTo>
                    <a:pt x="34516" y="49781"/>
                  </a:lnTo>
                  <a:cubicBezTo>
                    <a:pt x="34516" y="42292"/>
                    <a:pt x="29277" y="37065"/>
                    <a:pt x="21788" y="37065"/>
                  </a:cubicBezTo>
                  <a:lnTo>
                    <a:pt x="3072" y="37065"/>
                  </a:lnTo>
                  <a:cubicBezTo>
                    <a:pt x="786" y="37065"/>
                    <a:pt x="607" y="35184"/>
                    <a:pt x="607" y="34612"/>
                  </a:cubicBezTo>
                  <a:cubicBezTo>
                    <a:pt x="607" y="33481"/>
                    <a:pt x="1036" y="32148"/>
                    <a:pt x="3072" y="32148"/>
                  </a:cubicBezTo>
                  <a:lnTo>
                    <a:pt x="15978" y="32148"/>
                  </a:lnTo>
                  <a:cubicBezTo>
                    <a:pt x="22003" y="32148"/>
                    <a:pt x="29194" y="29838"/>
                    <a:pt x="29194" y="18920"/>
                  </a:cubicBezTo>
                  <a:lnTo>
                    <a:pt x="2919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5434347" y="3"/>
              <a:ext cx="2115929" cy="5143394"/>
            </a:xfrm>
            <a:custGeom>
              <a:rect b="b" l="l" r="r" t="t"/>
              <a:pathLst>
                <a:path extrusionOk="0" h="161033" w="66247">
                  <a:moveTo>
                    <a:pt x="28587" y="1"/>
                  </a:moveTo>
                  <a:lnTo>
                    <a:pt x="28587" y="18920"/>
                  </a:lnTo>
                  <a:cubicBezTo>
                    <a:pt x="28587" y="22325"/>
                    <a:pt x="28146" y="22754"/>
                    <a:pt x="24753" y="22754"/>
                  </a:cubicBezTo>
                  <a:lnTo>
                    <a:pt x="11847" y="22754"/>
                  </a:lnTo>
                  <a:cubicBezTo>
                    <a:pt x="5084" y="22754"/>
                    <a:pt x="0" y="27837"/>
                    <a:pt x="0" y="34612"/>
                  </a:cubicBezTo>
                  <a:cubicBezTo>
                    <a:pt x="0" y="41351"/>
                    <a:pt x="5084" y="46447"/>
                    <a:pt x="11847" y="46447"/>
                  </a:cubicBezTo>
                  <a:lnTo>
                    <a:pt x="30563" y="46447"/>
                  </a:lnTo>
                  <a:cubicBezTo>
                    <a:pt x="33564" y="46447"/>
                    <a:pt x="33897" y="48340"/>
                    <a:pt x="33897" y="49781"/>
                  </a:cubicBezTo>
                  <a:lnTo>
                    <a:pt x="33897" y="54924"/>
                  </a:lnTo>
                  <a:lnTo>
                    <a:pt x="33897" y="66926"/>
                  </a:lnTo>
                  <a:cubicBezTo>
                    <a:pt x="33897" y="68342"/>
                    <a:pt x="33564" y="70259"/>
                    <a:pt x="30563" y="70259"/>
                  </a:cubicBezTo>
                  <a:lnTo>
                    <a:pt x="11847" y="70259"/>
                  </a:lnTo>
                  <a:cubicBezTo>
                    <a:pt x="5084" y="70259"/>
                    <a:pt x="0" y="75343"/>
                    <a:pt x="0" y="82094"/>
                  </a:cubicBezTo>
                  <a:cubicBezTo>
                    <a:pt x="0" y="88857"/>
                    <a:pt x="5084" y="93941"/>
                    <a:pt x="11847" y="93941"/>
                  </a:cubicBezTo>
                  <a:lnTo>
                    <a:pt x="24753" y="93941"/>
                  </a:lnTo>
                  <a:cubicBezTo>
                    <a:pt x="28146" y="93941"/>
                    <a:pt x="28587" y="94369"/>
                    <a:pt x="28587" y="97775"/>
                  </a:cubicBezTo>
                  <a:lnTo>
                    <a:pt x="28587" y="116920"/>
                  </a:lnTo>
                  <a:lnTo>
                    <a:pt x="28587" y="122992"/>
                  </a:lnTo>
                  <a:cubicBezTo>
                    <a:pt x="28587" y="133672"/>
                    <a:pt x="35600" y="135910"/>
                    <a:pt x="41493" y="135910"/>
                  </a:cubicBezTo>
                  <a:lnTo>
                    <a:pt x="54400" y="135910"/>
                  </a:lnTo>
                  <a:cubicBezTo>
                    <a:pt x="56817" y="135910"/>
                    <a:pt x="57162" y="137637"/>
                    <a:pt x="57162" y="138684"/>
                  </a:cubicBezTo>
                  <a:cubicBezTo>
                    <a:pt x="57162" y="140018"/>
                    <a:pt x="56436" y="141435"/>
                    <a:pt x="54400" y="141435"/>
                  </a:cubicBezTo>
                  <a:lnTo>
                    <a:pt x="35671" y="141435"/>
                  </a:lnTo>
                  <a:cubicBezTo>
                    <a:pt x="28373" y="141435"/>
                    <a:pt x="23265" y="146543"/>
                    <a:pt x="23265" y="153853"/>
                  </a:cubicBezTo>
                  <a:lnTo>
                    <a:pt x="23265" y="160699"/>
                  </a:lnTo>
                  <a:lnTo>
                    <a:pt x="23265" y="161032"/>
                  </a:lnTo>
                  <a:lnTo>
                    <a:pt x="32337" y="161032"/>
                  </a:lnTo>
                  <a:lnTo>
                    <a:pt x="32337" y="160699"/>
                  </a:lnTo>
                  <a:lnTo>
                    <a:pt x="32337" y="153853"/>
                  </a:lnTo>
                  <a:cubicBezTo>
                    <a:pt x="32337" y="152412"/>
                    <a:pt x="32695" y="150519"/>
                    <a:pt x="35671" y="150519"/>
                  </a:cubicBezTo>
                  <a:lnTo>
                    <a:pt x="54400" y="150519"/>
                  </a:lnTo>
                  <a:cubicBezTo>
                    <a:pt x="61163" y="150519"/>
                    <a:pt x="66246" y="145423"/>
                    <a:pt x="66246" y="138684"/>
                  </a:cubicBezTo>
                  <a:cubicBezTo>
                    <a:pt x="66246" y="131922"/>
                    <a:pt x="61163" y="126826"/>
                    <a:pt x="54400" y="126826"/>
                  </a:cubicBezTo>
                  <a:lnTo>
                    <a:pt x="41493" y="126826"/>
                  </a:lnTo>
                  <a:cubicBezTo>
                    <a:pt x="38088" y="126826"/>
                    <a:pt x="37660" y="126397"/>
                    <a:pt x="37660" y="122992"/>
                  </a:cubicBezTo>
                  <a:lnTo>
                    <a:pt x="37660" y="103847"/>
                  </a:lnTo>
                  <a:lnTo>
                    <a:pt x="37660" y="97775"/>
                  </a:lnTo>
                  <a:cubicBezTo>
                    <a:pt x="37660" y="87107"/>
                    <a:pt x="30647" y="84868"/>
                    <a:pt x="24753" y="84868"/>
                  </a:cubicBezTo>
                  <a:lnTo>
                    <a:pt x="11847" y="84868"/>
                  </a:lnTo>
                  <a:cubicBezTo>
                    <a:pt x="9442" y="84868"/>
                    <a:pt x="9085" y="83130"/>
                    <a:pt x="9085" y="82094"/>
                  </a:cubicBezTo>
                  <a:cubicBezTo>
                    <a:pt x="9085" y="80761"/>
                    <a:pt x="9811" y="79320"/>
                    <a:pt x="11847" y="79320"/>
                  </a:cubicBezTo>
                  <a:lnTo>
                    <a:pt x="30563" y="79320"/>
                  </a:lnTo>
                  <a:cubicBezTo>
                    <a:pt x="37874" y="79320"/>
                    <a:pt x="42982" y="74224"/>
                    <a:pt x="42982" y="66926"/>
                  </a:cubicBezTo>
                  <a:lnTo>
                    <a:pt x="42982" y="54924"/>
                  </a:lnTo>
                  <a:lnTo>
                    <a:pt x="42982" y="49781"/>
                  </a:lnTo>
                  <a:cubicBezTo>
                    <a:pt x="42982" y="42470"/>
                    <a:pt x="37874" y="37362"/>
                    <a:pt x="30563" y="37362"/>
                  </a:cubicBezTo>
                  <a:lnTo>
                    <a:pt x="11847" y="37362"/>
                  </a:lnTo>
                  <a:cubicBezTo>
                    <a:pt x="9811" y="37362"/>
                    <a:pt x="9085" y="35946"/>
                    <a:pt x="9085" y="34612"/>
                  </a:cubicBezTo>
                  <a:cubicBezTo>
                    <a:pt x="9085" y="33564"/>
                    <a:pt x="9442" y="31838"/>
                    <a:pt x="11847" y="31838"/>
                  </a:cubicBezTo>
                  <a:lnTo>
                    <a:pt x="24753" y="31838"/>
                  </a:lnTo>
                  <a:cubicBezTo>
                    <a:pt x="30647" y="31838"/>
                    <a:pt x="37660" y="29600"/>
                    <a:pt x="37660" y="18920"/>
                  </a:cubicBezTo>
                  <a:lnTo>
                    <a:pt x="37660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5548790" y="3"/>
              <a:ext cx="1875613" cy="5066578"/>
            </a:xfrm>
            <a:custGeom>
              <a:rect b="b" l="l" r="r" t="t"/>
              <a:pathLst>
                <a:path extrusionOk="0" h="158628" w="58723">
                  <a:moveTo>
                    <a:pt x="29338" y="1"/>
                  </a:moveTo>
                  <a:lnTo>
                    <a:pt x="29338" y="2406"/>
                  </a:lnTo>
                  <a:lnTo>
                    <a:pt x="29743" y="2406"/>
                  </a:lnTo>
                  <a:lnTo>
                    <a:pt x="29743" y="1"/>
                  </a:lnTo>
                  <a:close/>
                  <a:moveTo>
                    <a:pt x="29338" y="4799"/>
                  </a:moveTo>
                  <a:lnTo>
                    <a:pt x="29338" y="7204"/>
                  </a:lnTo>
                  <a:lnTo>
                    <a:pt x="29743" y="7204"/>
                  </a:lnTo>
                  <a:lnTo>
                    <a:pt x="29743" y="4799"/>
                  </a:lnTo>
                  <a:close/>
                  <a:moveTo>
                    <a:pt x="29338" y="9597"/>
                  </a:moveTo>
                  <a:lnTo>
                    <a:pt x="29338" y="12002"/>
                  </a:lnTo>
                  <a:lnTo>
                    <a:pt x="29743" y="12002"/>
                  </a:lnTo>
                  <a:lnTo>
                    <a:pt x="29743" y="9597"/>
                  </a:lnTo>
                  <a:close/>
                  <a:moveTo>
                    <a:pt x="29338" y="14395"/>
                  </a:moveTo>
                  <a:lnTo>
                    <a:pt x="29338" y="16800"/>
                  </a:lnTo>
                  <a:lnTo>
                    <a:pt x="29743" y="16800"/>
                  </a:lnTo>
                  <a:lnTo>
                    <a:pt x="29743" y="14395"/>
                  </a:lnTo>
                  <a:close/>
                  <a:moveTo>
                    <a:pt x="29338" y="19194"/>
                  </a:moveTo>
                  <a:lnTo>
                    <a:pt x="29338" y="21325"/>
                  </a:lnTo>
                  <a:cubicBezTo>
                    <a:pt x="29338" y="21408"/>
                    <a:pt x="29338" y="21503"/>
                    <a:pt x="29338" y="21587"/>
                  </a:cubicBezTo>
                  <a:lnTo>
                    <a:pt x="29743" y="21599"/>
                  </a:lnTo>
                  <a:cubicBezTo>
                    <a:pt x="29743" y="21503"/>
                    <a:pt x="29743" y="21420"/>
                    <a:pt x="29743" y="21325"/>
                  </a:cubicBezTo>
                  <a:lnTo>
                    <a:pt x="29743" y="19194"/>
                  </a:lnTo>
                  <a:close/>
                  <a:moveTo>
                    <a:pt x="28897" y="23861"/>
                  </a:moveTo>
                  <a:cubicBezTo>
                    <a:pt x="28600" y="24611"/>
                    <a:pt x="28147" y="25230"/>
                    <a:pt x="27576" y="25718"/>
                  </a:cubicBezTo>
                  <a:lnTo>
                    <a:pt x="27838" y="26028"/>
                  </a:lnTo>
                  <a:cubicBezTo>
                    <a:pt x="28457" y="25492"/>
                    <a:pt x="28945" y="24813"/>
                    <a:pt x="29266" y="24016"/>
                  </a:cubicBezTo>
                  <a:lnTo>
                    <a:pt x="28897" y="23861"/>
                  </a:lnTo>
                  <a:close/>
                  <a:moveTo>
                    <a:pt x="8800" y="26945"/>
                  </a:moveTo>
                  <a:lnTo>
                    <a:pt x="8800" y="27349"/>
                  </a:lnTo>
                  <a:lnTo>
                    <a:pt x="11205" y="27349"/>
                  </a:lnTo>
                  <a:lnTo>
                    <a:pt x="11205" y="26945"/>
                  </a:lnTo>
                  <a:close/>
                  <a:moveTo>
                    <a:pt x="13598" y="26945"/>
                  </a:moveTo>
                  <a:lnTo>
                    <a:pt x="13598" y="27349"/>
                  </a:lnTo>
                  <a:lnTo>
                    <a:pt x="16003" y="27349"/>
                  </a:lnTo>
                  <a:lnTo>
                    <a:pt x="16003" y="26945"/>
                  </a:lnTo>
                  <a:close/>
                  <a:moveTo>
                    <a:pt x="18396" y="26945"/>
                  </a:moveTo>
                  <a:lnTo>
                    <a:pt x="18396" y="27349"/>
                  </a:lnTo>
                  <a:lnTo>
                    <a:pt x="20801" y="27349"/>
                  </a:lnTo>
                  <a:lnTo>
                    <a:pt x="20801" y="26945"/>
                  </a:lnTo>
                  <a:close/>
                  <a:moveTo>
                    <a:pt x="25528" y="26742"/>
                  </a:moveTo>
                  <a:cubicBezTo>
                    <a:pt x="24968" y="26873"/>
                    <a:pt x="24361" y="26945"/>
                    <a:pt x="23718" y="26945"/>
                  </a:cubicBezTo>
                  <a:lnTo>
                    <a:pt x="23194" y="26945"/>
                  </a:lnTo>
                  <a:lnTo>
                    <a:pt x="23194" y="27349"/>
                  </a:lnTo>
                  <a:lnTo>
                    <a:pt x="23718" y="27349"/>
                  </a:lnTo>
                  <a:cubicBezTo>
                    <a:pt x="24397" y="27349"/>
                    <a:pt x="25040" y="27278"/>
                    <a:pt x="25623" y="27123"/>
                  </a:cubicBezTo>
                  <a:lnTo>
                    <a:pt x="25528" y="26742"/>
                  </a:lnTo>
                  <a:close/>
                  <a:moveTo>
                    <a:pt x="6371" y="27040"/>
                  </a:moveTo>
                  <a:cubicBezTo>
                    <a:pt x="5549" y="27159"/>
                    <a:pt x="4763" y="27409"/>
                    <a:pt x="4037" y="27754"/>
                  </a:cubicBezTo>
                  <a:lnTo>
                    <a:pt x="4204" y="28123"/>
                  </a:lnTo>
                  <a:cubicBezTo>
                    <a:pt x="4894" y="27790"/>
                    <a:pt x="5644" y="27552"/>
                    <a:pt x="6430" y="27445"/>
                  </a:cubicBezTo>
                  <a:lnTo>
                    <a:pt x="6371" y="27040"/>
                  </a:lnTo>
                  <a:close/>
                  <a:moveTo>
                    <a:pt x="2037" y="29183"/>
                  </a:moveTo>
                  <a:cubicBezTo>
                    <a:pt x="1453" y="29766"/>
                    <a:pt x="989" y="30457"/>
                    <a:pt x="656" y="31219"/>
                  </a:cubicBezTo>
                  <a:lnTo>
                    <a:pt x="1025" y="31386"/>
                  </a:lnTo>
                  <a:cubicBezTo>
                    <a:pt x="1346" y="30659"/>
                    <a:pt x="1775" y="30016"/>
                    <a:pt x="2323" y="29469"/>
                  </a:cubicBezTo>
                  <a:lnTo>
                    <a:pt x="2037" y="29183"/>
                  </a:lnTo>
                  <a:close/>
                  <a:moveTo>
                    <a:pt x="49" y="33588"/>
                  </a:moveTo>
                  <a:cubicBezTo>
                    <a:pt x="13" y="33910"/>
                    <a:pt x="1" y="34243"/>
                    <a:pt x="1" y="34576"/>
                  </a:cubicBezTo>
                  <a:cubicBezTo>
                    <a:pt x="1" y="35076"/>
                    <a:pt x="37" y="35565"/>
                    <a:pt x="96" y="36029"/>
                  </a:cubicBezTo>
                  <a:lnTo>
                    <a:pt x="489" y="35981"/>
                  </a:lnTo>
                  <a:cubicBezTo>
                    <a:pt x="430" y="35529"/>
                    <a:pt x="406" y="35065"/>
                    <a:pt x="406" y="34576"/>
                  </a:cubicBezTo>
                  <a:cubicBezTo>
                    <a:pt x="406" y="34255"/>
                    <a:pt x="418" y="33933"/>
                    <a:pt x="453" y="33636"/>
                  </a:cubicBezTo>
                  <a:lnTo>
                    <a:pt x="49" y="33588"/>
                  </a:lnTo>
                  <a:close/>
                  <a:moveTo>
                    <a:pt x="1108" y="38220"/>
                  </a:moveTo>
                  <a:lnTo>
                    <a:pt x="751" y="38386"/>
                  </a:lnTo>
                  <a:cubicBezTo>
                    <a:pt x="1096" y="39160"/>
                    <a:pt x="1584" y="39839"/>
                    <a:pt x="2180" y="40387"/>
                  </a:cubicBezTo>
                  <a:lnTo>
                    <a:pt x="2454" y="40101"/>
                  </a:lnTo>
                  <a:cubicBezTo>
                    <a:pt x="1894" y="39577"/>
                    <a:pt x="1442" y="38946"/>
                    <a:pt x="1108" y="38220"/>
                  </a:cubicBezTo>
                  <a:close/>
                  <a:moveTo>
                    <a:pt x="4406" y="41315"/>
                  </a:moveTo>
                  <a:lnTo>
                    <a:pt x="4263" y="41696"/>
                  </a:lnTo>
                  <a:cubicBezTo>
                    <a:pt x="4978" y="41982"/>
                    <a:pt x="5787" y="42161"/>
                    <a:pt x="6645" y="42244"/>
                  </a:cubicBezTo>
                  <a:lnTo>
                    <a:pt x="6680" y="41851"/>
                  </a:lnTo>
                  <a:cubicBezTo>
                    <a:pt x="5859" y="41768"/>
                    <a:pt x="5097" y="41589"/>
                    <a:pt x="4406" y="41315"/>
                  </a:cubicBezTo>
                  <a:close/>
                  <a:moveTo>
                    <a:pt x="9062" y="41899"/>
                  </a:moveTo>
                  <a:lnTo>
                    <a:pt x="9062" y="42292"/>
                  </a:lnTo>
                  <a:lnTo>
                    <a:pt x="11467" y="42292"/>
                  </a:lnTo>
                  <a:lnTo>
                    <a:pt x="11467" y="41899"/>
                  </a:lnTo>
                  <a:close/>
                  <a:moveTo>
                    <a:pt x="13860" y="41899"/>
                  </a:moveTo>
                  <a:lnTo>
                    <a:pt x="13860" y="42292"/>
                  </a:lnTo>
                  <a:lnTo>
                    <a:pt x="16265" y="42292"/>
                  </a:lnTo>
                  <a:lnTo>
                    <a:pt x="16265" y="41899"/>
                  </a:lnTo>
                  <a:close/>
                  <a:moveTo>
                    <a:pt x="18658" y="41899"/>
                  </a:moveTo>
                  <a:lnTo>
                    <a:pt x="18658" y="42292"/>
                  </a:lnTo>
                  <a:lnTo>
                    <a:pt x="21063" y="42292"/>
                  </a:lnTo>
                  <a:lnTo>
                    <a:pt x="21063" y="41899"/>
                  </a:lnTo>
                  <a:close/>
                  <a:moveTo>
                    <a:pt x="23456" y="41899"/>
                  </a:moveTo>
                  <a:lnTo>
                    <a:pt x="23456" y="42292"/>
                  </a:lnTo>
                  <a:lnTo>
                    <a:pt x="25861" y="42292"/>
                  </a:lnTo>
                  <a:lnTo>
                    <a:pt x="25861" y="41899"/>
                  </a:lnTo>
                  <a:close/>
                  <a:moveTo>
                    <a:pt x="28278" y="41923"/>
                  </a:moveTo>
                  <a:lnTo>
                    <a:pt x="28231" y="42327"/>
                  </a:lnTo>
                  <a:cubicBezTo>
                    <a:pt x="28945" y="42411"/>
                    <a:pt x="29707" y="42649"/>
                    <a:pt x="30445" y="43018"/>
                  </a:cubicBezTo>
                  <a:lnTo>
                    <a:pt x="30624" y="42661"/>
                  </a:lnTo>
                  <a:cubicBezTo>
                    <a:pt x="29850" y="42268"/>
                    <a:pt x="29040" y="42018"/>
                    <a:pt x="28278" y="41923"/>
                  </a:cubicBezTo>
                  <a:close/>
                  <a:moveTo>
                    <a:pt x="32636" y="44054"/>
                  </a:moveTo>
                  <a:lnTo>
                    <a:pt x="32362" y="44351"/>
                  </a:lnTo>
                  <a:cubicBezTo>
                    <a:pt x="32957" y="44899"/>
                    <a:pt x="33434" y="45506"/>
                    <a:pt x="33803" y="46173"/>
                  </a:cubicBezTo>
                  <a:lnTo>
                    <a:pt x="34160" y="45983"/>
                  </a:lnTo>
                  <a:cubicBezTo>
                    <a:pt x="33767" y="45280"/>
                    <a:pt x="33255" y="44625"/>
                    <a:pt x="32636" y="44054"/>
                  </a:cubicBezTo>
                  <a:close/>
                  <a:moveTo>
                    <a:pt x="34934" y="48304"/>
                  </a:moveTo>
                  <a:lnTo>
                    <a:pt x="34529" y="48364"/>
                  </a:lnTo>
                  <a:cubicBezTo>
                    <a:pt x="34577" y="48638"/>
                    <a:pt x="34589" y="48912"/>
                    <a:pt x="34589" y="49197"/>
                  </a:cubicBezTo>
                  <a:lnTo>
                    <a:pt x="34589" y="50733"/>
                  </a:lnTo>
                  <a:lnTo>
                    <a:pt x="34993" y="50733"/>
                  </a:lnTo>
                  <a:lnTo>
                    <a:pt x="34993" y="49197"/>
                  </a:lnTo>
                  <a:cubicBezTo>
                    <a:pt x="34993" y="48900"/>
                    <a:pt x="34970" y="48602"/>
                    <a:pt x="34934" y="48304"/>
                  </a:cubicBezTo>
                  <a:close/>
                  <a:moveTo>
                    <a:pt x="34589" y="53138"/>
                  </a:moveTo>
                  <a:lnTo>
                    <a:pt x="34589" y="55531"/>
                  </a:lnTo>
                  <a:lnTo>
                    <a:pt x="34993" y="55531"/>
                  </a:lnTo>
                  <a:lnTo>
                    <a:pt x="34993" y="53138"/>
                  </a:lnTo>
                  <a:close/>
                  <a:moveTo>
                    <a:pt x="34589" y="57936"/>
                  </a:moveTo>
                  <a:lnTo>
                    <a:pt x="34589" y="60330"/>
                  </a:lnTo>
                  <a:lnTo>
                    <a:pt x="34993" y="60330"/>
                  </a:lnTo>
                  <a:lnTo>
                    <a:pt x="34993" y="57936"/>
                  </a:lnTo>
                  <a:close/>
                  <a:moveTo>
                    <a:pt x="34589" y="62735"/>
                  </a:moveTo>
                  <a:lnTo>
                    <a:pt x="34589" y="65128"/>
                  </a:lnTo>
                  <a:lnTo>
                    <a:pt x="34993" y="65128"/>
                  </a:lnTo>
                  <a:lnTo>
                    <a:pt x="34993" y="62735"/>
                  </a:lnTo>
                  <a:close/>
                  <a:moveTo>
                    <a:pt x="34589" y="67533"/>
                  </a:moveTo>
                  <a:lnTo>
                    <a:pt x="34589" y="67961"/>
                  </a:lnTo>
                  <a:cubicBezTo>
                    <a:pt x="34589" y="68628"/>
                    <a:pt x="34529" y="69283"/>
                    <a:pt x="34410" y="69878"/>
                  </a:cubicBezTo>
                  <a:lnTo>
                    <a:pt x="34803" y="69950"/>
                  </a:lnTo>
                  <a:cubicBezTo>
                    <a:pt x="34934" y="69331"/>
                    <a:pt x="34993" y="68664"/>
                    <a:pt x="34993" y="67961"/>
                  </a:cubicBezTo>
                  <a:lnTo>
                    <a:pt x="34993" y="67533"/>
                  </a:lnTo>
                  <a:close/>
                  <a:moveTo>
                    <a:pt x="33600" y="72045"/>
                  </a:moveTo>
                  <a:cubicBezTo>
                    <a:pt x="33196" y="72724"/>
                    <a:pt x="32672" y="73295"/>
                    <a:pt x="32041" y="73736"/>
                  </a:cubicBezTo>
                  <a:lnTo>
                    <a:pt x="32279" y="74069"/>
                  </a:lnTo>
                  <a:cubicBezTo>
                    <a:pt x="32945" y="73593"/>
                    <a:pt x="33517" y="72974"/>
                    <a:pt x="33946" y="72260"/>
                  </a:cubicBezTo>
                  <a:lnTo>
                    <a:pt x="33600" y="72045"/>
                  </a:lnTo>
                  <a:close/>
                  <a:moveTo>
                    <a:pt x="8419" y="74974"/>
                  </a:moveTo>
                  <a:lnTo>
                    <a:pt x="8419" y="75367"/>
                  </a:lnTo>
                  <a:lnTo>
                    <a:pt x="10812" y="75367"/>
                  </a:lnTo>
                  <a:lnTo>
                    <a:pt x="10812" y="74974"/>
                  </a:lnTo>
                  <a:close/>
                  <a:moveTo>
                    <a:pt x="13217" y="74974"/>
                  </a:moveTo>
                  <a:lnTo>
                    <a:pt x="13217" y="75367"/>
                  </a:lnTo>
                  <a:lnTo>
                    <a:pt x="15610" y="75367"/>
                  </a:lnTo>
                  <a:lnTo>
                    <a:pt x="15610" y="74974"/>
                  </a:lnTo>
                  <a:close/>
                  <a:moveTo>
                    <a:pt x="18015" y="74974"/>
                  </a:moveTo>
                  <a:lnTo>
                    <a:pt x="18015" y="75367"/>
                  </a:lnTo>
                  <a:lnTo>
                    <a:pt x="20420" y="75367"/>
                  </a:lnTo>
                  <a:lnTo>
                    <a:pt x="20420" y="74974"/>
                  </a:lnTo>
                  <a:close/>
                  <a:moveTo>
                    <a:pt x="22813" y="74974"/>
                  </a:moveTo>
                  <a:lnTo>
                    <a:pt x="22813" y="75367"/>
                  </a:lnTo>
                  <a:lnTo>
                    <a:pt x="25218" y="75367"/>
                  </a:lnTo>
                  <a:lnTo>
                    <a:pt x="25218" y="74974"/>
                  </a:lnTo>
                  <a:close/>
                  <a:moveTo>
                    <a:pt x="29933" y="74688"/>
                  </a:moveTo>
                  <a:cubicBezTo>
                    <a:pt x="29231" y="74879"/>
                    <a:pt x="28457" y="74962"/>
                    <a:pt x="27611" y="74974"/>
                  </a:cubicBezTo>
                  <a:lnTo>
                    <a:pt x="27611" y="75367"/>
                  </a:lnTo>
                  <a:cubicBezTo>
                    <a:pt x="28481" y="75367"/>
                    <a:pt x="29302" y="75272"/>
                    <a:pt x="30040" y="75081"/>
                  </a:cubicBezTo>
                  <a:lnTo>
                    <a:pt x="29933" y="74688"/>
                  </a:lnTo>
                  <a:close/>
                  <a:moveTo>
                    <a:pt x="5990" y="75189"/>
                  </a:moveTo>
                  <a:cubicBezTo>
                    <a:pt x="5180" y="75379"/>
                    <a:pt x="4430" y="75701"/>
                    <a:pt x="3728" y="76141"/>
                  </a:cubicBezTo>
                  <a:lnTo>
                    <a:pt x="3942" y="76486"/>
                  </a:lnTo>
                  <a:cubicBezTo>
                    <a:pt x="4609" y="76070"/>
                    <a:pt x="5323" y="75760"/>
                    <a:pt x="6085" y="75581"/>
                  </a:cubicBezTo>
                  <a:lnTo>
                    <a:pt x="5990" y="75189"/>
                  </a:lnTo>
                  <a:close/>
                  <a:moveTo>
                    <a:pt x="1894" y="77772"/>
                  </a:moveTo>
                  <a:cubicBezTo>
                    <a:pt x="1382" y="78415"/>
                    <a:pt x="977" y="79141"/>
                    <a:pt x="691" y="79915"/>
                  </a:cubicBezTo>
                  <a:lnTo>
                    <a:pt x="1072" y="80058"/>
                  </a:lnTo>
                  <a:cubicBezTo>
                    <a:pt x="1334" y="79320"/>
                    <a:pt x="1715" y="78641"/>
                    <a:pt x="2204" y="78034"/>
                  </a:cubicBezTo>
                  <a:lnTo>
                    <a:pt x="1894" y="77772"/>
                  </a:lnTo>
                  <a:close/>
                  <a:moveTo>
                    <a:pt x="239" y="82332"/>
                  </a:moveTo>
                  <a:cubicBezTo>
                    <a:pt x="239" y="82392"/>
                    <a:pt x="239" y="82463"/>
                    <a:pt x="239" y="82535"/>
                  </a:cubicBezTo>
                  <a:cubicBezTo>
                    <a:pt x="239" y="83320"/>
                    <a:pt x="310" y="84071"/>
                    <a:pt x="465" y="84761"/>
                  </a:cubicBezTo>
                  <a:lnTo>
                    <a:pt x="858" y="84678"/>
                  </a:lnTo>
                  <a:cubicBezTo>
                    <a:pt x="715" y="84011"/>
                    <a:pt x="644" y="83297"/>
                    <a:pt x="644" y="82535"/>
                  </a:cubicBezTo>
                  <a:cubicBezTo>
                    <a:pt x="644" y="82463"/>
                    <a:pt x="644" y="82404"/>
                    <a:pt x="644" y="82332"/>
                  </a:cubicBezTo>
                  <a:close/>
                  <a:moveTo>
                    <a:pt x="1692" y="86833"/>
                  </a:moveTo>
                  <a:lnTo>
                    <a:pt x="1346" y="87047"/>
                  </a:lnTo>
                  <a:cubicBezTo>
                    <a:pt x="1787" y="87762"/>
                    <a:pt x="2358" y="88369"/>
                    <a:pt x="3037" y="88845"/>
                  </a:cubicBezTo>
                  <a:lnTo>
                    <a:pt x="3263" y="88512"/>
                  </a:lnTo>
                  <a:cubicBezTo>
                    <a:pt x="2632" y="88071"/>
                    <a:pt x="2096" y="87511"/>
                    <a:pt x="1692" y="86833"/>
                  </a:cubicBezTo>
                  <a:close/>
                  <a:moveTo>
                    <a:pt x="5383" y="89440"/>
                  </a:moveTo>
                  <a:lnTo>
                    <a:pt x="5287" y="89833"/>
                  </a:lnTo>
                  <a:cubicBezTo>
                    <a:pt x="6014" y="90012"/>
                    <a:pt x="6835" y="90107"/>
                    <a:pt x="7704" y="90119"/>
                  </a:cubicBezTo>
                  <a:lnTo>
                    <a:pt x="7716" y="89714"/>
                  </a:lnTo>
                  <a:cubicBezTo>
                    <a:pt x="6871" y="89714"/>
                    <a:pt x="6085" y="89619"/>
                    <a:pt x="5383" y="89440"/>
                  </a:cubicBezTo>
                  <a:close/>
                  <a:moveTo>
                    <a:pt x="10109" y="89714"/>
                  </a:moveTo>
                  <a:lnTo>
                    <a:pt x="10109" y="90119"/>
                  </a:lnTo>
                  <a:lnTo>
                    <a:pt x="12502" y="90119"/>
                  </a:lnTo>
                  <a:lnTo>
                    <a:pt x="12502" y="89714"/>
                  </a:lnTo>
                  <a:close/>
                  <a:moveTo>
                    <a:pt x="14908" y="89714"/>
                  </a:moveTo>
                  <a:lnTo>
                    <a:pt x="14908" y="90119"/>
                  </a:lnTo>
                  <a:lnTo>
                    <a:pt x="17301" y="90119"/>
                  </a:lnTo>
                  <a:lnTo>
                    <a:pt x="17301" y="89714"/>
                  </a:lnTo>
                  <a:close/>
                  <a:moveTo>
                    <a:pt x="19706" y="89714"/>
                  </a:moveTo>
                  <a:lnTo>
                    <a:pt x="19706" y="90119"/>
                  </a:lnTo>
                  <a:lnTo>
                    <a:pt x="22111" y="90119"/>
                  </a:lnTo>
                  <a:lnTo>
                    <a:pt x="22111" y="89714"/>
                  </a:lnTo>
                  <a:close/>
                  <a:moveTo>
                    <a:pt x="24540" y="89928"/>
                  </a:moveTo>
                  <a:lnTo>
                    <a:pt x="24433" y="90321"/>
                  </a:lnTo>
                  <a:cubicBezTo>
                    <a:pt x="25206" y="90512"/>
                    <a:pt x="25897" y="90845"/>
                    <a:pt x="26516" y="91310"/>
                  </a:cubicBezTo>
                  <a:lnTo>
                    <a:pt x="26754" y="90988"/>
                  </a:lnTo>
                  <a:cubicBezTo>
                    <a:pt x="26099" y="90500"/>
                    <a:pt x="25349" y="90131"/>
                    <a:pt x="24540" y="89928"/>
                  </a:cubicBezTo>
                  <a:close/>
                  <a:moveTo>
                    <a:pt x="28373" y="92857"/>
                  </a:moveTo>
                  <a:lnTo>
                    <a:pt x="28028" y="93048"/>
                  </a:lnTo>
                  <a:cubicBezTo>
                    <a:pt x="28397" y="93715"/>
                    <a:pt x="28635" y="94453"/>
                    <a:pt x="28743" y="95239"/>
                  </a:cubicBezTo>
                  <a:lnTo>
                    <a:pt x="29135" y="95191"/>
                  </a:lnTo>
                  <a:cubicBezTo>
                    <a:pt x="29028" y="94358"/>
                    <a:pt x="28778" y="93572"/>
                    <a:pt x="28373" y="92857"/>
                  </a:cubicBezTo>
                  <a:close/>
                  <a:moveTo>
                    <a:pt x="28790" y="97608"/>
                  </a:moveTo>
                  <a:lnTo>
                    <a:pt x="28790" y="100013"/>
                  </a:lnTo>
                  <a:lnTo>
                    <a:pt x="29195" y="100013"/>
                  </a:lnTo>
                  <a:lnTo>
                    <a:pt x="29195" y="97608"/>
                  </a:lnTo>
                  <a:close/>
                  <a:moveTo>
                    <a:pt x="28790" y="102406"/>
                  </a:moveTo>
                  <a:lnTo>
                    <a:pt x="28790" y="104811"/>
                  </a:lnTo>
                  <a:lnTo>
                    <a:pt x="29195" y="104811"/>
                  </a:lnTo>
                  <a:lnTo>
                    <a:pt x="29195" y="102406"/>
                  </a:lnTo>
                  <a:close/>
                  <a:moveTo>
                    <a:pt x="28790" y="107216"/>
                  </a:moveTo>
                  <a:lnTo>
                    <a:pt x="28790" y="109609"/>
                  </a:lnTo>
                  <a:lnTo>
                    <a:pt x="29195" y="109609"/>
                  </a:lnTo>
                  <a:lnTo>
                    <a:pt x="29195" y="107216"/>
                  </a:lnTo>
                  <a:close/>
                  <a:moveTo>
                    <a:pt x="28790" y="112014"/>
                  </a:moveTo>
                  <a:lnTo>
                    <a:pt x="28790" y="114408"/>
                  </a:lnTo>
                  <a:lnTo>
                    <a:pt x="29195" y="114408"/>
                  </a:lnTo>
                  <a:lnTo>
                    <a:pt x="29195" y="112014"/>
                  </a:lnTo>
                  <a:close/>
                  <a:moveTo>
                    <a:pt x="28790" y="116813"/>
                  </a:moveTo>
                  <a:lnTo>
                    <a:pt x="28790" y="119206"/>
                  </a:lnTo>
                  <a:lnTo>
                    <a:pt x="29195" y="119206"/>
                  </a:lnTo>
                  <a:lnTo>
                    <a:pt x="29195" y="116813"/>
                  </a:lnTo>
                  <a:close/>
                  <a:moveTo>
                    <a:pt x="28790" y="121611"/>
                  </a:moveTo>
                  <a:lnTo>
                    <a:pt x="28790" y="124004"/>
                  </a:lnTo>
                  <a:lnTo>
                    <a:pt x="29195" y="124004"/>
                  </a:lnTo>
                  <a:lnTo>
                    <a:pt x="29195" y="121611"/>
                  </a:lnTo>
                  <a:close/>
                  <a:moveTo>
                    <a:pt x="29505" y="126314"/>
                  </a:moveTo>
                  <a:lnTo>
                    <a:pt x="29124" y="126433"/>
                  </a:lnTo>
                  <a:cubicBezTo>
                    <a:pt x="29374" y="127195"/>
                    <a:pt x="29743" y="127921"/>
                    <a:pt x="30243" y="128612"/>
                  </a:cubicBezTo>
                  <a:lnTo>
                    <a:pt x="30564" y="128374"/>
                  </a:lnTo>
                  <a:cubicBezTo>
                    <a:pt x="30100" y="127719"/>
                    <a:pt x="29743" y="127028"/>
                    <a:pt x="29505" y="126314"/>
                  </a:cubicBezTo>
                  <a:close/>
                  <a:moveTo>
                    <a:pt x="32183" y="130076"/>
                  </a:moveTo>
                  <a:lnTo>
                    <a:pt x="31933" y="130386"/>
                  </a:lnTo>
                  <a:cubicBezTo>
                    <a:pt x="32588" y="130910"/>
                    <a:pt x="33303" y="131326"/>
                    <a:pt x="34053" y="131612"/>
                  </a:cubicBezTo>
                  <a:lnTo>
                    <a:pt x="34196" y="131243"/>
                  </a:lnTo>
                  <a:cubicBezTo>
                    <a:pt x="33481" y="130969"/>
                    <a:pt x="32815" y="130576"/>
                    <a:pt x="32183" y="130076"/>
                  </a:cubicBezTo>
                  <a:close/>
                  <a:moveTo>
                    <a:pt x="36470" y="131695"/>
                  </a:moveTo>
                  <a:lnTo>
                    <a:pt x="36458" y="132100"/>
                  </a:lnTo>
                  <a:lnTo>
                    <a:pt x="38863" y="132100"/>
                  </a:lnTo>
                  <a:lnTo>
                    <a:pt x="38863" y="131695"/>
                  </a:lnTo>
                  <a:close/>
                  <a:moveTo>
                    <a:pt x="41256" y="131695"/>
                  </a:moveTo>
                  <a:lnTo>
                    <a:pt x="41256" y="132100"/>
                  </a:lnTo>
                  <a:lnTo>
                    <a:pt x="43661" y="132100"/>
                  </a:lnTo>
                  <a:lnTo>
                    <a:pt x="43661" y="131695"/>
                  </a:lnTo>
                  <a:close/>
                  <a:moveTo>
                    <a:pt x="46054" y="131695"/>
                  </a:moveTo>
                  <a:lnTo>
                    <a:pt x="46054" y="132100"/>
                  </a:lnTo>
                  <a:lnTo>
                    <a:pt x="48459" y="132100"/>
                  </a:lnTo>
                  <a:lnTo>
                    <a:pt x="48459" y="131695"/>
                  </a:lnTo>
                  <a:close/>
                  <a:moveTo>
                    <a:pt x="50852" y="131695"/>
                  </a:moveTo>
                  <a:lnTo>
                    <a:pt x="50852" y="132100"/>
                  </a:lnTo>
                  <a:lnTo>
                    <a:pt x="52246" y="132100"/>
                  </a:lnTo>
                  <a:cubicBezTo>
                    <a:pt x="52567" y="132100"/>
                    <a:pt x="52900" y="132136"/>
                    <a:pt x="53222" y="132184"/>
                  </a:cubicBezTo>
                  <a:lnTo>
                    <a:pt x="53281" y="131791"/>
                  </a:lnTo>
                  <a:cubicBezTo>
                    <a:pt x="52936" y="131731"/>
                    <a:pt x="52591" y="131695"/>
                    <a:pt x="52246" y="131695"/>
                  </a:cubicBezTo>
                  <a:close/>
                  <a:moveTo>
                    <a:pt x="55603" y="132624"/>
                  </a:moveTo>
                  <a:lnTo>
                    <a:pt x="55389" y="132969"/>
                  </a:lnTo>
                  <a:cubicBezTo>
                    <a:pt x="56079" y="133374"/>
                    <a:pt x="56663" y="133886"/>
                    <a:pt x="57127" y="134493"/>
                  </a:cubicBezTo>
                  <a:lnTo>
                    <a:pt x="57449" y="134255"/>
                  </a:lnTo>
                  <a:cubicBezTo>
                    <a:pt x="56948" y="133600"/>
                    <a:pt x="56329" y="133053"/>
                    <a:pt x="55603" y="132624"/>
                  </a:cubicBezTo>
                  <a:close/>
                  <a:moveTo>
                    <a:pt x="58520" y="136470"/>
                  </a:moveTo>
                  <a:lnTo>
                    <a:pt x="58127" y="136565"/>
                  </a:lnTo>
                  <a:cubicBezTo>
                    <a:pt x="58258" y="137077"/>
                    <a:pt x="58330" y="137613"/>
                    <a:pt x="58330" y="138161"/>
                  </a:cubicBezTo>
                  <a:cubicBezTo>
                    <a:pt x="58330" y="138411"/>
                    <a:pt x="58318" y="138649"/>
                    <a:pt x="58306" y="138887"/>
                  </a:cubicBezTo>
                  <a:lnTo>
                    <a:pt x="58711" y="138911"/>
                  </a:lnTo>
                  <a:cubicBezTo>
                    <a:pt x="58723" y="138661"/>
                    <a:pt x="58723" y="138411"/>
                    <a:pt x="58723" y="138161"/>
                  </a:cubicBezTo>
                  <a:cubicBezTo>
                    <a:pt x="58723" y="137577"/>
                    <a:pt x="58663" y="137006"/>
                    <a:pt x="58520" y="136470"/>
                  </a:cubicBezTo>
                  <a:close/>
                  <a:moveTo>
                    <a:pt x="57913" y="141197"/>
                  </a:moveTo>
                  <a:cubicBezTo>
                    <a:pt x="57675" y="141982"/>
                    <a:pt x="57365" y="142709"/>
                    <a:pt x="56960" y="143340"/>
                  </a:cubicBezTo>
                  <a:lnTo>
                    <a:pt x="57306" y="143554"/>
                  </a:lnTo>
                  <a:cubicBezTo>
                    <a:pt x="57722" y="142887"/>
                    <a:pt x="58056" y="142137"/>
                    <a:pt x="58294" y="141316"/>
                  </a:cubicBezTo>
                  <a:lnTo>
                    <a:pt x="57913" y="141197"/>
                  </a:lnTo>
                  <a:close/>
                  <a:moveTo>
                    <a:pt x="55424" y="145066"/>
                  </a:moveTo>
                  <a:cubicBezTo>
                    <a:pt x="54793" y="145542"/>
                    <a:pt x="54091" y="145876"/>
                    <a:pt x="53353" y="146031"/>
                  </a:cubicBezTo>
                  <a:lnTo>
                    <a:pt x="53436" y="146423"/>
                  </a:lnTo>
                  <a:cubicBezTo>
                    <a:pt x="54234" y="146257"/>
                    <a:pt x="54996" y="145900"/>
                    <a:pt x="55675" y="145388"/>
                  </a:cubicBezTo>
                  <a:lnTo>
                    <a:pt x="55424" y="145066"/>
                  </a:lnTo>
                  <a:close/>
                  <a:moveTo>
                    <a:pt x="34208" y="146150"/>
                  </a:moveTo>
                  <a:lnTo>
                    <a:pt x="34208" y="146543"/>
                  </a:lnTo>
                  <a:lnTo>
                    <a:pt x="36601" y="146543"/>
                  </a:lnTo>
                  <a:lnTo>
                    <a:pt x="36601" y="146150"/>
                  </a:lnTo>
                  <a:close/>
                  <a:moveTo>
                    <a:pt x="39006" y="146150"/>
                  </a:moveTo>
                  <a:lnTo>
                    <a:pt x="39006" y="146543"/>
                  </a:lnTo>
                  <a:lnTo>
                    <a:pt x="41399" y="146543"/>
                  </a:lnTo>
                  <a:lnTo>
                    <a:pt x="41399" y="146150"/>
                  </a:lnTo>
                  <a:close/>
                  <a:moveTo>
                    <a:pt x="43804" y="146150"/>
                  </a:moveTo>
                  <a:lnTo>
                    <a:pt x="43804" y="146543"/>
                  </a:lnTo>
                  <a:lnTo>
                    <a:pt x="46197" y="146543"/>
                  </a:lnTo>
                  <a:lnTo>
                    <a:pt x="46197" y="146150"/>
                  </a:lnTo>
                  <a:close/>
                  <a:moveTo>
                    <a:pt x="48602" y="146150"/>
                  </a:moveTo>
                  <a:lnTo>
                    <a:pt x="48602" y="146543"/>
                  </a:lnTo>
                  <a:lnTo>
                    <a:pt x="50995" y="146543"/>
                  </a:lnTo>
                  <a:lnTo>
                    <a:pt x="50995" y="146150"/>
                  </a:lnTo>
                  <a:close/>
                  <a:moveTo>
                    <a:pt x="30910" y="146150"/>
                  </a:moveTo>
                  <a:cubicBezTo>
                    <a:pt x="30386" y="146150"/>
                    <a:pt x="29874" y="146209"/>
                    <a:pt x="29374" y="146340"/>
                  </a:cubicBezTo>
                  <a:lnTo>
                    <a:pt x="29469" y="146721"/>
                  </a:lnTo>
                  <a:cubicBezTo>
                    <a:pt x="29933" y="146602"/>
                    <a:pt x="30421" y="146543"/>
                    <a:pt x="30910" y="146543"/>
                  </a:cubicBezTo>
                  <a:lnTo>
                    <a:pt x="31802" y="146543"/>
                  </a:lnTo>
                  <a:lnTo>
                    <a:pt x="31802" y="146150"/>
                  </a:lnTo>
                  <a:close/>
                  <a:moveTo>
                    <a:pt x="27159" y="147412"/>
                  </a:moveTo>
                  <a:cubicBezTo>
                    <a:pt x="26516" y="147900"/>
                    <a:pt x="25957" y="148507"/>
                    <a:pt x="25504" y="149221"/>
                  </a:cubicBezTo>
                  <a:lnTo>
                    <a:pt x="25837" y="149436"/>
                  </a:lnTo>
                  <a:cubicBezTo>
                    <a:pt x="26266" y="148769"/>
                    <a:pt x="26802" y="148186"/>
                    <a:pt x="27397" y="147733"/>
                  </a:cubicBezTo>
                  <a:lnTo>
                    <a:pt x="27159" y="147412"/>
                  </a:lnTo>
                  <a:close/>
                  <a:moveTo>
                    <a:pt x="24504" y="151460"/>
                  </a:moveTo>
                  <a:cubicBezTo>
                    <a:pt x="24290" y="152234"/>
                    <a:pt x="24171" y="153055"/>
                    <a:pt x="24171" y="153889"/>
                  </a:cubicBezTo>
                  <a:lnTo>
                    <a:pt x="24575" y="153889"/>
                  </a:lnTo>
                  <a:cubicBezTo>
                    <a:pt x="24575" y="153091"/>
                    <a:pt x="24683" y="152317"/>
                    <a:pt x="24897" y="151567"/>
                  </a:cubicBezTo>
                  <a:lnTo>
                    <a:pt x="24504" y="151460"/>
                  </a:lnTo>
                  <a:close/>
                  <a:moveTo>
                    <a:pt x="24171" y="156282"/>
                  </a:moveTo>
                  <a:lnTo>
                    <a:pt x="24171" y="158627"/>
                  </a:lnTo>
                  <a:lnTo>
                    <a:pt x="24575" y="158627"/>
                  </a:lnTo>
                  <a:lnTo>
                    <a:pt x="24575" y="156282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6327248" y="5105047"/>
              <a:ext cx="32" cy="38456"/>
            </a:xfrm>
            <a:custGeom>
              <a:rect b="b" l="l" r="r" t="t"/>
              <a:pathLst>
                <a:path extrusionOk="0" fill="none" h="1204" w="1">
                  <a:moveTo>
                    <a:pt x="1" y="1"/>
                  </a:moveTo>
                  <a:lnTo>
                    <a:pt x="1" y="1203"/>
                  </a:lnTo>
                </a:path>
              </a:pathLst>
            </a:custGeom>
            <a:noFill/>
            <a:ln cap="flat" cmpd="sng" w="10125">
              <a:solidFill>
                <a:srgbClr val="66625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9" name="Google Shape;419;p24"/>
          <p:cNvSpPr txBox="1"/>
          <p:nvPr/>
        </p:nvSpPr>
        <p:spPr>
          <a:xfrm>
            <a:off x="4216975" y="4834488"/>
            <a:ext cx="4188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/10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5"/>
          <p:cNvSpPr txBox="1"/>
          <p:nvPr>
            <p:ph idx="1" type="subTitle"/>
          </p:nvPr>
        </p:nvSpPr>
        <p:spPr>
          <a:xfrm>
            <a:off x="636150" y="2682500"/>
            <a:ext cx="3803100" cy="12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258"/>
                </a:solidFill>
                <a:latin typeface="Lexend"/>
                <a:ea typeface="Lexend"/>
                <a:cs typeface="Lexend"/>
                <a:sym typeface="Lexend"/>
              </a:rPr>
              <a:t>Grupo T-102.G</a:t>
            </a:r>
            <a:endParaRPr sz="1300">
              <a:solidFill>
                <a:srgbClr val="666258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258"/>
                </a:solidFill>
                <a:latin typeface="Lexend"/>
                <a:ea typeface="Lexend"/>
                <a:cs typeface="Lexend"/>
                <a:sym typeface="Lexend"/>
              </a:rPr>
              <a:t>Telmo Linacisoro, Eric Berenguer, Elena Barrio, </a:t>
            </a:r>
            <a:endParaRPr sz="1000">
              <a:solidFill>
                <a:srgbClr val="666258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258"/>
                </a:solidFill>
                <a:latin typeface="Lexend"/>
                <a:ea typeface="Lexend"/>
                <a:cs typeface="Lexend"/>
                <a:sym typeface="Lexend"/>
              </a:rPr>
              <a:t>Judit Viladecans, Paula Ceprián</a:t>
            </a:r>
            <a:endParaRPr sz="1000">
              <a:solidFill>
                <a:srgbClr val="666258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425" name="Google Shape;425;p25"/>
          <p:cNvGrpSpPr/>
          <p:nvPr/>
        </p:nvGrpSpPr>
        <p:grpSpPr>
          <a:xfrm>
            <a:off x="4742863" y="1165725"/>
            <a:ext cx="3923825" cy="3977784"/>
            <a:chOff x="5123900" y="410875"/>
            <a:chExt cx="3923825" cy="3977784"/>
          </a:xfrm>
        </p:grpSpPr>
        <p:sp>
          <p:nvSpPr>
            <p:cNvPr id="426" name="Google Shape;426;p25"/>
            <p:cNvSpPr/>
            <p:nvPr/>
          </p:nvSpPr>
          <p:spPr>
            <a:xfrm>
              <a:off x="5497800" y="410875"/>
              <a:ext cx="3166099" cy="3977784"/>
            </a:xfrm>
            <a:custGeom>
              <a:rect b="b" l="l" r="r" t="t"/>
              <a:pathLst>
                <a:path extrusionOk="0" h="143888" w="114527">
                  <a:moveTo>
                    <a:pt x="57841" y="0"/>
                  </a:moveTo>
                  <a:lnTo>
                    <a:pt x="48792" y="15895"/>
                  </a:lnTo>
                  <a:lnTo>
                    <a:pt x="51531" y="15895"/>
                  </a:lnTo>
                  <a:lnTo>
                    <a:pt x="51531" y="19181"/>
                  </a:lnTo>
                  <a:lnTo>
                    <a:pt x="51531" y="19979"/>
                  </a:lnTo>
                  <a:lnTo>
                    <a:pt x="51531" y="20086"/>
                  </a:lnTo>
                  <a:lnTo>
                    <a:pt x="51554" y="20217"/>
                  </a:lnTo>
                  <a:lnTo>
                    <a:pt x="51578" y="20515"/>
                  </a:lnTo>
                  <a:lnTo>
                    <a:pt x="51614" y="21098"/>
                  </a:lnTo>
                  <a:cubicBezTo>
                    <a:pt x="51638" y="21491"/>
                    <a:pt x="51650" y="21884"/>
                    <a:pt x="51697" y="22277"/>
                  </a:cubicBezTo>
                  <a:lnTo>
                    <a:pt x="51876" y="23444"/>
                  </a:lnTo>
                  <a:lnTo>
                    <a:pt x="51971" y="24027"/>
                  </a:lnTo>
                  <a:cubicBezTo>
                    <a:pt x="52007" y="24218"/>
                    <a:pt x="52066" y="24408"/>
                    <a:pt x="52102" y="24599"/>
                  </a:cubicBezTo>
                  <a:lnTo>
                    <a:pt x="52412" y="25742"/>
                  </a:lnTo>
                  <a:cubicBezTo>
                    <a:pt x="52507" y="26123"/>
                    <a:pt x="52662" y="26492"/>
                    <a:pt x="52793" y="26861"/>
                  </a:cubicBezTo>
                  <a:cubicBezTo>
                    <a:pt x="52935" y="27230"/>
                    <a:pt x="53055" y="27611"/>
                    <a:pt x="53221" y="27968"/>
                  </a:cubicBezTo>
                  <a:lnTo>
                    <a:pt x="53733" y="29028"/>
                  </a:lnTo>
                  <a:cubicBezTo>
                    <a:pt x="53817" y="29206"/>
                    <a:pt x="53900" y="29385"/>
                    <a:pt x="53995" y="29552"/>
                  </a:cubicBezTo>
                  <a:lnTo>
                    <a:pt x="54305" y="30064"/>
                  </a:lnTo>
                  <a:lnTo>
                    <a:pt x="54912" y="31064"/>
                  </a:lnTo>
                  <a:cubicBezTo>
                    <a:pt x="55138" y="31385"/>
                    <a:pt x="55376" y="31707"/>
                    <a:pt x="55614" y="32016"/>
                  </a:cubicBezTo>
                  <a:cubicBezTo>
                    <a:pt x="56067" y="32659"/>
                    <a:pt x="56615" y="33219"/>
                    <a:pt x="57150" y="33802"/>
                  </a:cubicBezTo>
                  <a:cubicBezTo>
                    <a:pt x="57400" y="34100"/>
                    <a:pt x="57710" y="34350"/>
                    <a:pt x="57996" y="34624"/>
                  </a:cubicBezTo>
                  <a:cubicBezTo>
                    <a:pt x="58293" y="34874"/>
                    <a:pt x="58567" y="35148"/>
                    <a:pt x="58877" y="35398"/>
                  </a:cubicBezTo>
                  <a:lnTo>
                    <a:pt x="59829" y="36100"/>
                  </a:lnTo>
                  <a:cubicBezTo>
                    <a:pt x="59984" y="36219"/>
                    <a:pt x="60139" y="36338"/>
                    <a:pt x="60305" y="36445"/>
                  </a:cubicBezTo>
                  <a:lnTo>
                    <a:pt x="60806" y="36755"/>
                  </a:lnTo>
                  <a:lnTo>
                    <a:pt x="61818" y="37362"/>
                  </a:lnTo>
                  <a:cubicBezTo>
                    <a:pt x="62163" y="37553"/>
                    <a:pt x="62520" y="37719"/>
                    <a:pt x="62877" y="37886"/>
                  </a:cubicBezTo>
                  <a:cubicBezTo>
                    <a:pt x="63568" y="38255"/>
                    <a:pt x="64318" y="38505"/>
                    <a:pt x="65068" y="38767"/>
                  </a:cubicBezTo>
                  <a:cubicBezTo>
                    <a:pt x="65437" y="38910"/>
                    <a:pt x="65818" y="39005"/>
                    <a:pt x="66199" y="39100"/>
                  </a:cubicBezTo>
                  <a:cubicBezTo>
                    <a:pt x="66580" y="39196"/>
                    <a:pt x="66961" y="39303"/>
                    <a:pt x="67342" y="39386"/>
                  </a:cubicBezTo>
                  <a:lnTo>
                    <a:pt x="68509" y="39577"/>
                  </a:lnTo>
                  <a:cubicBezTo>
                    <a:pt x="68902" y="39624"/>
                    <a:pt x="69295" y="39660"/>
                    <a:pt x="69676" y="39672"/>
                  </a:cubicBezTo>
                  <a:cubicBezTo>
                    <a:pt x="70176" y="39704"/>
                    <a:pt x="70946" y="39709"/>
                    <a:pt x="71403" y="39709"/>
                  </a:cubicBezTo>
                  <a:cubicBezTo>
                    <a:pt x="71632" y="39709"/>
                    <a:pt x="71783" y="39708"/>
                    <a:pt x="71783" y="39708"/>
                  </a:cubicBezTo>
                  <a:lnTo>
                    <a:pt x="94298" y="39708"/>
                  </a:lnTo>
                  <a:lnTo>
                    <a:pt x="94691" y="39743"/>
                  </a:lnTo>
                  <a:lnTo>
                    <a:pt x="94905" y="39779"/>
                  </a:lnTo>
                  <a:cubicBezTo>
                    <a:pt x="95048" y="39791"/>
                    <a:pt x="95191" y="39803"/>
                    <a:pt x="95334" y="39803"/>
                  </a:cubicBezTo>
                  <a:cubicBezTo>
                    <a:pt x="95477" y="39803"/>
                    <a:pt x="95619" y="39862"/>
                    <a:pt x="95762" y="39874"/>
                  </a:cubicBezTo>
                  <a:cubicBezTo>
                    <a:pt x="95893" y="39898"/>
                    <a:pt x="96048" y="39898"/>
                    <a:pt x="96179" y="39946"/>
                  </a:cubicBezTo>
                  <a:cubicBezTo>
                    <a:pt x="97286" y="40196"/>
                    <a:pt x="98334" y="40696"/>
                    <a:pt x="99227" y="41422"/>
                  </a:cubicBezTo>
                  <a:cubicBezTo>
                    <a:pt x="100096" y="42160"/>
                    <a:pt x="100799" y="43101"/>
                    <a:pt x="101263" y="44149"/>
                  </a:cubicBezTo>
                  <a:cubicBezTo>
                    <a:pt x="101680" y="45196"/>
                    <a:pt x="101870" y="46339"/>
                    <a:pt x="101787" y="47494"/>
                  </a:cubicBezTo>
                  <a:cubicBezTo>
                    <a:pt x="101727" y="48566"/>
                    <a:pt x="101370" y="49566"/>
                    <a:pt x="100846" y="50483"/>
                  </a:cubicBezTo>
                  <a:cubicBezTo>
                    <a:pt x="100263" y="51447"/>
                    <a:pt x="99251" y="52507"/>
                    <a:pt x="98286" y="53078"/>
                  </a:cubicBezTo>
                  <a:cubicBezTo>
                    <a:pt x="98060" y="53245"/>
                    <a:pt x="97774" y="53328"/>
                    <a:pt x="97536" y="53471"/>
                  </a:cubicBezTo>
                  <a:cubicBezTo>
                    <a:pt x="97405" y="53543"/>
                    <a:pt x="97262" y="53578"/>
                    <a:pt x="97131" y="53626"/>
                  </a:cubicBezTo>
                  <a:cubicBezTo>
                    <a:pt x="97001" y="53674"/>
                    <a:pt x="96870" y="53733"/>
                    <a:pt x="96739" y="53769"/>
                  </a:cubicBezTo>
                  <a:cubicBezTo>
                    <a:pt x="96596" y="53793"/>
                    <a:pt x="95119" y="54102"/>
                    <a:pt x="94572" y="54150"/>
                  </a:cubicBezTo>
                  <a:cubicBezTo>
                    <a:pt x="94504" y="54154"/>
                    <a:pt x="94416" y="54155"/>
                    <a:pt x="94320" y="54155"/>
                  </a:cubicBezTo>
                  <a:cubicBezTo>
                    <a:pt x="94128" y="54155"/>
                    <a:pt x="93909" y="54150"/>
                    <a:pt x="93774" y="54150"/>
                  </a:cubicBezTo>
                  <a:lnTo>
                    <a:pt x="19705" y="54150"/>
                  </a:lnTo>
                  <a:lnTo>
                    <a:pt x="19562" y="54114"/>
                  </a:lnTo>
                  <a:lnTo>
                    <a:pt x="19265" y="54102"/>
                  </a:lnTo>
                  <a:lnTo>
                    <a:pt x="18681" y="54126"/>
                  </a:lnTo>
                  <a:cubicBezTo>
                    <a:pt x="18288" y="54150"/>
                    <a:pt x="17895" y="54150"/>
                    <a:pt x="17514" y="54209"/>
                  </a:cubicBezTo>
                  <a:cubicBezTo>
                    <a:pt x="14383" y="54567"/>
                    <a:pt x="11335" y="55674"/>
                    <a:pt x="8716" y="57424"/>
                  </a:cubicBezTo>
                  <a:cubicBezTo>
                    <a:pt x="6120" y="59186"/>
                    <a:pt x="3953" y="61568"/>
                    <a:pt x="2417" y="64318"/>
                  </a:cubicBezTo>
                  <a:cubicBezTo>
                    <a:pt x="917" y="67080"/>
                    <a:pt x="96" y="70235"/>
                    <a:pt x="24" y="73367"/>
                  </a:cubicBezTo>
                  <a:cubicBezTo>
                    <a:pt x="0" y="73807"/>
                    <a:pt x="12" y="74010"/>
                    <a:pt x="12" y="74295"/>
                  </a:cubicBezTo>
                  <a:cubicBezTo>
                    <a:pt x="12" y="74343"/>
                    <a:pt x="12" y="74474"/>
                    <a:pt x="24" y="74557"/>
                  </a:cubicBezTo>
                  <a:lnTo>
                    <a:pt x="36" y="74855"/>
                  </a:lnTo>
                  <a:lnTo>
                    <a:pt x="60" y="75438"/>
                  </a:lnTo>
                  <a:cubicBezTo>
                    <a:pt x="84" y="75831"/>
                    <a:pt x="84" y="76224"/>
                    <a:pt x="143" y="76617"/>
                  </a:cubicBezTo>
                  <a:lnTo>
                    <a:pt x="322" y="77784"/>
                  </a:lnTo>
                  <a:cubicBezTo>
                    <a:pt x="357" y="77974"/>
                    <a:pt x="381" y="78165"/>
                    <a:pt x="429" y="78355"/>
                  </a:cubicBezTo>
                  <a:lnTo>
                    <a:pt x="560" y="78939"/>
                  </a:lnTo>
                  <a:lnTo>
                    <a:pt x="869" y="80082"/>
                  </a:lnTo>
                  <a:cubicBezTo>
                    <a:pt x="977" y="80451"/>
                    <a:pt x="1119" y="80820"/>
                    <a:pt x="1250" y="81189"/>
                  </a:cubicBezTo>
                  <a:cubicBezTo>
                    <a:pt x="1393" y="81558"/>
                    <a:pt x="1512" y="81939"/>
                    <a:pt x="1691" y="82296"/>
                  </a:cubicBezTo>
                  <a:cubicBezTo>
                    <a:pt x="2977" y="85166"/>
                    <a:pt x="4929" y="87737"/>
                    <a:pt x="7382" y="89702"/>
                  </a:cubicBezTo>
                  <a:cubicBezTo>
                    <a:pt x="9835" y="91655"/>
                    <a:pt x="12764" y="93048"/>
                    <a:pt x="15859" y="93655"/>
                  </a:cubicBezTo>
                  <a:lnTo>
                    <a:pt x="17026" y="93845"/>
                  </a:lnTo>
                  <a:lnTo>
                    <a:pt x="17610" y="93929"/>
                  </a:lnTo>
                  <a:cubicBezTo>
                    <a:pt x="17812" y="93952"/>
                    <a:pt x="18003" y="93952"/>
                    <a:pt x="18193" y="93964"/>
                  </a:cubicBezTo>
                  <a:lnTo>
                    <a:pt x="19372" y="94024"/>
                  </a:lnTo>
                  <a:lnTo>
                    <a:pt x="19669" y="94036"/>
                  </a:lnTo>
                  <a:lnTo>
                    <a:pt x="94643" y="94036"/>
                  </a:lnTo>
                  <a:lnTo>
                    <a:pt x="94869" y="94048"/>
                  </a:lnTo>
                  <a:cubicBezTo>
                    <a:pt x="95024" y="94060"/>
                    <a:pt x="95167" y="94072"/>
                    <a:pt x="95310" y="94072"/>
                  </a:cubicBezTo>
                  <a:cubicBezTo>
                    <a:pt x="95381" y="94072"/>
                    <a:pt x="95453" y="94083"/>
                    <a:pt x="95524" y="94095"/>
                  </a:cubicBezTo>
                  <a:lnTo>
                    <a:pt x="95727" y="94131"/>
                  </a:lnTo>
                  <a:cubicBezTo>
                    <a:pt x="95869" y="94155"/>
                    <a:pt x="96012" y="94167"/>
                    <a:pt x="96155" y="94191"/>
                  </a:cubicBezTo>
                  <a:cubicBezTo>
                    <a:pt x="96703" y="94345"/>
                    <a:pt x="97251" y="94476"/>
                    <a:pt x="97751" y="94750"/>
                  </a:cubicBezTo>
                  <a:cubicBezTo>
                    <a:pt x="98286" y="94976"/>
                    <a:pt x="98739" y="95322"/>
                    <a:pt x="99203" y="95655"/>
                  </a:cubicBezTo>
                  <a:cubicBezTo>
                    <a:pt x="99620" y="96048"/>
                    <a:pt x="100060" y="96429"/>
                    <a:pt x="100382" y="96905"/>
                  </a:cubicBezTo>
                  <a:cubicBezTo>
                    <a:pt x="100751" y="97346"/>
                    <a:pt x="100989" y="97870"/>
                    <a:pt x="101251" y="98382"/>
                  </a:cubicBezTo>
                  <a:cubicBezTo>
                    <a:pt x="101299" y="98513"/>
                    <a:pt x="101334" y="98643"/>
                    <a:pt x="101394" y="98774"/>
                  </a:cubicBezTo>
                  <a:cubicBezTo>
                    <a:pt x="101430" y="98917"/>
                    <a:pt x="101501" y="99036"/>
                    <a:pt x="101525" y="99179"/>
                  </a:cubicBezTo>
                  <a:cubicBezTo>
                    <a:pt x="101584" y="99453"/>
                    <a:pt x="101692" y="99727"/>
                    <a:pt x="101703" y="100013"/>
                  </a:cubicBezTo>
                  <a:cubicBezTo>
                    <a:pt x="101727" y="100156"/>
                    <a:pt x="101751" y="100287"/>
                    <a:pt x="101775" y="100429"/>
                  </a:cubicBezTo>
                  <a:lnTo>
                    <a:pt x="101799" y="100870"/>
                  </a:lnTo>
                  <a:lnTo>
                    <a:pt x="101823" y="101084"/>
                  </a:lnTo>
                  <a:lnTo>
                    <a:pt x="101834" y="101191"/>
                  </a:lnTo>
                  <a:lnTo>
                    <a:pt x="101834" y="101299"/>
                  </a:lnTo>
                  <a:cubicBezTo>
                    <a:pt x="101834" y="101334"/>
                    <a:pt x="101823" y="101358"/>
                    <a:pt x="101823" y="101370"/>
                  </a:cubicBezTo>
                  <a:cubicBezTo>
                    <a:pt x="101811" y="101513"/>
                    <a:pt x="101799" y="101656"/>
                    <a:pt x="101787" y="101799"/>
                  </a:cubicBezTo>
                  <a:cubicBezTo>
                    <a:pt x="101811" y="102096"/>
                    <a:pt x="101715" y="102370"/>
                    <a:pt x="101692" y="102656"/>
                  </a:cubicBezTo>
                  <a:cubicBezTo>
                    <a:pt x="101692" y="102799"/>
                    <a:pt x="101632" y="102930"/>
                    <a:pt x="101596" y="103073"/>
                  </a:cubicBezTo>
                  <a:cubicBezTo>
                    <a:pt x="101561" y="103204"/>
                    <a:pt x="101525" y="103346"/>
                    <a:pt x="101501" y="103477"/>
                  </a:cubicBezTo>
                  <a:cubicBezTo>
                    <a:pt x="101144" y="104561"/>
                    <a:pt x="100537" y="105561"/>
                    <a:pt x="99739" y="106383"/>
                  </a:cubicBezTo>
                  <a:cubicBezTo>
                    <a:pt x="98917" y="107192"/>
                    <a:pt x="97917" y="107799"/>
                    <a:pt x="96846" y="108157"/>
                  </a:cubicBezTo>
                  <a:cubicBezTo>
                    <a:pt x="96715" y="108204"/>
                    <a:pt x="96572" y="108216"/>
                    <a:pt x="96429" y="108264"/>
                  </a:cubicBezTo>
                  <a:cubicBezTo>
                    <a:pt x="96298" y="108288"/>
                    <a:pt x="96167" y="108359"/>
                    <a:pt x="96024" y="108359"/>
                  </a:cubicBezTo>
                  <a:cubicBezTo>
                    <a:pt x="95881" y="108383"/>
                    <a:pt x="95738" y="108395"/>
                    <a:pt x="95596" y="108419"/>
                  </a:cubicBezTo>
                  <a:cubicBezTo>
                    <a:pt x="95524" y="108430"/>
                    <a:pt x="95453" y="108454"/>
                    <a:pt x="95381" y="108454"/>
                  </a:cubicBezTo>
                  <a:lnTo>
                    <a:pt x="95167" y="108466"/>
                  </a:lnTo>
                  <a:cubicBezTo>
                    <a:pt x="95024" y="108466"/>
                    <a:pt x="94881" y="108466"/>
                    <a:pt x="94738" y="108478"/>
                  </a:cubicBezTo>
                  <a:cubicBezTo>
                    <a:pt x="94691" y="108478"/>
                    <a:pt x="94512" y="108466"/>
                    <a:pt x="94393" y="108466"/>
                  </a:cubicBezTo>
                  <a:lnTo>
                    <a:pt x="71283" y="108466"/>
                  </a:lnTo>
                  <a:lnTo>
                    <a:pt x="70985" y="108490"/>
                  </a:lnTo>
                  <a:lnTo>
                    <a:pt x="70402" y="108526"/>
                  </a:lnTo>
                  <a:cubicBezTo>
                    <a:pt x="70009" y="108538"/>
                    <a:pt x="69616" y="108561"/>
                    <a:pt x="69235" y="108597"/>
                  </a:cubicBezTo>
                  <a:lnTo>
                    <a:pt x="68068" y="108764"/>
                  </a:lnTo>
                  <a:cubicBezTo>
                    <a:pt x="67675" y="108835"/>
                    <a:pt x="67283" y="108883"/>
                    <a:pt x="66902" y="108990"/>
                  </a:cubicBezTo>
                  <a:cubicBezTo>
                    <a:pt x="66140" y="109181"/>
                    <a:pt x="65366" y="109359"/>
                    <a:pt x="64639" y="109657"/>
                  </a:cubicBezTo>
                  <a:cubicBezTo>
                    <a:pt x="64270" y="109788"/>
                    <a:pt x="63889" y="109919"/>
                    <a:pt x="63532" y="110073"/>
                  </a:cubicBezTo>
                  <a:lnTo>
                    <a:pt x="62460" y="110585"/>
                  </a:lnTo>
                  <a:lnTo>
                    <a:pt x="61937" y="110847"/>
                  </a:lnTo>
                  <a:cubicBezTo>
                    <a:pt x="61758" y="110931"/>
                    <a:pt x="61591" y="111038"/>
                    <a:pt x="61425" y="111145"/>
                  </a:cubicBezTo>
                  <a:lnTo>
                    <a:pt x="60413" y="111752"/>
                  </a:lnTo>
                  <a:cubicBezTo>
                    <a:pt x="60079" y="111967"/>
                    <a:pt x="59782" y="112217"/>
                    <a:pt x="59460" y="112443"/>
                  </a:cubicBezTo>
                  <a:cubicBezTo>
                    <a:pt x="59151" y="112681"/>
                    <a:pt x="58817" y="112907"/>
                    <a:pt x="58531" y="113169"/>
                  </a:cubicBezTo>
                  <a:cubicBezTo>
                    <a:pt x="58079" y="113586"/>
                    <a:pt x="57603" y="114003"/>
                    <a:pt x="57174" y="114443"/>
                  </a:cubicBezTo>
                  <a:cubicBezTo>
                    <a:pt x="57115" y="114503"/>
                    <a:pt x="57043" y="114586"/>
                    <a:pt x="56960" y="114681"/>
                  </a:cubicBezTo>
                  <a:cubicBezTo>
                    <a:pt x="56912" y="114717"/>
                    <a:pt x="56876" y="114765"/>
                    <a:pt x="56841" y="114800"/>
                  </a:cubicBezTo>
                  <a:cubicBezTo>
                    <a:pt x="56567" y="115110"/>
                    <a:pt x="56234" y="115479"/>
                    <a:pt x="56055" y="115681"/>
                  </a:cubicBezTo>
                  <a:lnTo>
                    <a:pt x="55341" y="116622"/>
                  </a:lnTo>
                  <a:lnTo>
                    <a:pt x="54995" y="117098"/>
                  </a:lnTo>
                  <a:cubicBezTo>
                    <a:pt x="54876" y="117253"/>
                    <a:pt x="54781" y="117432"/>
                    <a:pt x="54674" y="117586"/>
                  </a:cubicBezTo>
                  <a:lnTo>
                    <a:pt x="54067" y="118598"/>
                  </a:lnTo>
                  <a:cubicBezTo>
                    <a:pt x="53864" y="118944"/>
                    <a:pt x="53709" y="119301"/>
                    <a:pt x="53531" y="119658"/>
                  </a:cubicBezTo>
                  <a:cubicBezTo>
                    <a:pt x="53364" y="120015"/>
                    <a:pt x="53174" y="120360"/>
                    <a:pt x="53043" y="120730"/>
                  </a:cubicBezTo>
                  <a:lnTo>
                    <a:pt x="52638" y="121837"/>
                  </a:lnTo>
                  <a:cubicBezTo>
                    <a:pt x="52566" y="122027"/>
                    <a:pt x="52495" y="122206"/>
                    <a:pt x="52447" y="122396"/>
                  </a:cubicBezTo>
                  <a:lnTo>
                    <a:pt x="52293" y="122968"/>
                  </a:lnTo>
                  <a:lnTo>
                    <a:pt x="51995" y="124111"/>
                  </a:lnTo>
                  <a:cubicBezTo>
                    <a:pt x="51923" y="124504"/>
                    <a:pt x="51864" y="124897"/>
                    <a:pt x="51804" y="125278"/>
                  </a:cubicBezTo>
                  <a:cubicBezTo>
                    <a:pt x="51757" y="125671"/>
                    <a:pt x="51673" y="126064"/>
                    <a:pt x="51662" y="126445"/>
                  </a:cubicBezTo>
                  <a:lnTo>
                    <a:pt x="51578" y="127623"/>
                  </a:lnTo>
                  <a:lnTo>
                    <a:pt x="51531" y="128207"/>
                  </a:lnTo>
                  <a:lnTo>
                    <a:pt x="51531" y="128600"/>
                  </a:lnTo>
                  <a:lnTo>
                    <a:pt x="51531" y="129409"/>
                  </a:lnTo>
                  <a:lnTo>
                    <a:pt x="51531" y="131017"/>
                  </a:lnTo>
                  <a:lnTo>
                    <a:pt x="51531" y="143887"/>
                  </a:lnTo>
                  <a:lnTo>
                    <a:pt x="64187" y="143887"/>
                  </a:lnTo>
                  <a:lnTo>
                    <a:pt x="64187" y="131017"/>
                  </a:lnTo>
                  <a:lnTo>
                    <a:pt x="64187" y="129409"/>
                  </a:lnTo>
                  <a:lnTo>
                    <a:pt x="64187" y="128600"/>
                  </a:lnTo>
                  <a:lnTo>
                    <a:pt x="64187" y="128207"/>
                  </a:lnTo>
                  <a:lnTo>
                    <a:pt x="64163" y="127980"/>
                  </a:lnTo>
                  <a:cubicBezTo>
                    <a:pt x="64175" y="127838"/>
                    <a:pt x="64163" y="127695"/>
                    <a:pt x="64163" y="127540"/>
                  </a:cubicBezTo>
                  <a:cubicBezTo>
                    <a:pt x="64163" y="127397"/>
                    <a:pt x="64211" y="127266"/>
                    <a:pt x="64223" y="127123"/>
                  </a:cubicBezTo>
                  <a:cubicBezTo>
                    <a:pt x="64246" y="126980"/>
                    <a:pt x="64246" y="126837"/>
                    <a:pt x="64282" y="126695"/>
                  </a:cubicBezTo>
                  <a:cubicBezTo>
                    <a:pt x="64318" y="126564"/>
                    <a:pt x="64354" y="126421"/>
                    <a:pt x="64389" y="126290"/>
                  </a:cubicBezTo>
                  <a:cubicBezTo>
                    <a:pt x="64663" y="125194"/>
                    <a:pt x="65508" y="123909"/>
                    <a:pt x="66282" y="123063"/>
                  </a:cubicBezTo>
                  <a:cubicBezTo>
                    <a:pt x="66401" y="122956"/>
                    <a:pt x="66532" y="122849"/>
                    <a:pt x="66651" y="122730"/>
                  </a:cubicBezTo>
                  <a:cubicBezTo>
                    <a:pt x="66747" y="122623"/>
                    <a:pt x="66878" y="122563"/>
                    <a:pt x="66985" y="122468"/>
                  </a:cubicBezTo>
                  <a:cubicBezTo>
                    <a:pt x="67104" y="122396"/>
                    <a:pt x="67211" y="122289"/>
                    <a:pt x="67330" y="122218"/>
                  </a:cubicBezTo>
                  <a:cubicBezTo>
                    <a:pt x="67461" y="122146"/>
                    <a:pt x="67580" y="122075"/>
                    <a:pt x="67699" y="122004"/>
                  </a:cubicBezTo>
                  <a:cubicBezTo>
                    <a:pt x="67759" y="121956"/>
                    <a:pt x="67818" y="121920"/>
                    <a:pt x="67878" y="121884"/>
                  </a:cubicBezTo>
                  <a:lnTo>
                    <a:pt x="68080" y="121801"/>
                  </a:lnTo>
                  <a:cubicBezTo>
                    <a:pt x="68211" y="121742"/>
                    <a:pt x="68330" y="121670"/>
                    <a:pt x="68461" y="121611"/>
                  </a:cubicBezTo>
                  <a:lnTo>
                    <a:pt x="68866" y="121468"/>
                  </a:lnTo>
                  <a:cubicBezTo>
                    <a:pt x="69116" y="121349"/>
                    <a:pt x="69402" y="121301"/>
                    <a:pt x="69676" y="121218"/>
                  </a:cubicBezTo>
                  <a:cubicBezTo>
                    <a:pt x="69807" y="121170"/>
                    <a:pt x="69950" y="121170"/>
                    <a:pt x="70092" y="121146"/>
                  </a:cubicBezTo>
                  <a:cubicBezTo>
                    <a:pt x="70235" y="121122"/>
                    <a:pt x="70378" y="121099"/>
                    <a:pt x="70521" y="121075"/>
                  </a:cubicBezTo>
                  <a:cubicBezTo>
                    <a:pt x="70664" y="121075"/>
                    <a:pt x="70807" y="121063"/>
                    <a:pt x="70950" y="121063"/>
                  </a:cubicBezTo>
                  <a:lnTo>
                    <a:pt x="71164" y="121015"/>
                  </a:lnTo>
                  <a:lnTo>
                    <a:pt x="71283" y="120968"/>
                  </a:lnTo>
                  <a:lnTo>
                    <a:pt x="94393" y="120968"/>
                  </a:lnTo>
                  <a:cubicBezTo>
                    <a:pt x="94516" y="120968"/>
                    <a:pt x="94603" y="120994"/>
                    <a:pt x="94760" y="120994"/>
                  </a:cubicBezTo>
                  <a:cubicBezTo>
                    <a:pt x="94787" y="120994"/>
                    <a:pt x="94815" y="120993"/>
                    <a:pt x="94845" y="120991"/>
                  </a:cubicBezTo>
                  <a:lnTo>
                    <a:pt x="96024" y="120956"/>
                  </a:lnTo>
                  <a:lnTo>
                    <a:pt x="96608" y="120932"/>
                  </a:lnTo>
                  <a:cubicBezTo>
                    <a:pt x="96810" y="120908"/>
                    <a:pt x="97001" y="120884"/>
                    <a:pt x="97191" y="120861"/>
                  </a:cubicBezTo>
                  <a:lnTo>
                    <a:pt x="98358" y="120682"/>
                  </a:lnTo>
                  <a:cubicBezTo>
                    <a:pt x="98751" y="120622"/>
                    <a:pt x="99132" y="120503"/>
                    <a:pt x="99513" y="120420"/>
                  </a:cubicBezTo>
                  <a:cubicBezTo>
                    <a:pt x="99894" y="120313"/>
                    <a:pt x="100275" y="120229"/>
                    <a:pt x="100656" y="120099"/>
                  </a:cubicBezTo>
                  <a:cubicBezTo>
                    <a:pt x="103656" y="119134"/>
                    <a:pt x="106406" y="117443"/>
                    <a:pt x="108633" y="115229"/>
                  </a:cubicBezTo>
                  <a:cubicBezTo>
                    <a:pt x="110836" y="112990"/>
                    <a:pt x="112514" y="110228"/>
                    <a:pt x="113467" y="107228"/>
                  </a:cubicBezTo>
                  <a:cubicBezTo>
                    <a:pt x="113574" y="106847"/>
                    <a:pt x="113669" y="106466"/>
                    <a:pt x="113776" y="106085"/>
                  </a:cubicBezTo>
                  <a:cubicBezTo>
                    <a:pt x="113860" y="105692"/>
                    <a:pt x="113979" y="105323"/>
                    <a:pt x="114026" y="104930"/>
                  </a:cubicBezTo>
                  <a:cubicBezTo>
                    <a:pt x="114146" y="104144"/>
                    <a:pt x="114288" y="103370"/>
                    <a:pt x="114300" y="102584"/>
                  </a:cubicBezTo>
                  <a:lnTo>
                    <a:pt x="114348" y="101418"/>
                  </a:lnTo>
                  <a:cubicBezTo>
                    <a:pt x="114348" y="101358"/>
                    <a:pt x="114336" y="101322"/>
                    <a:pt x="114336" y="101287"/>
                  </a:cubicBezTo>
                  <a:lnTo>
                    <a:pt x="114336" y="101191"/>
                  </a:lnTo>
                  <a:lnTo>
                    <a:pt x="114336" y="100906"/>
                  </a:lnTo>
                  <a:lnTo>
                    <a:pt x="114324" y="100310"/>
                  </a:lnTo>
                  <a:cubicBezTo>
                    <a:pt x="114300" y="99929"/>
                    <a:pt x="114288" y="99536"/>
                    <a:pt x="114253" y="99144"/>
                  </a:cubicBezTo>
                  <a:lnTo>
                    <a:pt x="114086" y="97977"/>
                  </a:lnTo>
                  <a:cubicBezTo>
                    <a:pt x="113979" y="97191"/>
                    <a:pt x="113765" y="96429"/>
                    <a:pt x="113562" y="95667"/>
                  </a:cubicBezTo>
                  <a:cubicBezTo>
                    <a:pt x="113479" y="95286"/>
                    <a:pt x="113324" y="94917"/>
                    <a:pt x="113193" y="94548"/>
                  </a:cubicBezTo>
                  <a:cubicBezTo>
                    <a:pt x="113062" y="94179"/>
                    <a:pt x="112931" y="93810"/>
                    <a:pt x="112776" y="93440"/>
                  </a:cubicBezTo>
                  <a:cubicBezTo>
                    <a:pt x="112121" y="92012"/>
                    <a:pt x="111371" y="90619"/>
                    <a:pt x="110407" y="89369"/>
                  </a:cubicBezTo>
                  <a:cubicBezTo>
                    <a:pt x="109478" y="88095"/>
                    <a:pt x="108359" y="86987"/>
                    <a:pt x="107168" y="85963"/>
                  </a:cubicBezTo>
                  <a:cubicBezTo>
                    <a:pt x="105930" y="84999"/>
                    <a:pt x="104621" y="84106"/>
                    <a:pt x="103192" y="83451"/>
                  </a:cubicBezTo>
                  <a:cubicBezTo>
                    <a:pt x="101787" y="82737"/>
                    <a:pt x="100263" y="82272"/>
                    <a:pt x="98727" y="81915"/>
                  </a:cubicBezTo>
                  <a:cubicBezTo>
                    <a:pt x="98346" y="81844"/>
                    <a:pt x="97953" y="81784"/>
                    <a:pt x="97560" y="81725"/>
                  </a:cubicBezTo>
                  <a:lnTo>
                    <a:pt x="96977" y="81641"/>
                  </a:lnTo>
                  <a:cubicBezTo>
                    <a:pt x="96786" y="81606"/>
                    <a:pt x="96596" y="81582"/>
                    <a:pt x="96393" y="81582"/>
                  </a:cubicBezTo>
                  <a:lnTo>
                    <a:pt x="95226" y="81534"/>
                  </a:lnTo>
                  <a:lnTo>
                    <a:pt x="94643" y="81522"/>
                  </a:lnTo>
                  <a:lnTo>
                    <a:pt x="19872" y="81522"/>
                  </a:lnTo>
                  <a:lnTo>
                    <a:pt x="19693" y="81510"/>
                  </a:lnTo>
                  <a:lnTo>
                    <a:pt x="19574" y="81499"/>
                  </a:lnTo>
                  <a:cubicBezTo>
                    <a:pt x="19431" y="81487"/>
                    <a:pt x="19288" y="81475"/>
                    <a:pt x="19146" y="81463"/>
                  </a:cubicBezTo>
                  <a:cubicBezTo>
                    <a:pt x="19074" y="81463"/>
                    <a:pt x="19003" y="81463"/>
                    <a:pt x="18931" y="81451"/>
                  </a:cubicBezTo>
                  <a:lnTo>
                    <a:pt x="18717" y="81415"/>
                  </a:lnTo>
                  <a:cubicBezTo>
                    <a:pt x="18586" y="81391"/>
                    <a:pt x="18443" y="81368"/>
                    <a:pt x="18300" y="81356"/>
                  </a:cubicBezTo>
                  <a:cubicBezTo>
                    <a:pt x="17181" y="81129"/>
                    <a:pt x="16145" y="80629"/>
                    <a:pt x="15240" y="79915"/>
                  </a:cubicBezTo>
                  <a:cubicBezTo>
                    <a:pt x="14335" y="79213"/>
                    <a:pt x="13633" y="78260"/>
                    <a:pt x="13169" y="77224"/>
                  </a:cubicBezTo>
                  <a:cubicBezTo>
                    <a:pt x="13085" y="77105"/>
                    <a:pt x="13061" y="76962"/>
                    <a:pt x="13014" y="76831"/>
                  </a:cubicBezTo>
                  <a:cubicBezTo>
                    <a:pt x="12966" y="76700"/>
                    <a:pt x="12907" y="76569"/>
                    <a:pt x="12859" y="76426"/>
                  </a:cubicBezTo>
                  <a:cubicBezTo>
                    <a:pt x="12835" y="76296"/>
                    <a:pt x="12800" y="76153"/>
                    <a:pt x="12764" y="76022"/>
                  </a:cubicBezTo>
                  <a:lnTo>
                    <a:pt x="12704" y="75819"/>
                  </a:lnTo>
                  <a:cubicBezTo>
                    <a:pt x="12692" y="75748"/>
                    <a:pt x="12680" y="75676"/>
                    <a:pt x="12680" y="75605"/>
                  </a:cubicBezTo>
                  <a:cubicBezTo>
                    <a:pt x="12657" y="75462"/>
                    <a:pt x="12633" y="75319"/>
                    <a:pt x="12609" y="75176"/>
                  </a:cubicBezTo>
                  <a:cubicBezTo>
                    <a:pt x="12573" y="75045"/>
                    <a:pt x="12597" y="74891"/>
                    <a:pt x="12585" y="74748"/>
                  </a:cubicBezTo>
                  <a:lnTo>
                    <a:pt x="12549" y="74295"/>
                  </a:lnTo>
                  <a:cubicBezTo>
                    <a:pt x="12549" y="74033"/>
                    <a:pt x="12549" y="73700"/>
                    <a:pt x="12561" y="73617"/>
                  </a:cubicBezTo>
                  <a:cubicBezTo>
                    <a:pt x="12597" y="72462"/>
                    <a:pt x="12895" y="71343"/>
                    <a:pt x="13431" y="70342"/>
                  </a:cubicBezTo>
                  <a:cubicBezTo>
                    <a:pt x="13990" y="69354"/>
                    <a:pt x="14776" y="68473"/>
                    <a:pt x="15717" y="67830"/>
                  </a:cubicBezTo>
                  <a:cubicBezTo>
                    <a:pt x="16681" y="67199"/>
                    <a:pt x="17764" y="66806"/>
                    <a:pt x="18896" y="66663"/>
                  </a:cubicBezTo>
                  <a:cubicBezTo>
                    <a:pt x="19038" y="66640"/>
                    <a:pt x="19181" y="66651"/>
                    <a:pt x="19324" y="66640"/>
                  </a:cubicBezTo>
                  <a:lnTo>
                    <a:pt x="19538" y="66628"/>
                  </a:lnTo>
                  <a:lnTo>
                    <a:pt x="19646" y="66640"/>
                  </a:lnTo>
                  <a:lnTo>
                    <a:pt x="94572" y="66640"/>
                  </a:lnTo>
                  <a:lnTo>
                    <a:pt x="94679" y="66628"/>
                  </a:lnTo>
                  <a:lnTo>
                    <a:pt x="94822" y="66616"/>
                  </a:lnTo>
                  <a:lnTo>
                    <a:pt x="95119" y="66604"/>
                  </a:lnTo>
                  <a:lnTo>
                    <a:pt x="95703" y="66568"/>
                  </a:lnTo>
                  <a:cubicBezTo>
                    <a:pt x="96096" y="66544"/>
                    <a:pt x="96489" y="66544"/>
                    <a:pt x="96881" y="66485"/>
                  </a:cubicBezTo>
                  <a:lnTo>
                    <a:pt x="98048" y="66306"/>
                  </a:lnTo>
                  <a:lnTo>
                    <a:pt x="98632" y="66211"/>
                  </a:lnTo>
                  <a:lnTo>
                    <a:pt x="99203" y="66080"/>
                  </a:lnTo>
                  <a:lnTo>
                    <a:pt x="100346" y="65782"/>
                  </a:lnTo>
                  <a:cubicBezTo>
                    <a:pt x="100727" y="65675"/>
                    <a:pt x="101096" y="65520"/>
                    <a:pt x="101465" y="65389"/>
                  </a:cubicBezTo>
                  <a:cubicBezTo>
                    <a:pt x="101834" y="65247"/>
                    <a:pt x="102215" y="65127"/>
                    <a:pt x="102561" y="64961"/>
                  </a:cubicBezTo>
                  <a:cubicBezTo>
                    <a:pt x="103275" y="64616"/>
                    <a:pt x="104001" y="64306"/>
                    <a:pt x="104656" y="63877"/>
                  </a:cubicBezTo>
                  <a:cubicBezTo>
                    <a:pt x="107288" y="62318"/>
                    <a:pt x="109693" y="59960"/>
                    <a:pt x="111348" y="57365"/>
                  </a:cubicBezTo>
                  <a:cubicBezTo>
                    <a:pt x="111383" y="57317"/>
                    <a:pt x="111419" y="57257"/>
                    <a:pt x="111455" y="57198"/>
                  </a:cubicBezTo>
                  <a:cubicBezTo>
                    <a:pt x="111467" y="57174"/>
                    <a:pt x="111479" y="57150"/>
                    <a:pt x="111490" y="57138"/>
                  </a:cubicBezTo>
                  <a:lnTo>
                    <a:pt x="111490" y="57126"/>
                  </a:lnTo>
                  <a:cubicBezTo>
                    <a:pt x="113074" y="54519"/>
                    <a:pt x="114074" y="51531"/>
                    <a:pt x="114288" y="48483"/>
                  </a:cubicBezTo>
                  <a:cubicBezTo>
                    <a:pt x="114527" y="45363"/>
                    <a:pt x="114026" y="42172"/>
                    <a:pt x="112812" y="39255"/>
                  </a:cubicBezTo>
                  <a:cubicBezTo>
                    <a:pt x="111562" y="36362"/>
                    <a:pt x="109633" y="33778"/>
                    <a:pt x="107228" y="31766"/>
                  </a:cubicBezTo>
                  <a:cubicBezTo>
                    <a:pt x="104799" y="29766"/>
                    <a:pt x="101894" y="28349"/>
                    <a:pt x="98810" y="27682"/>
                  </a:cubicBezTo>
                  <a:cubicBezTo>
                    <a:pt x="98429" y="27587"/>
                    <a:pt x="98036" y="27540"/>
                    <a:pt x="97643" y="27480"/>
                  </a:cubicBezTo>
                  <a:cubicBezTo>
                    <a:pt x="97251" y="27420"/>
                    <a:pt x="96870" y="27349"/>
                    <a:pt x="96477" y="27325"/>
                  </a:cubicBezTo>
                  <a:lnTo>
                    <a:pt x="95298" y="27266"/>
                  </a:lnTo>
                  <a:lnTo>
                    <a:pt x="94715" y="27218"/>
                  </a:lnTo>
                  <a:lnTo>
                    <a:pt x="94298" y="27206"/>
                  </a:lnTo>
                  <a:lnTo>
                    <a:pt x="71783" y="27206"/>
                  </a:lnTo>
                  <a:cubicBezTo>
                    <a:pt x="71140" y="27206"/>
                    <a:pt x="70676" y="27182"/>
                    <a:pt x="70676" y="27182"/>
                  </a:cubicBezTo>
                  <a:cubicBezTo>
                    <a:pt x="70650" y="27185"/>
                    <a:pt x="70624" y="27186"/>
                    <a:pt x="70598" y="27186"/>
                  </a:cubicBezTo>
                  <a:cubicBezTo>
                    <a:pt x="70484" y="27186"/>
                    <a:pt x="70376" y="27166"/>
                    <a:pt x="70259" y="27147"/>
                  </a:cubicBezTo>
                  <a:cubicBezTo>
                    <a:pt x="70116" y="27123"/>
                    <a:pt x="69973" y="27111"/>
                    <a:pt x="69830" y="27087"/>
                  </a:cubicBezTo>
                  <a:lnTo>
                    <a:pt x="69426" y="26980"/>
                  </a:lnTo>
                  <a:cubicBezTo>
                    <a:pt x="69283" y="26944"/>
                    <a:pt x="69140" y="26932"/>
                    <a:pt x="69009" y="26861"/>
                  </a:cubicBezTo>
                  <a:cubicBezTo>
                    <a:pt x="68747" y="26754"/>
                    <a:pt x="68473" y="26694"/>
                    <a:pt x="68223" y="26551"/>
                  </a:cubicBezTo>
                  <a:lnTo>
                    <a:pt x="67842" y="26361"/>
                  </a:lnTo>
                  <a:cubicBezTo>
                    <a:pt x="67723" y="26289"/>
                    <a:pt x="67604" y="26206"/>
                    <a:pt x="67473" y="26135"/>
                  </a:cubicBezTo>
                  <a:lnTo>
                    <a:pt x="67294" y="26027"/>
                  </a:lnTo>
                  <a:cubicBezTo>
                    <a:pt x="67235" y="25992"/>
                    <a:pt x="67175" y="25944"/>
                    <a:pt x="67116" y="25896"/>
                  </a:cubicBezTo>
                  <a:cubicBezTo>
                    <a:pt x="67009" y="25813"/>
                    <a:pt x="66890" y="25730"/>
                    <a:pt x="66771" y="25646"/>
                  </a:cubicBezTo>
                  <a:cubicBezTo>
                    <a:pt x="66663" y="25563"/>
                    <a:pt x="66568" y="25444"/>
                    <a:pt x="66461" y="25361"/>
                  </a:cubicBezTo>
                  <a:cubicBezTo>
                    <a:pt x="66354" y="25254"/>
                    <a:pt x="66223" y="25182"/>
                    <a:pt x="66140" y="25063"/>
                  </a:cubicBezTo>
                  <a:cubicBezTo>
                    <a:pt x="65961" y="24837"/>
                    <a:pt x="65735" y="24658"/>
                    <a:pt x="65592" y="24408"/>
                  </a:cubicBezTo>
                  <a:cubicBezTo>
                    <a:pt x="64889" y="23503"/>
                    <a:pt x="64401" y="22444"/>
                    <a:pt x="64235" y="21313"/>
                  </a:cubicBezTo>
                  <a:cubicBezTo>
                    <a:pt x="64211" y="21170"/>
                    <a:pt x="64175" y="20110"/>
                    <a:pt x="64175" y="20074"/>
                  </a:cubicBezTo>
                  <a:lnTo>
                    <a:pt x="64175" y="19979"/>
                  </a:lnTo>
                  <a:lnTo>
                    <a:pt x="64175" y="19169"/>
                  </a:lnTo>
                  <a:lnTo>
                    <a:pt x="64175" y="15895"/>
                  </a:lnTo>
                  <a:lnTo>
                    <a:pt x="66890" y="15895"/>
                  </a:lnTo>
                  <a:lnTo>
                    <a:pt x="578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5655790" y="712369"/>
              <a:ext cx="2847490" cy="3675956"/>
            </a:xfrm>
            <a:custGeom>
              <a:rect b="b" l="l" r="r" t="t"/>
              <a:pathLst>
                <a:path extrusionOk="0" h="132970" w="103002">
                  <a:moveTo>
                    <a:pt x="51507" y="1"/>
                  </a:moveTo>
                  <a:lnTo>
                    <a:pt x="51507" y="3727"/>
                  </a:lnTo>
                  <a:lnTo>
                    <a:pt x="52757" y="3727"/>
                  </a:lnTo>
                  <a:lnTo>
                    <a:pt x="52757" y="1"/>
                  </a:lnTo>
                  <a:close/>
                  <a:moveTo>
                    <a:pt x="51507" y="7442"/>
                  </a:moveTo>
                  <a:lnTo>
                    <a:pt x="51507" y="9180"/>
                  </a:lnTo>
                  <a:cubicBezTo>
                    <a:pt x="51507" y="9883"/>
                    <a:pt x="51566" y="10573"/>
                    <a:pt x="51662" y="11252"/>
                  </a:cubicBezTo>
                  <a:lnTo>
                    <a:pt x="52888" y="11073"/>
                  </a:lnTo>
                  <a:cubicBezTo>
                    <a:pt x="52793" y="10454"/>
                    <a:pt x="52757" y="9823"/>
                    <a:pt x="52757" y="9180"/>
                  </a:cubicBezTo>
                  <a:lnTo>
                    <a:pt x="52757" y="7442"/>
                  </a:lnTo>
                  <a:close/>
                  <a:moveTo>
                    <a:pt x="53888" y="14467"/>
                  </a:moveTo>
                  <a:lnTo>
                    <a:pt x="52757" y="14979"/>
                  </a:lnTo>
                  <a:cubicBezTo>
                    <a:pt x="53293" y="16157"/>
                    <a:pt x="53995" y="17265"/>
                    <a:pt x="54840" y="18265"/>
                  </a:cubicBezTo>
                  <a:lnTo>
                    <a:pt x="55781" y="17455"/>
                  </a:lnTo>
                  <a:cubicBezTo>
                    <a:pt x="55019" y="16550"/>
                    <a:pt x="54376" y="15550"/>
                    <a:pt x="53888" y="14467"/>
                  </a:cubicBezTo>
                  <a:close/>
                  <a:moveTo>
                    <a:pt x="58424" y="19812"/>
                  </a:moveTo>
                  <a:lnTo>
                    <a:pt x="57734" y="20848"/>
                  </a:lnTo>
                  <a:cubicBezTo>
                    <a:pt x="58817" y="21575"/>
                    <a:pt x="59984" y="22146"/>
                    <a:pt x="61222" y="22551"/>
                  </a:cubicBezTo>
                  <a:lnTo>
                    <a:pt x="61603" y="21360"/>
                  </a:lnTo>
                  <a:cubicBezTo>
                    <a:pt x="60484" y="21003"/>
                    <a:pt x="59412" y="20479"/>
                    <a:pt x="58424" y="19812"/>
                  </a:cubicBezTo>
                  <a:close/>
                  <a:moveTo>
                    <a:pt x="65092" y="21979"/>
                  </a:moveTo>
                  <a:lnTo>
                    <a:pt x="65056" y="23218"/>
                  </a:lnTo>
                  <a:cubicBezTo>
                    <a:pt x="65211" y="23218"/>
                    <a:pt x="65378" y="23230"/>
                    <a:pt x="65544" y="23230"/>
                  </a:cubicBezTo>
                  <a:lnTo>
                    <a:pt x="68795" y="23230"/>
                  </a:lnTo>
                  <a:lnTo>
                    <a:pt x="68795" y="21979"/>
                  </a:lnTo>
                  <a:close/>
                  <a:moveTo>
                    <a:pt x="72521" y="21979"/>
                  </a:moveTo>
                  <a:lnTo>
                    <a:pt x="72521" y="23230"/>
                  </a:lnTo>
                  <a:lnTo>
                    <a:pt x="76248" y="23230"/>
                  </a:lnTo>
                  <a:lnTo>
                    <a:pt x="76248" y="21979"/>
                  </a:lnTo>
                  <a:close/>
                  <a:moveTo>
                    <a:pt x="79975" y="21979"/>
                  </a:moveTo>
                  <a:lnTo>
                    <a:pt x="79975" y="23230"/>
                  </a:lnTo>
                  <a:lnTo>
                    <a:pt x="83689" y="23230"/>
                  </a:lnTo>
                  <a:lnTo>
                    <a:pt x="83689" y="21979"/>
                  </a:lnTo>
                  <a:close/>
                  <a:moveTo>
                    <a:pt x="87416" y="21979"/>
                  </a:moveTo>
                  <a:lnTo>
                    <a:pt x="87416" y="23230"/>
                  </a:lnTo>
                  <a:lnTo>
                    <a:pt x="88952" y="23230"/>
                  </a:lnTo>
                  <a:cubicBezTo>
                    <a:pt x="89654" y="23230"/>
                    <a:pt x="90357" y="23277"/>
                    <a:pt x="91035" y="23396"/>
                  </a:cubicBezTo>
                  <a:lnTo>
                    <a:pt x="91238" y="22170"/>
                  </a:lnTo>
                  <a:cubicBezTo>
                    <a:pt x="90488" y="22039"/>
                    <a:pt x="89726" y="21979"/>
                    <a:pt x="88952" y="21979"/>
                  </a:cubicBezTo>
                  <a:close/>
                  <a:moveTo>
                    <a:pt x="94941" y="23313"/>
                  </a:moveTo>
                  <a:lnTo>
                    <a:pt x="94417" y="24444"/>
                  </a:lnTo>
                  <a:cubicBezTo>
                    <a:pt x="95488" y="24944"/>
                    <a:pt x="96477" y="25599"/>
                    <a:pt x="97370" y="26385"/>
                  </a:cubicBezTo>
                  <a:lnTo>
                    <a:pt x="98191" y="25444"/>
                  </a:lnTo>
                  <a:cubicBezTo>
                    <a:pt x="97215" y="24587"/>
                    <a:pt x="96119" y="23873"/>
                    <a:pt x="94941" y="23313"/>
                  </a:cubicBezTo>
                  <a:close/>
                  <a:moveTo>
                    <a:pt x="100739" y="28373"/>
                  </a:moveTo>
                  <a:lnTo>
                    <a:pt x="99691" y="29052"/>
                  </a:lnTo>
                  <a:cubicBezTo>
                    <a:pt x="100346" y="30052"/>
                    <a:pt x="100846" y="31135"/>
                    <a:pt x="101192" y="32266"/>
                  </a:cubicBezTo>
                  <a:lnTo>
                    <a:pt x="102382" y="31897"/>
                  </a:lnTo>
                  <a:cubicBezTo>
                    <a:pt x="102001" y="30659"/>
                    <a:pt x="101442" y="29468"/>
                    <a:pt x="100739" y="28373"/>
                  </a:cubicBezTo>
                  <a:close/>
                  <a:moveTo>
                    <a:pt x="102989" y="35731"/>
                  </a:moveTo>
                  <a:lnTo>
                    <a:pt x="101751" y="35755"/>
                  </a:lnTo>
                  <a:cubicBezTo>
                    <a:pt x="101751" y="35850"/>
                    <a:pt x="101751" y="35934"/>
                    <a:pt x="101751" y="36017"/>
                  </a:cubicBezTo>
                  <a:cubicBezTo>
                    <a:pt x="101751" y="37124"/>
                    <a:pt x="101608" y="38220"/>
                    <a:pt x="101334" y="39267"/>
                  </a:cubicBezTo>
                  <a:lnTo>
                    <a:pt x="102537" y="39589"/>
                  </a:lnTo>
                  <a:cubicBezTo>
                    <a:pt x="102846" y="38434"/>
                    <a:pt x="103001" y="37231"/>
                    <a:pt x="103001" y="36017"/>
                  </a:cubicBezTo>
                  <a:cubicBezTo>
                    <a:pt x="103001" y="35922"/>
                    <a:pt x="102989" y="35826"/>
                    <a:pt x="102989" y="35731"/>
                  </a:cubicBezTo>
                  <a:close/>
                  <a:moveTo>
                    <a:pt x="99977" y="42541"/>
                  </a:moveTo>
                  <a:cubicBezTo>
                    <a:pt x="99370" y="43553"/>
                    <a:pt x="98620" y="44482"/>
                    <a:pt x="97763" y="45304"/>
                  </a:cubicBezTo>
                  <a:lnTo>
                    <a:pt x="98620" y="46209"/>
                  </a:lnTo>
                  <a:cubicBezTo>
                    <a:pt x="99560" y="45316"/>
                    <a:pt x="100382" y="44292"/>
                    <a:pt x="101037" y="43172"/>
                  </a:cubicBezTo>
                  <a:lnTo>
                    <a:pt x="99977" y="42541"/>
                  </a:lnTo>
                  <a:close/>
                  <a:moveTo>
                    <a:pt x="94881" y="47363"/>
                  </a:moveTo>
                  <a:cubicBezTo>
                    <a:pt x="93833" y="47911"/>
                    <a:pt x="92714" y="48316"/>
                    <a:pt x="91547" y="48554"/>
                  </a:cubicBezTo>
                  <a:lnTo>
                    <a:pt x="91797" y="49769"/>
                  </a:lnTo>
                  <a:cubicBezTo>
                    <a:pt x="93071" y="49507"/>
                    <a:pt x="94310" y="49066"/>
                    <a:pt x="95465" y="48471"/>
                  </a:cubicBezTo>
                  <a:lnTo>
                    <a:pt x="94881" y="47363"/>
                  </a:lnTo>
                  <a:close/>
                  <a:moveTo>
                    <a:pt x="17205" y="48816"/>
                  </a:moveTo>
                  <a:lnTo>
                    <a:pt x="17205" y="50054"/>
                  </a:lnTo>
                  <a:lnTo>
                    <a:pt x="20931" y="50054"/>
                  </a:lnTo>
                  <a:lnTo>
                    <a:pt x="20931" y="48816"/>
                  </a:lnTo>
                  <a:close/>
                  <a:moveTo>
                    <a:pt x="24658" y="48816"/>
                  </a:moveTo>
                  <a:lnTo>
                    <a:pt x="24658" y="50054"/>
                  </a:lnTo>
                  <a:lnTo>
                    <a:pt x="28373" y="50054"/>
                  </a:lnTo>
                  <a:lnTo>
                    <a:pt x="28373" y="48816"/>
                  </a:lnTo>
                  <a:close/>
                  <a:moveTo>
                    <a:pt x="32100" y="48816"/>
                  </a:moveTo>
                  <a:lnTo>
                    <a:pt x="32100" y="50054"/>
                  </a:lnTo>
                  <a:lnTo>
                    <a:pt x="35826" y="50054"/>
                  </a:lnTo>
                  <a:lnTo>
                    <a:pt x="35826" y="48816"/>
                  </a:lnTo>
                  <a:close/>
                  <a:moveTo>
                    <a:pt x="39553" y="48816"/>
                  </a:moveTo>
                  <a:lnTo>
                    <a:pt x="39553" y="50054"/>
                  </a:lnTo>
                  <a:lnTo>
                    <a:pt x="43280" y="50054"/>
                  </a:lnTo>
                  <a:lnTo>
                    <a:pt x="43280" y="48816"/>
                  </a:lnTo>
                  <a:close/>
                  <a:moveTo>
                    <a:pt x="47006" y="48816"/>
                  </a:moveTo>
                  <a:lnTo>
                    <a:pt x="47006" y="50054"/>
                  </a:lnTo>
                  <a:lnTo>
                    <a:pt x="50721" y="50054"/>
                  </a:lnTo>
                  <a:lnTo>
                    <a:pt x="50721" y="48816"/>
                  </a:lnTo>
                  <a:close/>
                  <a:moveTo>
                    <a:pt x="54448" y="48816"/>
                  </a:moveTo>
                  <a:lnTo>
                    <a:pt x="54448" y="50054"/>
                  </a:lnTo>
                  <a:lnTo>
                    <a:pt x="58174" y="50054"/>
                  </a:lnTo>
                  <a:lnTo>
                    <a:pt x="58174" y="48816"/>
                  </a:lnTo>
                  <a:close/>
                  <a:moveTo>
                    <a:pt x="61901" y="48816"/>
                  </a:moveTo>
                  <a:lnTo>
                    <a:pt x="61901" y="50054"/>
                  </a:lnTo>
                  <a:lnTo>
                    <a:pt x="65628" y="50054"/>
                  </a:lnTo>
                  <a:lnTo>
                    <a:pt x="65628" y="48816"/>
                  </a:lnTo>
                  <a:close/>
                  <a:moveTo>
                    <a:pt x="69342" y="48816"/>
                  </a:moveTo>
                  <a:lnTo>
                    <a:pt x="69342" y="50054"/>
                  </a:lnTo>
                  <a:lnTo>
                    <a:pt x="73069" y="50054"/>
                  </a:lnTo>
                  <a:lnTo>
                    <a:pt x="73069" y="48816"/>
                  </a:lnTo>
                  <a:close/>
                  <a:moveTo>
                    <a:pt x="76796" y="48816"/>
                  </a:moveTo>
                  <a:lnTo>
                    <a:pt x="76796" y="50054"/>
                  </a:lnTo>
                  <a:lnTo>
                    <a:pt x="80522" y="50054"/>
                  </a:lnTo>
                  <a:lnTo>
                    <a:pt x="80522" y="48816"/>
                  </a:lnTo>
                  <a:close/>
                  <a:moveTo>
                    <a:pt x="84249" y="48816"/>
                  </a:moveTo>
                  <a:lnTo>
                    <a:pt x="84249" y="50054"/>
                  </a:lnTo>
                  <a:lnTo>
                    <a:pt x="87976" y="50054"/>
                  </a:lnTo>
                  <a:lnTo>
                    <a:pt x="87976" y="48816"/>
                  </a:lnTo>
                  <a:close/>
                  <a:moveTo>
                    <a:pt x="13454" y="48828"/>
                  </a:moveTo>
                  <a:cubicBezTo>
                    <a:pt x="12157" y="48876"/>
                    <a:pt x="10871" y="49102"/>
                    <a:pt x="9632" y="49507"/>
                  </a:cubicBezTo>
                  <a:lnTo>
                    <a:pt x="10013" y="50685"/>
                  </a:lnTo>
                  <a:cubicBezTo>
                    <a:pt x="11145" y="50316"/>
                    <a:pt x="12311" y="50114"/>
                    <a:pt x="13502" y="50066"/>
                  </a:cubicBezTo>
                  <a:lnTo>
                    <a:pt x="13454" y="48828"/>
                  </a:lnTo>
                  <a:close/>
                  <a:moveTo>
                    <a:pt x="6144" y="51209"/>
                  </a:moveTo>
                  <a:cubicBezTo>
                    <a:pt x="5072" y="51935"/>
                    <a:pt x="4096" y="52805"/>
                    <a:pt x="3251" y="53805"/>
                  </a:cubicBezTo>
                  <a:lnTo>
                    <a:pt x="4203" y="54602"/>
                  </a:lnTo>
                  <a:cubicBezTo>
                    <a:pt x="4965" y="53698"/>
                    <a:pt x="5858" y="52900"/>
                    <a:pt x="6834" y="52233"/>
                  </a:cubicBezTo>
                  <a:lnTo>
                    <a:pt x="6144" y="51209"/>
                  </a:lnTo>
                  <a:close/>
                  <a:moveTo>
                    <a:pt x="1179" y="57091"/>
                  </a:moveTo>
                  <a:cubicBezTo>
                    <a:pt x="643" y="58270"/>
                    <a:pt x="286" y="59532"/>
                    <a:pt x="96" y="60818"/>
                  </a:cubicBezTo>
                  <a:lnTo>
                    <a:pt x="1322" y="60996"/>
                  </a:lnTo>
                  <a:cubicBezTo>
                    <a:pt x="1489" y="59817"/>
                    <a:pt x="1822" y="58674"/>
                    <a:pt x="2310" y="57603"/>
                  </a:cubicBezTo>
                  <a:lnTo>
                    <a:pt x="1179" y="57091"/>
                  </a:lnTo>
                  <a:close/>
                  <a:moveTo>
                    <a:pt x="1239" y="64568"/>
                  </a:moveTo>
                  <a:lnTo>
                    <a:pt x="0" y="64675"/>
                  </a:lnTo>
                  <a:cubicBezTo>
                    <a:pt x="107" y="65973"/>
                    <a:pt x="405" y="67247"/>
                    <a:pt x="869" y="68461"/>
                  </a:cubicBezTo>
                  <a:lnTo>
                    <a:pt x="2024" y="68021"/>
                  </a:lnTo>
                  <a:cubicBezTo>
                    <a:pt x="1608" y="66914"/>
                    <a:pt x="1346" y="65747"/>
                    <a:pt x="1239" y="64568"/>
                  </a:cubicBezTo>
                  <a:close/>
                  <a:moveTo>
                    <a:pt x="3739" y="71116"/>
                  </a:moveTo>
                  <a:lnTo>
                    <a:pt x="2751" y="71855"/>
                  </a:lnTo>
                  <a:cubicBezTo>
                    <a:pt x="3525" y="72902"/>
                    <a:pt x="4453" y="73831"/>
                    <a:pt x="5477" y="74617"/>
                  </a:cubicBezTo>
                  <a:lnTo>
                    <a:pt x="6239" y="73629"/>
                  </a:lnTo>
                  <a:cubicBezTo>
                    <a:pt x="5287" y="72902"/>
                    <a:pt x="4453" y="72057"/>
                    <a:pt x="3739" y="71116"/>
                  </a:cubicBezTo>
                  <a:close/>
                  <a:moveTo>
                    <a:pt x="9323" y="75367"/>
                  </a:moveTo>
                  <a:lnTo>
                    <a:pt x="8870" y="76522"/>
                  </a:lnTo>
                  <a:cubicBezTo>
                    <a:pt x="10073" y="76998"/>
                    <a:pt x="11347" y="77296"/>
                    <a:pt x="12645" y="77415"/>
                  </a:cubicBezTo>
                  <a:lnTo>
                    <a:pt x="12764" y="76177"/>
                  </a:lnTo>
                  <a:cubicBezTo>
                    <a:pt x="11585" y="76069"/>
                    <a:pt x="10418" y="75796"/>
                    <a:pt x="9323" y="75367"/>
                  </a:cubicBezTo>
                  <a:close/>
                  <a:moveTo>
                    <a:pt x="16431" y="76236"/>
                  </a:moveTo>
                  <a:lnTo>
                    <a:pt x="16431" y="77486"/>
                  </a:lnTo>
                  <a:lnTo>
                    <a:pt x="20158" y="77486"/>
                  </a:lnTo>
                  <a:lnTo>
                    <a:pt x="20158" y="76236"/>
                  </a:lnTo>
                  <a:close/>
                  <a:moveTo>
                    <a:pt x="23872" y="76236"/>
                  </a:moveTo>
                  <a:lnTo>
                    <a:pt x="23872" y="77486"/>
                  </a:lnTo>
                  <a:lnTo>
                    <a:pt x="27599" y="77486"/>
                  </a:lnTo>
                  <a:lnTo>
                    <a:pt x="27599" y="76236"/>
                  </a:lnTo>
                  <a:close/>
                  <a:moveTo>
                    <a:pt x="31326" y="76236"/>
                  </a:moveTo>
                  <a:lnTo>
                    <a:pt x="31326" y="77486"/>
                  </a:lnTo>
                  <a:lnTo>
                    <a:pt x="35052" y="77486"/>
                  </a:lnTo>
                  <a:lnTo>
                    <a:pt x="35052" y="76236"/>
                  </a:lnTo>
                  <a:close/>
                  <a:moveTo>
                    <a:pt x="38779" y="76236"/>
                  </a:moveTo>
                  <a:lnTo>
                    <a:pt x="38779" y="77486"/>
                  </a:lnTo>
                  <a:lnTo>
                    <a:pt x="42494" y="77486"/>
                  </a:lnTo>
                  <a:lnTo>
                    <a:pt x="42494" y="76236"/>
                  </a:lnTo>
                  <a:close/>
                  <a:moveTo>
                    <a:pt x="46220" y="76236"/>
                  </a:moveTo>
                  <a:lnTo>
                    <a:pt x="46220" y="77486"/>
                  </a:lnTo>
                  <a:lnTo>
                    <a:pt x="49947" y="77486"/>
                  </a:lnTo>
                  <a:lnTo>
                    <a:pt x="49947" y="76236"/>
                  </a:lnTo>
                  <a:close/>
                  <a:moveTo>
                    <a:pt x="53674" y="76236"/>
                  </a:moveTo>
                  <a:lnTo>
                    <a:pt x="53674" y="77486"/>
                  </a:lnTo>
                  <a:lnTo>
                    <a:pt x="57400" y="77486"/>
                  </a:lnTo>
                  <a:lnTo>
                    <a:pt x="57400" y="76236"/>
                  </a:lnTo>
                  <a:close/>
                  <a:moveTo>
                    <a:pt x="61127" y="76236"/>
                  </a:moveTo>
                  <a:lnTo>
                    <a:pt x="61127" y="77486"/>
                  </a:lnTo>
                  <a:lnTo>
                    <a:pt x="64842" y="77486"/>
                  </a:lnTo>
                  <a:lnTo>
                    <a:pt x="64842" y="76236"/>
                  </a:lnTo>
                  <a:close/>
                  <a:moveTo>
                    <a:pt x="68568" y="76236"/>
                  </a:moveTo>
                  <a:lnTo>
                    <a:pt x="68568" y="77486"/>
                  </a:lnTo>
                  <a:lnTo>
                    <a:pt x="72295" y="77486"/>
                  </a:lnTo>
                  <a:lnTo>
                    <a:pt x="72295" y="76236"/>
                  </a:lnTo>
                  <a:close/>
                  <a:moveTo>
                    <a:pt x="76022" y="76236"/>
                  </a:moveTo>
                  <a:lnTo>
                    <a:pt x="76022" y="77486"/>
                  </a:lnTo>
                  <a:lnTo>
                    <a:pt x="79748" y="77486"/>
                  </a:lnTo>
                  <a:lnTo>
                    <a:pt x="79748" y="76236"/>
                  </a:lnTo>
                  <a:close/>
                  <a:moveTo>
                    <a:pt x="83475" y="76236"/>
                  </a:moveTo>
                  <a:lnTo>
                    <a:pt x="83475" y="77486"/>
                  </a:lnTo>
                  <a:lnTo>
                    <a:pt x="87190" y="77486"/>
                  </a:lnTo>
                  <a:lnTo>
                    <a:pt x="87190" y="76236"/>
                  </a:lnTo>
                  <a:close/>
                  <a:moveTo>
                    <a:pt x="91000" y="76391"/>
                  </a:moveTo>
                  <a:lnTo>
                    <a:pt x="90821" y="77617"/>
                  </a:lnTo>
                  <a:cubicBezTo>
                    <a:pt x="92000" y="77784"/>
                    <a:pt x="93143" y="78117"/>
                    <a:pt x="94214" y="78605"/>
                  </a:cubicBezTo>
                  <a:lnTo>
                    <a:pt x="94726" y="77474"/>
                  </a:lnTo>
                  <a:cubicBezTo>
                    <a:pt x="93548" y="76939"/>
                    <a:pt x="92286" y="76569"/>
                    <a:pt x="91000" y="76391"/>
                  </a:cubicBezTo>
                  <a:close/>
                  <a:moveTo>
                    <a:pt x="98013" y="79546"/>
                  </a:moveTo>
                  <a:lnTo>
                    <a:pt x="97215" y="80499"/>
                  </a:lnTo>
                  <a:cubicBezTo>
                    <a:pt x="98120" y="81261"/>
                    <a:pt x="98917" y="82153"/>
                    <a:pt x="99572" y="83130"/>
                  </a:cubicBezTo>
                  <a:lnTo>
                    <a:pt x="100608" y="82439"/>
                  </a:lnTo>
                  <a:cubicBezTo>
                    <a:pt x="99882" y="81356"/>
                    <a:pt x="99001" y="80391"/>
                    <a:pt x="98013" y="79546"/>
                  </a:cubicBezTo>
                  <a:close/>
                  <a:moveTo>
                    <a:pt x="102311" y="85928"/>
                  </a:moveTo>
                  <a:lnTo>
                    <a:pt x="101132" y="86309"/>
                  </a:lnTo>
                  <a:cubicBezTo>
                    <a:pt x="101489" y="87440"/>
                    <a:pt x="101703" y="88607"/>
                    <a:pt x="101751" y="89797"/>
                  </a:cubicBezTo>
                  <a:lnTo>
                    <a:pt x="102989" y="89750"/>
                  </a:lnTo>
                  <a:cubicBezTo>
                    <a:pt x="102942" y="88452"/>
                    <a:pt x="102716" y="87166"/>
                    <a:pt x="102311" y="85928"/>
                  </a:cubicBezTo>
                  <a:close/>
                  <a:moveTo>
                    <a:pt x="101430" y="93333"/>
                  </a:moveTo>
                  <a:cubicBezTo>
                    <a:pt x="101156" y="94488"/>
                    <a:pt x="100727" y="95596"/>
                    <a:pt x="100156" y="96631"/>
                  </a:cubicBezTo>
                  <a:lnTo>
                    <a:pt x="101239" y="97239"/>
                  </a:lnTo>
                  <a:cubicBezTo>
                    <a:pt x="101870" y="96096"/>
                    <a:pt x="102346" y="94881"/>
                    <a:pt x="102632" y="93619"/>
                  </a:cubicBezTo>
                  <a:lnTo>
                    <a:pt x="101430" y="93333"/>
                  </a:lnTo>
                  <a:close/>
                  <a:moveTo>
                    <a:pt x="98024" y="99465"/>
                  </a:moveTo>
                  <a:cubicBezTo>
                    <a:pt x="97191" y="100310"/>
                    <a:pt x="96239" y="101025"/>
                    <a:pt x="95215" y="101608"/>
                  </a:cubicBezTo>
                  <a:lnTo>
                    <a:pt x="95822" y="102692"/>
                  </a:lnTo>
                  <a:cubicBezTo>
                    <a:pt x="96953" y="102061"/>
                    <a:pt x="97989" y="101263"/>
                    <a:pt x="98906" y="100346"/>
                  </a:cubicBezTo>
                  <a:lnTo>
                    <a:pt x="98024" y="99465"/>
                  </a:lnTo>
                  <a:close/>
                  <a:moveTo>
                    <a:pt x="66009" y="103239"/>
                  </a:moveTo>
                  <a:lnTo>
                    <a:pt x="66009" y="104478"/>
                  </a:lnTo>
                  <a:lnTo>
                    <a:pt x="69735" y="104478"/>
                  </a:lnTo>
                  <a:lnTo>
                    <a:pt x="69735" y="103239"/>
                  </a:lnTo>
                  <a:close/>
                  <a:moveTo>
                    <a:pt x="73462" y="103239"/>
                  </a:moveTo>
                  <a:lnTo>
                    <a:pt x="73462" y="104478"/>
                  </a:lnTo>
                  <a:lnTo>
                    <a:pt x="77189" y="104478"/>
                  </a:lnTo>
                  <a:lnTo>
                    <a:pt x="77189" y="103239"/>
                  </a:lnTo>
                  <a:close/>
                  <a:moveTo>
                    <a:pt x="80915" y="103239"/>
                  </a:moveTo>
                  <a:lnTo>
                    <a:pt x="80915" y="104478"/>
                  </a:lnTo>
                  <a:lnTo>
                    <a:pt x="84630" y="104478"/>
                  </a:lnTo>
                  <a:lnTo>
                    <a:pt x="84630" y="103239"/>
                  </a:lnTo>
                  <a:close/>
                  <a:moveTo>
                    <a:pt x="91917" y="102894"/>
                  </a:moveTo>
                  <a:cubicBezTo>
                    <a:pt x="90952" y="103120"/>
                    <a:pt x="89952" y="103239"/>
                    <a:pt x="88952" y="103239"/>
                  </a:cubicBezTo>
                  <a:lnTo>
                    <a:pt x="88357" y="103239"/>
                  </a:lnTo>
                  <a:lnTo>
                    <a:pt x="88357" y="104478"/>
                  </a:lnTo>
                  <a:lnTo>
                    <a:pt x="88952" y="104478"/>
                  </a:lnTo>
                  <a:cubicBezTo>
                    <a:pt x="90047" y="104478"/>
                    <a:pt x="91143" y="104359"/>
                    <a:pt x="92202" y="104109"/>
                  </a:cubicBezTo>
                  <a:lnTo>
                    <a:pt x="91917" y="102894"/>
                  </a:lnTo>
                  <a:close/>
                  <a:moveTo>
                    <a:pt x="62175" y="103644"/>
                  </a:moveTo>
                  <a:cubicBezTo>
                    <a:pt x="60913" y="103954"/>
                    <a:pt x="59698" y="104442"/>
                    <a:pt x="58567" y="105097"/>
                  </a:cubicBezTo>
                  <a:lnTo>
                    <a:pt x="59186" y="106168"/>
                  </a:lnTo>
                  <a:cubicBezTo>
                    <a:pt x="60210" y="105585"/>
                    <a:pt x="61317" y="105132"/>
                    <a:pt x="62472" y="104847"/>
                  </a:cubicBezTo>
                  <a:lnTo>
                    <a:pt x="62175" y="103644"/>
                  </a:lnTo>
                  <a:close/>
                  <a:moveTo>
                    <a:pt x="55495" y="107478"/>
                  </a:moveTo>
                  <a:cubicBezTo>
                    <a:pt x="54590" y="108407"/>
                    <a:pt x="53817" y="109454"/>
                    <a:pt x="53197" y="110597"/>
                  </a:cubicBezTo>
                  <a:lnTo>
                    <a:pt x="54293" y="111193"/>
                  </a:lnTo>
                  <a:cubicBezTo>
                    <a:pt x="54852" y="110145"/>
                    <a:pt x="55555" y="109193"/>
                    <a:pt x="56388" y="108335"/>
                  </a:cubicBezTo>
                  <a:lnTo>
                    <a:pt x="55495" y="107478"/>
                  </a:lnTo>
                  <a:close/>
                  <a:moveTo>
                    <a:pt x="51840" y="114241"/>
                  </a:moveTo>
                  <a:cubicBezTo>
                    <a:pt x="51626" y="115229"/>
                    <a:pt x="51507" y="116253"/>
                    <a:pt x="51507" y="117277"/>
                  </a:cubicBezTo>
                  <a:lnTo>
                    <a:pt x="51507" y="118075"/>
                  </a:lnTo>
                  <a:lnTo>
                    <a:pt x="52745" y="118075"/>
                  </a:lnTo>
                  <a:lnTo>
                    <a:pt x="52745" y="117277"/>
                  </a:lnTo>
                  <a:cubicBezTo>
                    <a:pt x="52745" y="116348"/>
                    <a:pt x="52852" y="115408"/>
                    <a:pt x="53055" y="114503"/>
                  </a:cubicBezTo>
                  <a:lnTo>
                    <a:pt x="51840" y="114241"/>
                  </a:lnTo>
                  <a:close/>
                  <a:moveTo>
                    <a:pt x="51507" y="121801"/>
                  </a:moveTo>
                  <a:lnTo>
                    <a:pt x="51507" y="125528"/>
                  </a:lnTo>
                  <a:lnTo>
                    <a:pt x="52757" y="125528"/>
                  </a:lnTo>
                  <a:lnTo>
                    <a:pt x="52757" y="121801"/>
                  </a:lnTo>
                  <a:close/>
                  <a:moveTo>
                    <a:pt x="51507" y="129243"/>
                  </a:moveTo>
                  <a:lnTo>
                    <a:pt x="51507" y="132969"/>
                  </a:lnTo>
                  <a:lnTo>
                    <a:pt x="52757" y="132969"/>
                  </a:lnTo>
                  <a:lnTo>
                    <a:pt x="52757" y="1292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8" name="Google Shape;428;p25"/>
            <p:cNvGrpSpPr/>
            <p:nvPr/>
          </p:nvGrpSpPr>
          <p:grpSpPr>
            <a:xfrm>
              <a:off x="8480725" y="1426613"/>
              <a:ext cx="567000" cy="567000"/>
              <a:chOff x="6604775" y="1679913"/>
              <a:chExt cx="567000" cy="567000"/>
            </a:xfrm>
          </p:grpSpPr>
          <p:sp>
            <p:nvSpPr>
              <p:cNvPr id="429" name="Google Shape;429;p2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2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1" name="Google Shape;431;p25"/>
            <p:cNvGrpSpPr/>
            <p:nvPr/>
          </p:nvGrpSpPr>
          <p:grpSpPr>
            <a:xfrm>
              <a:off x="8480725" y="2984488"/>
              <a:ext cx="567000" cy="567000"/>
              <a:chOff x="6604775" y="1679913"/>
              <a:chExt cx="567000" cy="567000"/>
            </a:xfrm>
          </p:grpSpPr>
          <p:sp>
            <p:nvSpPr>
              <p:cNvPr id="432" name="Google Shape;432;p2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rgbClr val="8DC9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2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25"/>
            <p:cNvGrpSpPr/>
            <p:nvPr/>
          </p:nvGrpSpPr>
          <p:grpSpPr>
            <a:xfrm rot="10800000">
              <a:off x="6498875" y="859613"/>
              <a:ext cx="567000" cy="567000"/>
              <a:chOff x="6604775" y="1679913"/>
              <a:chExt cx="567000" cy="567000"/>
            </a:xfrm>
          </p:grpSpPr>
          <p:sp>
            <p:nvSpPr>
              <p:cNvPr id="435" name="Google Shape;435;p2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rgbClr val="2195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7" name="Google Shape;437;p25"/>
            <p:cNvGrpSpPr/>
            <p:nvPr/>
          </p:nvGrpSpPr>
          <p:grpSpPr>
            <a:xfrm rot="10800000">
              <a:off x="5123900" y="2222126"/>
              <a:ext cx="567000" cy="567000"/>
              <a:chOff x="6604775" y="1679913"/>
              <a:chExt cx="567000" cy="567000"/>
            </a:xfrm>
          </p:grpSpPr>
          <p:sp>
            <p:nvSpPr>
              <p:cNvPr id="438" name="Google Shape;438;p2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rgbClr val="00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195FB"/>
                  </a:solidFill>
                </a:endParaRPr>
              </a:p>
            </p:txBody>
          </p:sp>
          <p:sp>
            <p:nvSpPr>
              <p:cNvPr id="439" name="Google Shape;439;p2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440" name="Google Shape;440;p25"/>
          <p:cNvPicPr preferRelativeResize="0"/>
          <p:nvPr/>
        </p:nvPicPr>
        <p:blipFill rotWithShape="1">
          <a:blip r:embed="rId3">
            <a:alphaModFix/>
          </a:blip>
          <a:srcRect b="14741" l="0" r="0" t="0"/>
          <a:stretch/>
        </p:blipFill>
        <p:spPr>
          <a:xfrm>
            <a:off x="662575" y="692150"/>
            <a:ext cx="3803100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800" y="3545326"/>
            <a:ext cx="1219292" cy="4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8725" y="3545325"/>
            <a:ext cx="1758735" cy="422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5"/>
          <p:cNvSpPr txBox="1"/>
          <p:nvPr/>
        </p:nvSpPr>
        <p:spPr>
          <a:xfrm>
            <a:off x="5593137" y="562525"/>
            <a:ext cx="2223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666258"/>
                </a:solidFill>
                <a:latin typeface="Lexend"/>
                <a:ea typeface="Lexend"/>
                <a:cs typeface="Lexend"/>
                <a:sym typeface="Lexend"/>
              </a:rPr>
              <a:t>Any questions?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4"/>
          <p:cNvGrpSpPr/>
          <p:nvPr/>
        </p:nvGrpSpPr>
        <p:grpSpPr>
          <a:xfrm>
            <a:off x="1595350" y="1290207"/>
            <a:ext cx="4874137" cy="3853295"/>
            <a:chOff x="1595350" y="1290207"/>
            <a:chExt cx="4874137" cy="3853295"/>
          </a:xfrm>
        </p:grpSpPr>
        <p:sp>
          <p:nvSpPr>
            <p:cNvPr id="77" name="Google Shape;77;p14"/>
            <p:cNvSpPr/>
            <p:nvPr/>
          </p:nvSpPr>
          <p:spPr>
            <a:xfrm>
              <a:off x="1595350" y="1290207"/>
              <a:ext cx="4874137" cy="3853295"/>
            </a:xfrm>
            <a:custGeom>
              <a:rect b="b" l="l" r="r" t="t"/>
              <a:pathLst>
                <a:path extrusionOk="0" h="138272" w="174904">
                  <a:moveTo>
                    <a:pt x="124203" y="0"/>
                  </a:moveTo>
                  <a:cubicBezTo>
                    <a:pt x="122858" y="0"/>
                    <a:pt x="121513" y="166"/>
                    <a:pt x="120206" y="504"/>
                  </a:cubicBezTo>
                  <a:cubicBezTo>
                    <a:pt x="116051" y="1552"/>
                    <a:pt x="112407" y="4302"/>
                    <a:pt x="110252" y="8005"/>
                  </a:cubicBezTo>
                  <a:cubicBezTo>
                    <a:pt x="108074" y="11696"/>
                    <a:pt x="107454" y="16221"/>
                    <a:pt x="108562" y="20352"/>
                  </a:cubicBezTo>
                  <a:cubicBezTo>
                    <a:pt x="109098" y="22424"/>
                    <a:pt x="110074" y="24376"/>
                    <a:pt x="111372" y="26055"/>
                  </a:cubicBezTo>
                  <a:lnTo>
                    <a:pt x="111479" y="26222"/>
                  </a:lnTo>
                  <a:lnTo>
                    <a:pt x="111538" y="26293"/>
                  </a:lnTo>
                  <a:lnTo>
                    <a:pt x="111586" y="26353"/>
                  </a:lnTo>
                  <a:lnTo>
                    <a:pt x="111776" y="26591"/>
                  </a:lnTo>
                  <a:lnTo>
                    <a:pt x="112146" y="27055"/>
                  </a:lnTo>
                  <a:lnTo>
                    <a:pt x="112896" y="27996"/>
                  </a:lnTo>
                  <a:lnTo>
                    <a:pt x="114384" y="29877"/>
                  </a:lnTo>
                  <a:lnTo>
                    <a:pt x="120361" y="37378"/>
                  </a:lnTo>
                  <a:lnTo>
                    <a:pt x="132303" y="52392"/>
                  </a:lnTo>
                  <a:lnTo>
                    <a:pt x="138280" y="59905"/>
                  </a:lnTo>
                  <a:lnTo>
                    <a:pt x="141268" y="63655"/>
                  </a:lnTo>
                  <a:cubicBezTo>
                    <a:pt x="141554" y="64012"/>
                    <a:pt x="141661" y="64179"/>
                    <a:pt x="141828" y="64417"/>
                  </a:cubicBezTo>
                  <a:cubicBezTo>
                    <a:pt x="141899" y="64524"/>
                    <a:pt x="141995" y="64631"/>
                    <a:pt x="142066" y="64750"/>
                  </a:cubicBezTo>
                  <a:lnTo>
                    <a:pt x="142256" y="65096"/>
                  </a:lnTo>
                  <a:cubicBezTo>
                    <a:pt x="142328" y="65215"/>
                    <a:pt x="142399" y="65334"/>
                    <a:pt x="142459" y="65453"/>
                  </a:cubicBezTo>
                  <a:lnTo>
                    <a:pt x="142626" y="65822"/>
                  </a:lnTo>
                  <a:lnTo>
                    <a:pt x="142792" y="66191"/>
                  </a:lnTo>
                  <a:lnTo>
                    <a:pt x="142911" y="66572"/>
                  </a:lnTo>
                  <a:cubicBezTo>
                    <a:pt x="143602" y="68608"/>
                    <a:pt x="143459" y="70942"/>
                    <a:pt x="142530" y="72882"/>
                  </a:cubicBezTo>
                  <a:cubicBezTo>
                    <a:pt x="142066" y="73859"/>
                    <a:pt x="141411" y="74740"/>
                    <a:pt x="140613" y="75466"/>
                  </a:cubicBezTo>
                  <a:lnTo>
                    <a:pt x="140316" y="75740"/>
                  </a:lnTo>
                  <a:lnTo>
                    <a:pt x="140161" y="75883"/>
                  </a:lnTo>
                  <a:lnTo>
                    <a:pt x="139923" y="76061"/>
                  </a:lnTo>
                  <a:lnTo>
                    <a:pt x="139458" y="76442"/>
                  </a:lnTo>
                  <a:lnTo>
                    <a:pt x="139399" y="76490"/>
                  </a:lnTo>
                  <a:lnTo>
                    <a:pt x="139363" y="76514"/>
                  </a:lnTo>
                  <a:lnTo>
                    <a:pt x="139280" y="76573"/>
                  </a:lnTo>
                  <a:lnTo>
                    <a:pt x="139113" y="76692"/>
                  </a:lnTo>
                  <a:cubicBezTo>
                    <a:pt x="138887" y="76847"/>
                    <a:pt x="138673" y="77026"/>
                    <a:pt x="138435" y="77133"/>
                  </a:cubicBezTo>
                  <a:cubicBezTo>
                    <a:pt x="138196" y="77264"/>
                    <a:pt x="137970" y="77431"/>
                    <a:pt x="137720" y="77514"/>
                  </a:cubicBezTo>
                  <a:cubicBezTo>
                    <a:pt x="136605" y="78048"/>
                    <a:pt x="135364" y="78318"/>
                    <a:pt x="134119" y="78318"/>
                  </a:cubicBezTo>
                  <a:cubicBezTo>
                    <a:pt x="133197" y="78318"/>
                    <a:pt x="132274" y="78170"/>
                    <a:pt x="131398" y="77871"/>
                  </a:cubicBezTo>
                  <a:cubicBezTo>
                    <a:pt x="130374" y="77526"/>
                    <a:pt x="129422" y="76990"/>
                    <a:pt x="128612" y="76288"/>
                  </a:cubicBezTo>
                  <a:cubicBezTo>
                    <a:pt x="128421" y="76097"/>
                    <a:pt x="128207" y="75918"/>
                    <a:pt x="128017" y="75728"/>
                  </a:cubicBezTo>
                  <a:cubicBezTo>
                    <a:pt x="127838" y="75514"/>
                    <a:pt x="127671" y="75323"/>
                    <a:pt x="127469" y="75109"/>
                  </a:cubicBezTo>
                  <a:lnTo>
                    <a:pt x="125981" y="73240"/>
                  </a:lnTo>
                  <a:lnTo>
                    <a:pt x="114039" y="58226"/>
                  </a:lnTo>
                  <a:lnTo>
                    <a:pt x="102085" y="43212"/>
                  </a:lnTo>
                  <a:lnTo>
                    <a:pt x="99108" y="39462"/>
                  </a:lnTo>
                  <a:lnTo>
                    <a:pt x="98358" y="38521"/>
                  </a:lnTo>
                  <a:lnTo>
                    <a:pt x="97989" y="38045"/>
                  </a:lnTo>
                  <a:lnTo>
                    <a:pt x="97799" y="37819"/>
                  </a:lnTo>
                  <a:lnTo>
                    <a:pt x="97751" y="37759"/>
                  </a:lnTo>
                  <a:lnTo>
                    <a:pt x="97691" y="37688"/>
                  </a:lnTo>
                  <a:lnTo>
                    <a:pt x="97560" y="37533"/>
                  </a:lnTo>
                  <a:cubicBezTo>
                    <a:pt x="97203" y="37140"/>
                    <a:pt x="96870" y="36735"/>
                    <a:pt x="96501" y="36354"/>
                  </a:cubicBezTo>
                  <a:cubicBezTo>
                    <a:pt x="96108" y="35997"/>
                    <a:pt x="95727" y="35628"/>
                    <a:pt x="95322" y="35282"/>
                  </a:cubicBezTo>
                  <a:cubicBezTo>
                    <a:pt x="93691" y="33937"/>
                    <a:pt x="91786" y="32901"/>
                    <a:pt x="89774" y="32270"/>
                  </a:cubicBezTo>
                  <a:cubicBezTo>
                    <a:pt x="88158" y="31754"/>
                    <a:pt x="86462" y="31493"/>
                    <a:pt x="84765" y="31493"/>
                  </a:cubicBezTo>
                  <a:cubicBezTo>
                    <a:pt x="84386" y="31493"/>
                    <a:pt x="84008" y="31506"/>
                    <a:pt x="83630" y="31532"/>
                  </a:cubicBezTo>
                  <a:cubicBezTo>
                    <a:pt x="83594" y="31520"/>
                    <a:pt x="83547" y="31520"/>
                    <a:pt x="83511" y="31520"/>
                  </a:cubicBezTo>
                  <a:cubicBezTo>
                    <a:pt x="83440" y="31520"/>
                    <a:pt x="83368" y="31532"/>
                    <a:pt x="83309" y="31568"/>
                  </a:cubicBezTo>
                  <a:cubicBezTo>
                    <a:pt x="81261" y="31734"/>
                    <a:pt x="79249" y="32294"/>
                    <a:pt x="77415" y="33211"/>
                  </a:cubicBezTo>
                  <a:cubicBezTo>
                    <a:pt x="75510" y="34163"/>
                    <a:pt x="73819" y="35461"/>
                    <a:pt x="72402" y="37033"/>
                  </a:cubicBezTo>
                  <a:cubicBezTo>
                    <a:pt x="70986" y="38616"/>
                    <a:pt x="69878" y="40474"/>
                    <a:pt x="69164" y="42462"/>
                  </a:cubicBezTo>
                  <a:cubicBezTo>
                    <a:pt x="68450" y="44450"/>
                    <a:pt x="68116" y="46570"/>
                    <a:pt x="68188" y="48689"/>
                  </a:cubicBezTo>
                  <a:cubicBezTo>
                    <a:pt x="68271" y="50796"/>
                    <a:pt x="68747" y="52904"/>
                    <a:pt x="69616" y="54833"/>
                  </a:cubicBezTo>
                  <a:lnTo>
                    <a:pt x="69938" y="55559"/>
                  </a:lnTo>
                  <a:lnTo>
                    <a:pt x="70331" y="56249"/>
                  </a:lnTo>
                  <a:lnTo>
                    <a:pt x="70724" y="56940"/>
                  </a:lnTo>
                  <a:cubicBezTo>
                    <a:pt x="70867" y="57166"/>
                    <a:pt x="71021" y="57380"/>
                    <a:pt x="71176" y="57595"/>
                  </a:cubicBezTo>
                  <a:lnTo>
                    <a:pt x="71640" y="58238"/>
                  </a:lnTo>
                  <a:lnTo>
                    <a:pt x="71760" y="58392"/>
                  </a:lnTo>
                  <a:lnTo>
                    <a:pt x="71855" y="58512"/>
                  </a:lnTo>
                  <a:lnTo>
                    <a:pt x="72033" y="58750"/>
                  </a:lnTo>
                  <a:lnTo>
                    <a:pt x="72783" y="59690"/>
                  </a:lnTo>
                  <a:lnTo>
                    <a:pt x="78737" y="67203"/>
                  </a:lnTo>
                  <a:lnTo>
                    <a:pt x="90667" y="82241"/>
                  </a:lnTo>
                  <a:lnTo>
                    <a:pt x="96620" y="89753"/>
                  </a:lnTo>
                  <a:lnTo>
                    <a:pt x="99596" y="93516"/>
                  </a:lnTo>
                  <a:lnTo>
                    <a:pt x="101097" y="95397"/>
                  </a:lnTo>
                  <a:lnTo>
                    <a:pt x="101466" y="95861"/>
                  </a:lnTo>
                  <a:lnTo>
                    <a:pt x="101692" y="96195"/>
                  </a:lnTo>
                  <a:lnTo>
                    <a:pt x="101930" y="96528"/>
                  </a:lnTo>
                  <a:cubicBezTo>
                    <a:pt x="102013" y="96635"/>
                    <a:pt x="102073" y="96766"/>
                    <a:pt x="102132" y="96873"/>
                  </a:cubicBezTo>
                  <a:cubicBezTo>
                    <a:pt x="103240" y="98731"/>
                    <a:pt x="103561" y="101017"/>
                    <a:pt x="103049" y="103136"/>
                  </a:cubicBezTo>
                  <a:cubicBezTo>
                    <a:pt x="102537" y="105243"/>
                    <a:pt x="101204" y="107101"/>
                    <a:pt x="99370" y="108280"/>
                  </a:cubicBezTo>
                  <a:cubicBezTo>
                    <a:pt x="98017" y="109146"/>
                    <a:pt x="96414" y="109599"/>
                    <a:pt x="94806" y="109599"/>
                  </a:cubicBezTo>
                  <a:cubicBezTo>
                    <a:pt x="94249" y="109599"/>
                    <a:pt x="93691" y="109545"/>
                    <a:pt x="93143" y="109434"/>
                  </a:cubicBezTo>
                  <a:cubicBezTo>
                    <a:pt x="92084" y="109220"/>
                    <a:pt x="91060" y="108803"/>
                    <a:pt x="90167" y="108208"/>
                  </a:cubicBezTo>
                  <a:cubicBezTo>
                    <a:pt x="90048" y="108149"/>
                    <a:pt x="89940" y="108053"/>
                    <a:pt x="89833" y="107970"/>
                  </a:cubicBezTo>
                  <a:lnTo>
                    <a:pt x="89512" y="107732"/>
                  </a:lnTo>
                  <a:cubicBezTo>
                    <a:pt x="89405" y="107660"/>
                    <a:pt x="89309" y="107553"/>
                    <a:pt x="89214" y="107470"/>
                  </a:cubicBezTo>
                  <a:lnTo>
                    <a:pt x="88916" y="107196"/>
                  </a:lnTo>
                  <a:lnTo>
                    <a:pt x="88762" y="107053"/>
                  </a:lnTo>
                  <a:lnTo>
                    <a:pt x="88631" y="106898"/>
                  </a:lnTo>
                  <a:lnTo>
                    <a:pt x="88357" y="106589"/>
                  </a:lnTo>
                  <a:lnTo>
                    <a:pt x="88226" y="106446"/>
                  </a:lnTo>
                  <a:lnTo>
                    <a:pt x="88190" y="106410"/>
                  </a:lnTo>
                  <a:lnTo>
                    <a:pt x="88143" y="106351"/>
                  </a:lnTo>
                  <a:lnTo>
                    <a:pt x="88047" y="106232"/>
                  </a:lnTo>
                  <a:lnTo>
                    <a:pt x="87678" y="105755"/>
                  </a:lnTo>
                  <a:lnTo>
                    <a:pt x="81701" y="98254"/>
                  </a:lnTo>
                  <a:lnTo>
                    <a:pt x="80213" y="96373"/>
                  </a:lnTo>
                  <a:lnTo>
                    <a:pt x="79832" y="95909"/>
                  </a:lnTo>
                  <a:lnTo>
                    <a:pt x="79653" y="95671"/>
                  </a:lnTo>
                  <a:lnTo>
                    <a:pt x="79391" y="95385"/>
                  </a:lnTo>
                  <a:lnTo>
                    <a:pt x="78868" y="94778"/>
                  </a:lnTo>
                  <a:cubicBezTo>
                    <a:pt x="78689" y="94587"/>
                    <a:pt x="78522" y="94385"/>
                    <a:pt x="78320" y="94206"/>
                  </a:cubicBezTo>
                  <a:cubicBezTo>
                    <a:pt x="76808" y="92706"/>
                    <a:pt x="74986" y="91504"/>
                    <a:pt x="72998" y="90706"/>
                  </a:cubicBezTo>
                  <a:cubicBezTo>
                    <a:pt x="71076" y="89942"/>
                    <a:pt x="69009" y="89538"/>
                    <a:pt x="66937" y="89538"/>
                  </a:cubicBezTo>
                  <a:cubicBezTo>
                    <a:pt x="66877" y="89538"/>
                    <a:pt x="66818" y="89538"/>
                    <a:pt x="66759" y="89539"/>
                  </a:cubicBezTo>
                  <a:cubicBezTo>
                    <a:pt x="64628" y="89563"/>
                    <a:pt x="62496" y="90003"/>
                    <a:pt x="60544" y="90849"/>
                  </a:cubicBezTo>
                  <a:cubicBezTo>
                    <a:pt x="60056" y="91075"/>
                    <a:pt x="59556" y="91277"/>
                    <a:pt x="59103" y="91563"/>
                  </a:cubicBezTo>
                  <a:cubicBezTo>
                    <a:pt x="58639" y="91825"/>
                    <a:pt x="58175" y="92075"/>
                    <a:pt x="57746" y="92397"/>
                  </a:cubicBezTo>
                  <a:lnTo>
                    <a:pt x="57103" y="92861"/>
                  </a:lnTo>
                  <a:lnTo>
                    <a:pt x="56936" y="92980"/>
                  </a:lnTo>
                  <a:cubicBezTo>
                    <a:pt x="56889" y="93028"/>
                    <a:pt x="56829" y="93063"/>
                    <a:pt x="56793" y="93087"/>
                  </a:cubicBezTo>
                  <a:lnTo>
                    <a:pt x="56555" y="93278"/>
                  </a:lnTo>
                  <a:lnTo>
                    <a:pt x="55615" y="94028"/>
                  </a:lnTo>
                  <a:lnTo>
                    <a:pt x="51864" y="97016"/>
                  </a:lnTo>
                  <a:lnTo>
                    <a:pt x="36850" y="108958"/>
                  </a:lnTo>
                  <a:lnTo>
                    <a:pt x="1" y="138271"/>
                  </a:lnTo>
                  <a:lnTo>
                    <a:pt x="13062" y="138271"/>
                  </a:lnTo>
                  <a:lnTo>
                    <a:pt x="41911" y="115304"/>
                  </a:lnTo>
                  <a:lnTo>
                    <a:pt x="56924" y="103362"/>
                  </a:lnTo>
                  <a:lnTo>
                    <a:pt x="60675" y="100374"/>
                  </a:lnTo>
                  <a:lnTo>
                    <a:pt x="61615" y="99636"/>
                  </a:lnTo>
                  <a:lnTo>
                    <a:pt x="61854" y="99445"/>
                  </a:lnTo>
                  <a:cubicBezTo>
                    <a:pt x="61889" y="99409"/>
                    <a:pt x="61913" y="99386"/>
                    <a:pt x="61949" y="99374"/>
                  </a:cubicBezTo>
                  <a:lnTo>
                    <a:pt x="62032" y="99314"/>
                  </a:lnTo>
                  <a:lnTo>
                    <a:pt x="62354" y="99088"/>
                  </a:lnTo>
                  <a:cubicBezTo>
                    <a:pt x="62568" y="98909"/>
                    <a:pt x="62806" y="98802"/>
                    <a:pt x="63032" y="98659"/>
                  </a:cubicBezTo>
                  <a:cubicBezTo>
                    <a:pt x="63258" y="98516"/>
                    <a:pt x="63509" y="98421"/>
                    <a:pt x="63747" y="98314"/>
                  </a:cubicBezTo>
                  <a:cubicBezTo>
                    <a:pt x="64745" y="97879"/>
                    <a:pt x="65841" y="97662"/>
                    <a:pt x="66940" y="97662"/>
                  </a:cubicBezTo>
                  <a:cubicBezTo>
                    <a:pt x="67976" y="97662"/>
                    <a:pt x="69014" y="97855"/>
                    <a:pt x="69974" y="98243"/>
                  </a:cubicBezTo>
                  <a:cubicBezTo>
                    <a:pt x="70962" y="98635"/>
                    <a:pt x="71855" y="99231"/>
                    <a:pt x="72617" y="99981"/>
                  </a:cubicBezTo>
                  <a:cubicBezTo>
                    <a:pt x="72724" y="100064"/>
                    <a:pt x="72795" y="100171"/>
                    <a:pt x="72891" y="100267"/>
                  </a:cubicBezTo>
                  <a:lnTo>
                    <a:pt x="73153" y="100576"/>
                  </a:lnTo>
                  <a:cubicBezTo>
                    <a:pt x="73200" y="100624"/>
                    <a:pt x="73236" y="100660"/>
                    <a:pt x="73295" y="100731"/>
                  </a:cubicBezTo>
                  <a:lnTo>
                    <a:pt x="73486" y="100969"/>
                  </a:lnTo>
                  <a:lnTo>
                    <a:pt x="73855" y="101433"/>
                  </a:lnTo>
                  <a:lnTo>
                    <a:pt x="75355" y="103315"/>
                  </a:lnTo>
                  <a:lnTo>
                    <a:pt x="81320" y="110816"/>
                  </a:lnTo>
                  <a:lnTo>
                    <a:pt x="81701" y="111280"/>
                  </a:lnTo>
                  <a:lnTo>
                    <a:pt x="81785" y="111399"/>
                  </a:lnTo>
                  <a:lnTo>
                    <a:pt x="81832" y="111459"/>
                  </a:lnTo>
                  <a:lnTo>
                    <a:pt x="81904" y="111542"/>
                  </a:lnTo>
                  <a:lnTo>
                    <a:pt x="82166" y="111840"/>
                  </a:lnTo>
                  <a:lnTo>
                    <a:pt x="82689" y="112423"/>
                  </a:lnTo>
                  <a:lnTo>
                    <a:pt x="82951" y="112721"/>
                  </a:lnTo>
                  <a:lnTo>
                    <a:pt x="83237" y="112994"/>
                  </a:lnTo>
                  <a:lnTo>
                    <a:pt x="83821" y="113530"/>
                  </a:lnTo>
                  <a:cubicBezTo>
                    <a:pt x="84011" y="113721"/>
                    <a:pt x="84202" y="113899"/>
                    <a:pt x="84428" y="114054"/>
                  </a:cubicBezTo>
                  <a:lnTo>
                    <a:pt x="85059" y="114530"/>
                  </a:lnTo>
                  <a:cubicBezTo>
                    <a:pt x="85273" y="114685"/>
                    <a:pt x="85476" y="114852"/>
                    <a:pt x="85702" y="114995"/>
                  </a:cubicBezTo>
                  <a:cubicBezTo>
                    <a:pt x="87476" y="116161"/>
                    <a:pt x="89476" y="116971"/>
                    <a:pt x="91548" y="117388"/>
                  </a:cubicBezTo>
                  <a:cubicBezTo>
                    <a:pt x="92629" y="117605"/>
                    <a:pt x="93730" y="117716"/>
                    <a:pt x="94832" y="117716"/>
                  </a:cubicBezTo>
                  <a:cubicBezTo>
                    <a:pt x="95841" y="117716"/>
                    <a:pt x="96850" y="117623"/>
                    <a:pt x="97846" y="117435"/>
                  </a:cubicBezTo>
                  <a:cubicBezTo>
                    <a:pt x="99930" y="117054"/>
                    <a:pt x="101954" y="116269"/>
                    <a:pt x="103728" y="115126"/>
                  </a:cubicBezTo>
                  <a:cubicBezTo>
                    <a:pt x="105502" y="113983"/>
                    <a:pt x="107073" y="112506"/>
                    <a:pt x="108300" y="110780"/>
                  </a:cubicBezTo>
                  <a:cubicBezTo>
                    <a:pt x="109538" y="109065"/>
                    <a:pt x="110431" y="107101"/>
                    <a:pt x="110931" y="105041"/>
                  </a:cubicBezTo>
                  <a:cubicBezTo>
                    <a:pt x="111431" y="102993"/>
                    <a:pt x="111538" y="100850"/>
                    <a:pt x="111229" y="98755"/>
                  </a:cubicBezTo>
                  <a:cubicBezTo>
                    <a:pt x="110931" y="96659"/>
                    <a:pt x="110217" y="94611"/>
                    <a:pt x="109157" y="92790"/>
                  </a:cubicBezTo>
                  <a:cubicBezTo>
                    <a:pt x="109014" y="92563"/>
                    <a:pt x="108895" y="92325"/>
                    <a:pt x="108752" y="92111"/>
                  </a:cubicBezTo>
                  <a:lnTo>
                    <a:pt x="108288" y="91456"/>
                  </a:lnTo>
                  <a:lnTo>
                    <a:pt x="107824" y="90825"/>
                  </a:lnTo>
                  <a:lnTo>
                    <a:pt x="107454" y="90349"/>
                  </a:lnTo>
                  <a:lnTo>
                    <a:pt x="105966" y="88468"/>
                  </a:lnTo>
                  <a:lnTo>
                    <a:pt x="102990" y="84705"/>
                  </a:lnTo>
                  <a:lnTo>
                    <a:pt x="97025" y="77192"/>
                  </a:lnTo>
                  <a:lnTo>
                    <a:pt x="85106" y="62155"/>
                  </a:lnTo>
                  <a:lnTo>
                    <a:pt x="79141" y="54642"/>
                  </a:lnTo>
                  <a:lnTo>
                    <a:pt x="78403" y="53701"/>
                  </a:lnTo>
                  <a:lnTo>
                    <a:pt x="78213" y="53475"/>
                  </a:lnTo>
                  <a:lnTo>
                    <a:pt x="78117" y="53356"/>
                  </a:lnTo>
                  <a:lnTo>
                    <a:pt x="78058" y="53273"/>
                  </a:lnTo>
                  <a:lnTo>
                    <a:pt x="77832" y="52939"/>
                  </a:lnTo>
                  <a:cubicBezTo>
                    <a:pt x="77748" y="52820"/>
                    <a:pt x="77665" y="52725"/>
                    <a:pt x="77594" y="52606"/>
                  </a:cubicBezTo>
                  <a:lnTo>
                    <a:pt x="77391" y="52249"/>
                  </a:lnTo>
                  <a:lnTo>
                    <a:pt x="77189" y="51904"/>
                  </a:lnTo>
                  <a:lnTo>
                    <a:pt x="77034" y="51534"/>
                  </a:lnTo>
                  <a:cubicBezTo>
                    <a:pt x="76593" y="50546"/>
                    <a:pt x="76343" y="49475"/>
                    <a:pt x="76308" y="48403"/>
                  </a:cubicBezTo>
                  <a:cubicBezTo>
                    <a:pt x="76224" y="46236"/>
                    <a:pt x="77010" y="44045"/>
                    <a:pt x="78451" y="42450"/>
                  </a:cubicBezTo>
                  <a:cubicBezTo>
                    <a:pt x="79165" y="41652"/>
                    <a:pt x="80058" y="40974"/>
                    <a:pt x="81011" y="40486"/>
                  </a:cubicBezTo>
                  <a:cubicBezTo>
                    <a:pt x="81975" y="40009"/>
                    <a:pt x="83035" y="39724"/>
                    <a:pt x="84118" y="39640"/>
                  </a:cubicBezTo>
                  <a:cubicBezTo>
                    <a:pt x="84331" y="39624"/>
                    <a:pt x="84544" y="39616"/>
                    <a:pt x="84757" y="39616"/>
                  </a:cubicBezTo>
                  <a:cubicBezTo>
                    <a:pt x="86715" y="39616"/>
                    <a:pt x="88662" y="40300"/>
                    <a:pt x="90155" y="41545"/>
                  </a:cubicBezTo>
                  <a:cubicBezTo>
                    <a:pt x="90357" y="41724"/>
                    <a:pt x="90548" y="41914"/>
                    <a:pt x="90750" y="42093"/>
                  </a:cubicBezTo>
                  <a:cubicBezTo>
                    <a:pt x="90941" y="42283"/>
                    <a:pt x="91107" y="42498"/>
                    <a:pt x="91298" y="42700"/>
                  </a:cubicBezTo>
                  <a:lnTo>
                    <a:pt x="91369" y="42771"/>
                  </a:lnTo>
                  <a:lnTo>
                    <a:pt x="91393" y="42807"/>
                  </a:lnTo>
                  <a:lnTo>
                    <a:pt x="91441" y="42867"/>
                  </a:lnTo>
                  <a:lnTo>
                    <a:pt x="91631" y="43105"/>
                  </a:lnTo>
                  <a:lnTo>
                    <a:pt x="92000" y="43569"/>
                  </a:lnTo>
                  <a:lnTo>
                    <a:pt x="92750" y="44510"/>
                  </a:lnTo>
                  <a:lnTo>
                    <a:pt x="95739" y="48260"/>
                  </a:lnTo>
                  <a:lnTo>
                    <a:pt x="107681" y="63274"/>
                  </a:lnTo>
                  <a:lnTo>
                    <a:pt x="119635" y="78288"/>
                  </a:lnTo>
                  <a:lnTo>
                    <a:pt x="121123" y="80169"/>
                  </a:lnTo>
                  <a:cubicBezTo>
                    <a:pt x="121456" y="80562"/>
                    <a:pt x="121813" y="80967"/>
                    <a:pt x="122159" y="81348"/>
                  </a:cubicBezTo>
                  <a:cubicBezTo>
                    <a:pt x="122528" y="81729"/>
                    <a:pt x="122933" y="82086"/>
                    <a:pt x="123314" y="82443"/>
                  </a:cubicBezTo>
                  <a:cubicBezTo>
                    <a:pt x="124921" y="83824"/>
                    <a:pt x="126802" y="84896"/>
                    <a:pt x="128802" y="85562"/>
                  </a:cubicBezTo>
                  <a:cubicBezTo>
                    <a:pt x="130518" y="86141"/>
                    <a:pt x="132320" y="86434"/>
                    <a:pt x="134120" y="86434"/>
                  </a:cubicBezTo>
                  <a:cubicBezTo>
                    <a:pt x="134431" y="86434"/>
                    <a:pt x="134743" y="86425"/>
                    <a:pt x="135053" y="86408"/>
                  </a:cubicBezTo>
                  <a:cubicBezTo>
                    <a:pt x="137161" y="86301"/>
                    <a:pt x="139256" y="85765"/>
                    <a:pt x="141173" y="84860"/>
                  </a:cubicBezTo>
                  <a:cubicBezTo>
                    <a:pt x="141661" y="84658"/>
                    <a:pt x="142114" y="84384"/>
                    <a:pt x="142578" y="84122"/>
                  </a:cubicBezTo>
                  <a:cubicBezTo>
                    <a:pt x="143042" y="83872"/>
                    <a:pt x="143471" y="83550"/>
                    <a:pt x="143900" y="83241"/>
                  </a:cubicBezTo>
                  <a:lnTo>
                    <a:pt x="144221" y="83015"/>
                  </a:lnTo>
                  <a:lnTo>
                    <a:pt x="144376" y="82895"/>
                  </a:lnTo>
                  <a:lnTo>
                    <a:pt x="144459" y="82836"/>
                  </a:lnTo>
                  <a:lnTo>
                    <a:pt x="144519" y="82788"/>
                  </a:lnTo>
                  <a:lnTo>
                    <a:pt x="144983" y="82419"/>
                  </a:lnTo>
                  <a:lnTo>
                    <a:pt x="145221" y="82229"/>
                  </a:lnTo>
                  <a:lnTo>
                    <a:pt x="145519" y="81967"/>
                  </a:lnTo>
                  <a:lnTo>
                    <a:pt x="146114" y="81455"/>
                  </a:lnTo>
                  <a:cubicBezTo>
                    <a:pt x="147674" y="80026"/>
                    <a:pt x="148960" y="78288"/>
                    <a:pt x="149865" y="76371"/>
                  </a:cubicBezTo>
                  <a:cubicBezTo>
                    <a:pt x="151686" y="72549"/>
                    <a:pt x="151972" y="68037"/>
                    <a:pt x="150615" y="64012"/>
                  </a:cubicBezTo>
                  <a:lnTo>
                    <a:pt x="150365" y="63250"/>
                  </a:lnTo>
                  <a:lnTo>
                    <a:pt x="150043" y="62524"/>
                  </a:lnTo>
                  <a:lnTo>
                    <a:pt x="149710" y="61798"/>
                  </a:lnTo>
                  <a:cubicBezTo>
                    <a:pt x="149591" y="61571"/>
                    <a:pt x="149460" y="61345"/>
                    <a:pt x="149329" y="61107"/>
                  </a:cubicBezTo>
                  <a:lnTo>
                    <a:pt x="148936" y="60417"/>
                  </a:lnTo>
                  <a:cubicBezTo>
                    <a:pt x="148805" y="60190"/>
                    <a:pt x="148638" y="59988"/>
                    <a:pt x="148483" y="59774"/>
                  </a:cubicBezTo>
                  <a:cubicBezTo>
                    <a:pt x="148186" y="59345"/>
                    <a:pt x="147840" y="58869"/>
                    <a:pt x="147614" y="58607"/>
                  </a:cubicBezTo>
                  <a:lnTo>
                    <a:pt x="144638" y="54844"/>
                  </a:lnTo>
                  <a:lnTo>
                    <a:pt x="138661" y="47343"/>
                  </a:lnTo>
                  <a:lnTo>
                    <a:pt x="126719" y="32330"/>
                  </a:lnTo>
                  <a:lnTo>
                    <a:pt x="120742" y="24817"/>
                  </a:lnTo>
                  <a:lnTo>
                    <a:pt x="119254" y="22948"/>
                  </a:lnTo>
                  <a:lnTo>
                    <a:pt x="118503" y="22007"/>
                  </a:lnTo>
                  <a:lnTo>
                    <a:pt x="118134" y="21543"/>
                  </a:lnTo>
                  <a:lnTo>
                    <a:pt x="117944" y="21305"/>
                  </a:lnTo>
                  <a:lnTo>
                    <a:pt x="117896" y="21245"/>
                  </a:lnTo>
                  <a:lnTo>
                    <a:pt x="117861" y="21197"/>
                  </a:lnTo>
                  <a:lnTo>
                    <a:pt x="117813" y="21114"/>
                  </a:lnTo>
                  <a:cubicBezTo>
                    <a:pt x="117158" y="20269"/>
                    <a:pt x="116682" y="19304"/>
                    <a:pt x="116408" y="18280"/>
                  </a:cubicBezTo>
                  <a:cubicBezTo>
                    <a:pt x="115860" y="16221"/>
                    <a:pt x="116170" y="13935"/>
                    <a:pt x="117253" y="12113"/>
                  </a:cubicBezTo>
                  <a:cubicBezTo>
                    <a:pt x="118313" y="10291"/>
                    <a:pt x="120170" y="8874"/>
                    <a:pt x="122218" y="8363"/>
                  </a:cubicBezTo>
                  <a:cubicBezTo>
                    <a:pt x="122859" y="8200"/>
                    <a:pt x="123521" y="8120"/>
                    <a:pt x="124184" y="8120"/>
                  </a:cubicBezTo>
                  <a:cubicBezTo>
                    <a:pt x="125654" y="8120"/>
                    <a:pt x="127127" y="8513"/>
                    <a:pt x="128374" y="9267"/>
                  </a:cubicBezTo>
                  <a:lnTo>
                    <a:pt x="128719" y="9470"/>
                  </a:lnTo>
                  <a:cubicBezTo>
                    <a:pt x="128826" y="9529"/>
                    <a:pt x="128921" y="9625"/>
                    <a:pt x="129029" y="9708"/>
                  </a:cubicBezTo>
                  <a:lnTo>
                    <a:pt x="129350" y="9946"/>
                  </a:lnTo>
                  <a:cubicBezTo>
                    <a:pt x="129457" y="10017"/>
                    <a:pt x="129552" y="10125"/>
                    <a:pt x="129648" y="10208"/>
                  </a:cubicBezTo>
                  <a:lnTo>
                    <a:pt x="129945" y="10482"/>
                  </a:lnTo>
                  <a:cubicBezTo>
                    <a:pt x="130053" y="10565"/>
                    <a:pt x="130124" y="10672"/>
                    <a:pt x="130207" y="10779"/>
                  </a:cubicBezTo>
                  <a:lnTo>
                    <a:pt x="130481" y="11077"/>
                  </a:lnTo>
                  <a:lnTo>
                    <a:pt x="130553" y="11149"/>
                  </a:lnTo>
                  <a:cubicBezTo>
                    <a:pt x="130565" y="11172"/>
                    <a:pt x="130612" y="11220"/>
                    <a:pt x="130636" y="11256"/>
                  </a:cubicBezTo>
                  <a:lnTo>
                    <a:pt x="130826" y="11494"/>
                  </a:lnTo>
                  <a:lnTo>
                    <a:pt x="133815" y="15244"/>
                  </a:lnTo>
                  <a:lnTo>
                    <a:pt x="139780" y="22757"/>
                  </a:lnTo>
                  <a:lnTo>
                    <a:pt x="141280" y="24626"/>
                  </a:lnTo>
                  <a:lnTo>
                    <a:pt x="142018" y="25567"/>
                  </a:lnTo>
                  <a:lnTo>
                    <a:pt x="142114" y="25686"/>
                  </a:lnTo>
                  <a:lnTo>
                    <a:pt x="142245" y="25841"/>
                  </a:lnTo>
                  <a:lnTo>
                    <a:pt x="142518" y="26150"/>
                  </a:lnTo>
                  <a:lnTo>
                    <a:pt x="143066" y="26758"/>
                  </a:lnTo>
                  <a:cubicBezTo>
                    <a:pt x="144590" y="28353"/>
                    <a:pt x="146495" y="29579"/>
                    <a:pt x="148555" y="30341"/>
                  </a:cubicBezTo>
                  <a:cubicBezTo>
                    <a:pt x="150210" y="30954"/>
                    <a:pt x="151974" y="31282"/>
                    <a:pt x="153746" y="31282"/>
                  </a:cubicBezTo>
                  <a:cubicBezTo>
                    <a:pt x="154178" y="31282"/>
                    <a:pt x="154611" y="31262"/>
                    <a:pt x="155044" y="31222"/>
                  </a:cubicBezTo>
                  <a:cubicBezTo>
                    <a:pt x="157235" y="31020"/>
                    <a:pt x="159390" y="30329"/>
                    <a:pt x="161271" y="29198"/>
                  </a:cubicBezTo>
                  <a:cubicBezTo>
                    <a:pt x="161759" y="28936"/>
                    <a:pt x="162199" y="28603"/>
                    <a:pt x="162640" y="28282"/>
                  </a:cubicBezTo>
                  <a:lnTo>
                    <a:pt x="162961" y="28043"/>
                  </a:lnTo>
                  <a:lnTo>
                    <a:pt x="163200" y="27865"/>
                  </a:lnTo>
                  <a:lnTo>
                    <a:pt x="163676" y="27484"/>
                  </a:lnTo>
                  <a:lnTo>
                    <a:pt x="165545" y="25996"/>
                  </a:lnTo>
                  <a:lnTo>
                    <a:pt x="169296" y="23007"/>
                  </a:lnTo>
                  <a:lnTo>
                    <a:pt x="170212" y="24162"/>
                  </a:lnTo>
                  <a:lnTo>
                    <a:pt x="171272" y="25496"/>
                  </a:lnTo>
                  <a:lnTo>
                    <a:pt x="174903" y="13363"/>
                  </a:lnTo>
                  <a:lnTo>
                    <a:pt x="174903" y="13363"/>
                  </a:lnTo>
                  <a:lnTo>
                    <a:pt x="162271" y="14173"/>
                  </a:lnTo>
                  <a:lnTo>
                    <a:pt x="162783" y="14816"/>
                  </a:lnTo>
                  <a:lnTo>
                    <a:pt x="163331" y="15506"/>
                  </a:lnTo>
                  <a:lnTo>
                    <a:pt x="163842" y="16149"/>
                  </a:lnTo>
                  <a:lnTo>
                    <a:pt x="164247" y="16649"/>
                  </a:lnTo>
                  <a:lnTo>
                    <a:pt x="160497" y="19638"/>
                  </a:lnTo>
                  <a:lnTo>
                    <a:pt x="158616" y="21138"/>
                  </a:lnTo>
                  <a:lnTo>
                    <a:pt x="158151" y="21507"/>
                  </a:lnTo>
                  <a:lnTo>
                    <a:pt x="157913" y="21697"/>
                  </a:lnTo>
                  <a:cubicBezTo>
                    <a:pt x="157842" y="21745"/>
                    <a:pt x="157806" y="21769"/>
                    <a:pt x="157746" y="21805"/>
                  </a:cubicBezTo>
                  <a:cubicBezTo>
                    <a:pt x="157544" y="21948"/>
                    <a:pt x="157354" y="22114"/>
                    <a:pt x="157127" y="22221"/>
                  </a:cubicBezTo>
                  <a:cubicBezTo>
                    <a:pt x="156270" y="22733"/>
                    <a:pt x="155318" y="23043"/>
                    <a:pt x="154317" y="23138"/>
                  </a:cubicBezTo>
                  <a:cubicBezTo>
                    <a:pt x="154125" y="23157"/>
                    <a:pt x="153931" y="23166"/>
                    <a:pt x="153737" y="23166"/>
                  </a:cubicBezTo>
                  <a:cubicBezTo>
                    <a:pt x="152937" y="23166"/>
                    <a:pt x="152134" y="23011"/>
                    <a:pt x="151377" y="22733"/>
                  </a:cubicBezTo>
                  <a:cubicBezTo>
                    <a:pt x="150448" y="22388"/>
                    <a:pt x="149591" y="21852"/>
                    <a:pt x="148912" y="21126"/>
                  </a:cubicBezTo>
                  <a:lnTo>
                    <a:pt x="148662" y="20840"/>
                  </a:lnTo>
                  <a:lnTo>
                    <a:pt x="148531" y="20697"/>
                  </a:lnTo>
                  <a:cubicBezTo>
                    <a:pt x="148507" y="20674"/>
                    <a:pt x="148495" y="20662"/>
                    <a:pt x="148472" y="20626"/>
                  </a:cubicBezTo>
                  <a:lnTo>
                    <a:pt x="148376" y="20507"/>
                  </a:lnTo>
                  <a:lnTo>
                    <a:pt x="147626" y="19566"/>
                  </a:lnTo>
                  <a:lnTo>
                    <a:pt x="146138" y="17697"/>
                  </a:lnTo>
                  <a:lnTo>
                    <a:pt x="140161" y="10184"/>
                  </a:lnTo>
                  <a:lnTo>
                    <a:pt x="137172" y="6434"/>
                  </a:lnTo>
                  <a:lnTo>
                    <a:pt x="136994" y="6196"/>
                  </a:lnTo>
                  <a:cubicBezTo>
                    <a:pt x="136958" y="6160"/>
                    <a:pt x="136934" y="6124"/>
                    <a:pt x="136887" y="6077"/>
                  </a:cubicBezTo>
                  <a:lnTo>
                    <a:pt x="136756" y="5922"/>
                  </a:lnTo>
                  <a:lnTo>
                    <a:pt x="136232" y="5326"/>
                  </a:lnTo>
                  <a:cubicBezTo>
                    <a:pt x="136053" y="5136"/>
                    <a:pt x="135887" y="4922"/>
                    <a:pt x="135684" y="4743"/>
                  </a:cubicBezTo>
                  <a:lnTo>
                    <a:pt x="135101" y="4195"/>
                  </a:lnTo>
                  <a:cubicBezTo>
                    <a:pt x="134910" y="4017"/>
                    <a:pt x="134720" y="3826"/>
                    <a:pt x="134505" y="3671"/>
                  </a:cubicBezTo>
                  <a:lnTo>
                    <a:pt x="133863" y="3183"/>
                  </a:lnTo>
                  <a:cubicBezTo>
                    <a:pt x="133648" y="3029"/>
                    <a:pt x="133446" y="2850"/>
                    <a:pt x="133220" y="2707"/>
                  </a:cubicBezTo>
                  <a:lnTo>
                    <a:pt x="132541" y="2290"/>
                  </a:lnTo>
                  <a:cubicBezTo>
                    <a:pt x="130031" y="783"/>
                    <a:pt x="127119" y="0"/>
                    <a:pt x="124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" name="Google Shape;78;p14"/>
            <p:cNvGrpSpPr/>
            <p:nvPr/>
          </p:nvGrpSpPr>
          <p:grpSpPr>
            <a:xfrm>
              <a:off x="1806690" y="1389189"/>
              <a:ext cx="4502713" cy="3725654"/>
              <a:chOff x="2346303" y="1389189"/>
              <a:chExt cx="4502713" cy="3725654"/>
            </a:xfrm>
          </p:grpSpPr>
          <p:sp>
            <p:nvSpPr>
              <p:cNvPr id="79" name="Google Shape;79;p14"/>
              <p:cNvSpPr/>
              <p:nvPr/>
            </p:nvSpPr>
            <p:spPr>
              <a:xfrm>
                <a:off x="5565644" y="2271083"/>
                <a:ext cx="46149" cy="58076"/>
              </a:xfrm>
              <a:custGeom>
                <a:rect b="b" l="l" r="r" t="t"/>
                <a:pathLst>
                  <a:path extrusionOk="0" h="2084" w="1656">
                    <a:moveTo>
                      <a:pt x="0" y="0"/>
                    </a:moveTo>
                    <a:lnTo>
                      <a:pt x="1655" y="20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>
                <a:off x="5518522" y="2212006"/>
                <a:ext cx="46483" cy="58104"/>
              </a:xfrm>
              <a:custGeom>
                <a:rect b="b" l="l" r="r" t="t"/>
                <a:pathLst>
                  <a:path extrusionOk="0" h="2085" w="1668">
                    <a:moveTo>
                      <a:pt x="1" y="1"/>
                    </a:moveTo>
                    <a:lnTo>
                      <a:pt x="1667" y="2084"/>
                    </a:lnTo>
                    <a:lnTo>
                      <a:pt x="1667" y="20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4"/>
              <p:cNvSpPr/>
              <p:nvPr/>
            </p:nvSpPr>
            <p:spPr>
              <a:xfrm>
                <a:off x="2476718" y="4996685"/>
                <a:ext cx="0" cy="28"/>
              </a:xfrm>
              <a:custGeom>
                <a:rect b="b" l="l" r="r" t="t"/>
                <a:pathLst>
                  <a:path extrusionOk="0" h="1" w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4051681" y="3888849"/>
                <a:ext cx="148367" cy="81317"/>
              </a:xfrm>
              <a:custGeom>
                <a:rect b="b" l="l" r="r" t="t"/>
                <a:pathLst>
                  <a:path extrusionOk="0" h="2918" w="5324">
                    <a:moveTo>
                      <a:pt x="168" y="1"/>
                    </a:moveTo>
                    <a:lnTo>
                      <a:pt x="1" y="1025"/>
                    </a:lnTo>
                    <a:cubicBezTo>
                      <a:pt x="215" y="1061"/>
                      <a:pt x="430" y="1072"/>
                      <a:pt x="632" y="1132"/>
                    </a:cubicBezTo>
                    <a:lnTo>
                      <a:pt x="1251" y="1299"/>
                    </a:lnTo>
                    <a:cubicBezTo>
                      <a:pt x="1680" y="1382"/>
                      <a:pt x="2073" y="1561"/>
                      <a:pt x="2477" y="1703"/>
                    </a:cubicBezTo>
                    <a:cubicBezTo>
                      <a:pt x="2680" y="1775"/>
                      <a:pt x="2870" y="1870"/>
                      <a:pt x="3061" y="1965"/>
                    </a:cubicBezTo>
                    <a:lnTo>
                      <a:pt x="3632" y="2239"/>
                    </a:lnTo>
                    <a:cubicBezTo>
                      <a:pt x="4001" y="2465"/>
                      <a:pt x="4371" y="2680"/>
                      <a:pt x="4728" y="2918"/>
                    </a:cubicBezTo>
                    <a:lnTo>
                      <a:pt x="5323" y="2061"/>
                    </a:lnTo>
                    <a:cubicBezTo>
                      <a:pt x="4930" y="1811"/>
                      <a:pt x="4537" y="1573"/>
                      <a:pt x="4132" y="1334"/>
                    </a:cubicBezTo>
                    <a:lnTo>
                      <a:pt x="3501" y="1025"/>
                    </a:lnTo>
                    <a:cubicBezTo>
                      <a:pt x="3287" y="930"/>
                      <a:pt x="3085" y="811"/>
                      <a:pt x="2858" y="739"/>
                    </a:cubicBezTo>
                    <a:cubicBezTo>
                      <a:pt x="2418" y="584"/>
                      <a:pt x="1989" y="394"/>
                      <a:pt x="1537" y="299"/>
                    </a:cubicBezTo>
                    <a:lnTo>
                      <a:pt x="858" y="120"/>
                    </a:lnTo>
                    <a:cubicBezTo>
                      <a:pt x="632" y="60"/>
                      <a:pt x="394" y="37"/>
                      <a:pt x="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6180436" y="3034516"/>
                <a:ext cx="73682" cy="149676"/>
              </a:xfrm>
              <a:custGeom>
                <a:rect b="b" l="l" r="r" t="t"/>
                <a:pathLst>
                  <a:path extrusionOk="0" h="5371" w="2644">
                    <a:moveTo>
                      <a:pt x="882" y="0"/>
                    </a:moveTo>
                    <a:lnTo>
                      <a:pt x="0" y="524"/>
                    </a:lnTo>
                    <a:lnTo>
                      <a:pt x="322" y="1084"/>
                    </a:lnTo>
                    <a:cubicBezTo>
                      <a:pt x="429" y="1262"/>
                      <a:pt x="501" y="1477"/>
                      <a:pt x="596" y="1667"/>
                    </a:cubicBezTo>
                    <a:lnTo>
                      <a:pt x="858" y="2251"/>
                    </a:lnTo>
                    <a:cubicBezTo>
                      <a:pt x="929" y="2453"/>
                      <a:pt x="989" y="2655"/>
                      <a:pt x="1060" y="2858"/>
                    </a:cubicBezTo>
                    <a:cubicBezTo>
                      <a:pt x="1132" y="3060"/>
                      <a:pt x="1203" y="3263"/>
                      <a:pt x="1263" y="3477"/>
                    </a:cubicBezTo>
                    <a:lnTo>
                      <a:pt x="1405" y="4096"/>
                    </a:lnTo>
                    <a:cubicBezTo>
                      <a:pt x="1513" y="4513"/>
                      <a:pt x="1560" y="4941"/>
                      <a:pt x="1608" y="5370"/>
                    </a:cubicBezTo>
                    <a:lnTo>
                      <a:pt x="2644" y="5263"/>
                    </a:lnTo>
                    <a:cubicBezTo>
                      <a:pt x="2584" y="4799"/>
                      <a:pt x="2537" y="4334"/>
                      <a:pt x="2417" y="3882"/>
                    </a:cubicBezTo>
                    <a:lnTo>
                      <a:pt x="2263" y="3203"/>
                    </a:lnTo>
                    <a:cubicBezTo>
                      <a:pt x="2203" y="2977"/>
                      <a:pt x="2120" y="2751"/>
                      <a:pt x="2048" y="2536"/>
                    </a:cubicBezTo>
                    <a:cubicBezTo>
                      <a:pt x="1977" y="2310"/>
                      <a:pt x="1905" y="2084"/>
                      <a:pt x="1822" y="1870"/>
                    </a:cubicBezTo>
                    <a:lnTo>
                      <a:pt x="1536" y="1227"/>
                    </a:lnTo>
                    <a:cubicBezTo>
                      <a:pt x="1429" y="1024"/>
                      <a:pt x="1358" y="798"/>
                      <a:pt x="1239" y="596"/>
                    </a:cubicBez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6157224" y="3295960"/>
                <a:ext cx="89260" cy="146360"/>
              </a:xfrm>
              <a:custGeom>
                <a:rect b="b" l="l" r="r" t="t"/>
                <a:pathLst>
                  <a:path extrusionOk="0" h="5252" w="3203">
                    <a:moveTo>
                      <a:pt x="2203" y="0"/>
                    </a:moveTo>
                    <a:cubicBezTo>
                      <a:pt x="1810" y="1679"/>
                      <a:pt x="1060" y="3263"/>
                      <a:pt x="0" y="4620"/>
                    </a:cubicBezTo>
                    <a:lnTo>
                      <a:pt x="822" y="5251"/>
                    </a:lnTo>
                    <a:cubicBezTo>
                      <a:pt x="1965" y="3775"/>
                      <a:pt x="2786" y="2048"/>
                      <a:pt x="3203" y="239"/>
                    </a:cubicBezTo>
                    <a:lnTo>
                      <a:pt x="22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5351963" y="1985060"/>
                <a:ext cx="115817" cy="135074"/>
              </a:xfrm>
              <a:custGeom>
                <a:rect b="b" l="l" r="r" t="t"/>
                <a:pathLst>
                  <a:path extrusionOk="0" h="4847" w="4156">
                    <a:moveTo>
                      <a:pt x="810" y="1"/>
                    </a:moveTo>
                    <a:lnTo>
                      <a:pt x="1" y="644"/>
                    </a:lnTo>
                    <a:lnTo>
                      <a:pt x="3346" y="4847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5518522" y="2193753"/>
                <a:ext cx="115817" cy="135408"/>
              </a:xfrm>
              <a:custGeom>
                <a:rect b="b" l="l" r="r" t="t"/>
                <a:pathLst>
                  <a:path extrusionOk="0" h="4859" w="4156">
                    <a:moveTo>
                      <a:pt x="810" y="1"/>
                    </a:moveTo>
                    <a:lnTo>
                      <a:pt x="1" y="656"/>
                    </a:lnTo>
                    <a:lnTo>
                      <a:pt x="1667" y="2739"/>
                    </a:lnTo>
                    <a:cubicBezTo>
                      <a:pt x="1667" y="2751"/>
                      <a:pt x="1667" y="2751"/>
                      <a:pt x="1667" y="2751"/>
                    </a:cubicBezTo>
                    <a:cubicBezTo>
                      <a:pt x="1679" y="2763"/>
                      <a:pt x="1679" y="2763"/>
                      <a:pt x="1691" y="2775"/>
                    </a:cubicBezTo>
                    <a:lnTo>
                      <a:pt x="3346" y="4859"/>
                    </a:lnTo>
                    <a:lnTo>
                      <a:pt x="4156" y="4216"/>
                    </a:lnTo>
                    <a:lnTo>
                      <a:pt x="2489" y="2108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5684746" y="2403115"/>
                <a:ext cx="115817" cy="135408"/>
              </a:xfrm>
              <a:custGeom>
                <a:rect b="b" l="l" r="r" t="t"/>
                <a:pathLst>
                  <a:path extrusionOk="0" h="4859" w="4156">
                    <a:moveTo>
                      <a:pt x="810" y="1"/>
                    </a:moveTo>
                    <a:lnTo>
                      <a:pt x="1" y="656"/>
                    </a:lnTo>
                    <a:lnTo>
                      <a:pt x="3346" y="4859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5851304" y="2612142"/>
                <a:ext cx="116152" cy="135408"/>
              </a:xfrm>
              <a:custGeom>
                <a:rect b="b" l="l" r="r" t="t"/>
                <a:pathLst>
                  <a:path extrusionOk="0" h="4859" w="4168">
                    <a:moveTo>
                      <a:pt x="822" y="1"/>
                    </a:moveTo>
                    <a:lnTo>
                      <a:pt x="0" y="656"/>
                    </a:lnTo>
                    <a:lnTo>
                      <a:pt x="1679" y="2751"/>
                    </a:lnTo>
                    <a:lnTo>
                      <a:pt x="3346" y="4858"/>
                    </a:lnTo>
                    <a:lnTo>
                      <a:pt x="4168" y="4204"/>
                    </a:lnTo>
                    <a:lnTo>
                      <a:pt x="2489" y="2108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6017528" y="2821504"/>
                <a:ext cx="115817" cy="135408"/>
              </a:xfrm>
              <a:custGeom>
                <a:rect b="b" l="l" r="r" t="t"/>
                <a:pathLst>
                  <a:path extrusionOk="0" h="4859" w="4156">
                    <a:moveTo>
                      <a:pt x="822" y="1"/>
                    </a:moveTo>
                    <a:lnTo>
                      <a:pt x="1" y="644"/>
                    </a:lnTo>
                    <a:lnTo>
                      <a:pt x="3346" y="4858"/>
                    </a:lnTo>
                    <a:lnTo>
                      <a:pt x="4156" y="4203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5945856" y="3502340"/>
                <a:ext cx="146695" cy="88619"/>
              </a:xfrm>
              <a:custGeom>
                <a:rect b="b" l="l" r="r" t="t"/>
                <a:pathLst>
                  <a:path extrusionOk="0" h="3180" w="5264">
                    <a:moveTo>
                      <a:pt x="4632" y="0"/>
                    </a:moveTo>
                    <a:cubicBezTo>
                      <a:pt x="3942" y="524"/>
                      <a:pt x="3215" y="976"/>
                      <a:pt x="2430" y="1334"/>
                    </a:cubicBezTo>
                    <a:cubicBezTo>
                      <a:pt x="2037" y="1512"/>
                      <a:pt x="1656" y="1703"/>
                      <a:pt x="1239" y="1822"/>
                    </a:cubicBezTo>
                    <a:lnTo>
                      <a:pt x="632" y="2024"/>
                    </a:lnTo>
                    <a:cubicBezTo>
                      <a:pt x="429" y="2084"/>
                      <a:pt x="215" y="2119"/>
                      <a:pt x="1" y="2179"/>
                    </a:cubicBezTo>
                    <a:lnTo>
                      <a:pt x="239" y="3179"/>
                    </a:lnTo>
                    <a:cubicBezTo>
                      <a:pt x="465" y="3131"/>
                      <a:pt x="691" y="3084"/>
                      <a:pt x="918" y="3024"/>
                    </a:cubicBezTo>
                    <a:lnTo>
                      <a:pt x="1584" y="2798"/>
                    </a:lnTo>
                    <a:cubicBezTo>
                      <a:pt x="2025" y="2667"/>
                      <a:pt x="2453" y="2465"/>
                      <a:pt x="2870" y="2274"/>
                    </a:cubicBezTo>
                    <a:cubicBezTo>
                      <a:pt x="3716" y="1881"/>
                      <a:pt x="4513" y="1393"/>
                      <a:pt x="5263" y="834"/>
                    </a:cubicBezTo>
                    <a:lnTo>
                      <a:pt x="46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5684411" y="3523574"/>
                <a:ext cx="149676" cy="74685"/>
              </a:xfrm>
              <a:custGeom>
                <a:rect b="b" l="l" r="r" t="t"/>
                <a:pathLst>
                  <a:path extrusionOk="0" h="2680" w="5371">
                    <a:moveTo>
                      <a:pt x="536" y="0"/>
                    </a:moveTo>
                    <a:lnTo>
                      <a:pt x="1" y="893"/>
                    </a:lnTo>
                    <a:cubicBezTo>
                      <a:pt x="1596" y="1846"/>
                      <a:pt x="3394" y="2465"/>
                      <a:pt x="5251" y="2679"/>
                    </a:cubicBezTo>
                    <a:lnTo>
                      <a:pt x="5370" y="1655"/>
                    </a:lnTo>
                    <a:cubicBezTo>
                      <a:pt x="3656" y="1453"/>
                      <a:pt x="2001" y="881"/>
                      <a:pt x="5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5498291" y="3333775"/>
                <a:ext cx="115817" cy="135408"/>
              </a:xfrm>
              <a:custGeom>
                <a:rect b="b" l="l" r="r" t="t"/>
                <a:pathLst>
                  <a:path extrusionOk="0" h="4859" w="4156">
                    <a:moveTo>
                      <a:pt x="810" y="1"/>
                    </a:moveTo>
                    <a:lnTo>
                      <a:pt x="0" y="656"/>
                    </a:lnTo>
                    <a:lnTo>
                      <a:pt x="1667" y="2751"/>
                    </a:lnTo>
                    <a:cubicBezTo>
                      <a:pt x="2239" y="3454"/>
                      <a:pt x="2762" y="4156"/>
                      <a:pt x="3358" y="4859"/>
                    </a:cubicBezTo>
                    <a:lnTo>
                      <a:pt x="4156" y="4192"/>
                    </a:lnTo>
                    <a:cubicBezTo>
                      <a:pt x="3596" y="3525"/>
                      <a:pt x="3036" y="2799"/>
                      <a:pt x="2477" y="2108"/>
                    </a:cubicBez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5332066" y="3124748"/>
                <a:ext cx="115817" cy="135074"/>
              </a:xfrm>
              <a:custGeom>
                <a:rect b="b" l="l" r="r" t="t"/>
                <a:pathLst>
                  <a:path extrusionOk="0" h="4847" w="4156">
                    <a:moveTo>
                      <a:pt x="810" y="1"/>
                    </a:moveTo>
                    <a:lnTo>
                      <a:pt x="0" y="644"/>
                    </a:lnTo>
                    <a:lnTo>
                      <a:pt x="3346" y="4847"/>
                    </a:lnTo>
                    <a:lnTo>
                      <a:pt x="4155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5165174" y="2915414"/>
                <a:ext cx="115817" cy="135380"/>
              </a:xfrm>
              <a:custGeom>
                <a:rect b="b" l="l" r="r" t="t"/>
                <a:pathLst>
                  <a:path extrusionOk="0" h="4858" w="4156">
                    <a:moveTo>
                      <a:pt x="810" y="0"/>
                    </a:moveTo>
                    <a:lnTo>
                      <a:pt x="0" y="655"/>
                    </a:lnTo>
                    <a:lnTo>
                      <a:pt x="1679" y="2750"/>
                    </a:lnTo>
                    <a:lnTo>
                      <a:pt x="3346" y="4858"/>
                    </a:lnTo>
                    <a:lnTo>
                      <a:pt x="4156" y="4215"/>
                    </a:lnTo>
                    <a:lnTo>
                      <a:pt x="2489" y="2107"/>
                    </a:lnTo>
                    <a:cubicBezTo>
                      <a:pt x="2489" y="2107"/>
                      <a:pt x="2489" y="2107"/>
                      <a:pt x="2477" y="2096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4998949" y="2706387"/>
                <a:ext cx="115817" cy="135046"/>
              </a:xfrm>
              <a:custGeom>
                <a:rect b="b" l="l" r="r" t="t"/>
                <a:pathLst>
                  <a:path extrusionOk="0" h="4846" w="4156">
                    <a:moveTo>
                      <a:pt x="810" y="0"/>
                    </a:moveTo>
                    <a:lnTo>
                      <a:pt x="0" y="643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4832391" y="2497360"/>
                <a:ext cx="115817" cy="135074"/>
              </a:xfrm>
              <a:custGeom>
                <a:rect b="b" l="l" r="r" t="t"/>
                <a:pathLst>
                  <a:path extrusionOk="0" h="4847" w="4156">
                    <a:moveTo>
                      <a:pt x="810" y="0"/>
                    </a:moveTo>
                    <a:lnTo>
                      <a:pt x="0" y="643"/>
                    </a:lnTo>
                    <a:lnTo>
                      <a:pt x="1643" y="2703"/>
                    </a:lnTo>
                    <a:cubicBezTo>
                      <a:pt x="1643" y="2727"/>
                      <a:pt x="1655" y="2739"/>
                      <a:pt x="1667" y="2751"/>
                    </a:cubicBezTo>
                    <a:cubicBezTo>
                      <a:pt x="1679" y="2762"/>
                      <a:pt x="1691" y="2774"/>
                      <a:pt x="1703" y="2774"/>
                    </a:cubicBezTo>
                    <a:lnTo>
                      <a:pt x="3346" y="4846"/>
                    </a:lnTo>
                    <a:lnTo>
                      <a:pt x="4156" y="4203"/>
                    </a:lnTo>
                    <a:lnTo>
                      <a:pt x="2489" y="2096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4649252" y="2306919"/>
                <a:ext cx="132398" cy="116152"/>
              </a:xfrm>
              <a:custGeom>
                <a:rect b="b" l="l" r="r" t="t"/>
                <a:pathLst>
                  <a:path extrusionOk="0" h="4168" w="4751">
                    <a:moveTo>
                      <a:pt x="464" y="0"/>
                    </a:moveTo>
                    <a:lnTo>
                      <a:pt x="0" y="929"/>
                    </a:lnTo>
                    <a:cubicBezTo>
                      <a:pt x="1524" y="1703"/>
                      <a:pt x="2881" y="2810"/>
                      <a:pt x="3941" y="4167"/>
                    </a:cubicBezTo>
                    <a:lnTo>
                      <a:pt x="4751" y="3524"/>
                    </a:lnTo>
                    <a:cubicBezTo>
                      <a:pt x="3608" y="2060"/>
                      <a:pt x="2131" y="845"/>
                      <a:pt x="4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>
                <a:off x="4391765" y="2266680"/>
                <a:ext cx="154330" cy="42916"/>
              </a:xfrm>
              <a:custGeom>
                <a:rect b="b" l="l" r="r" t="t"/>
                <a:pathLst>
                  <a:path extrusionOk="0" h="1540" w="5538">
                    <a:moveTo>
                      <a:pt x="3945" y="1"/>
                    </a:moveTo>
                    <a:cubicBezTo>
                      <a:pt x="3547" y="1"/>
                      <a:pt x="3149" y="27"/>
                      <a:pt x="2751" y="27"/>
                    </a:cubicBezTo>
                    <a:cubicBezTo>
                      <a:pt x="2287" y="87"/>
                      <a:pt x="1823" y="134"/>
                      <a:pt x="1358" y="218"/>
                    </a:cubicBezTo>
                    <a:lnTo>
                      <a:pt x="680" y="372"/>
                    </a:lnTo>
                    <a:cubicBezTo>
                      <a:pt x="453" y="420"/>
                      <a:pt x="227" y="468"/>
                      <a:pt x="1" y="551"/>
                    </a:cubicBezTo>
                    <a:lnTo>
                      <a:pt x="299" y="1539"/>
                    </a:lnTo>
                    <a:cubicBezTo>
                      <a:pt x="501" y="1468"/>
                      <a:pt x="715" y="1432"/>
                      <a:pt x="930" y="1373"/>
                    </a:cubicBezTo>
                    <a:lnTo>
                      <a:pt x="1549" y="1230"/>
                    </a:lnTo>
                    <a:cubicBezTo>
                      <a:pt x="1977" y="1158"/>
                      <a:pt x="2406" y="1123"/>
                      <a:pt x="2823" y="1063"/>
                    </a:cubicBezTo>
                    <a:cubicBezTo>
                      <a:pt x="3190" y="1063"/>
                      <a:pt x="3557" y="1037"/>
                      <a:pt x="3925" y="1037"/>
                    </a:cubicBezTo>
                    <a:cubicBezTo>
                      <a:pt x="3986" y="1037"/>
                      <a:pt x="4047" y="1037"/>
                      <a:pt x="4109" y="1039"/>
                    </a:cubicBezTo>
                    <a:lnTo>
                      <a:pt x="4751" y="1087"/>
                    </a:lnTo>
                    <a:lnTo>
                      <a:pt x="5073" y="1111"/>
                    </a:lnTo>
                    <a:cubicBezTo>
                      <a:pt x="5180" y="1123"/>
                      <a:pt x="5287" y="1134"/>
                      <a:pt x="5394" y="1158"/>
                    </a:cubicBezTo>
                    <a:lnTo>
                      <a:pt x="5537" y="134"/>
                    </a:lnTo>
                    <a:cubicBezTo>
                      <a:pt x="5418" y="111"/>
                      <a:pt x="5311" y="87"/>
                      <a:pt x="5192" y="75"/>
                    </a:cubicBezTo>
                    <a:lnTo>
                      <a:pt x="4847" y="51"/>
                    </a:lnTo>
                    <a:lnTo>
                      <a:pt x="4144" y="3"/>
                    </a:lnTo>
                    <a:cubicBezTo>
                      <a:pt x="4078" y="2"/>
                      <a:pt x="4012" y="1"/>
                      <a:pt x="39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4"/>
              <p:cNvSpPr/>
              <p:nvPr/>
            </p:nvSpPr>
            <p:spPr>
              <a:xfrm>
                <a:off x="4132327" y="2565688"/>
                <a:ext cx="39516" cy="154665"/>
              </a:xfrm>
              <a:custGeom>
                <a:rect b="b" l="l" r="r" t="t"/>
                <a:pathLst>
                  <a:path extrusionOk="0" h="5550" w="1418">
                    <a:moveTo>
                      <a:pt x="215" y="1"/>
                    </a:moveTo>
                    <a:lnTo>
                      <a:pt x="107" y="691"/>
                    </a:lnTo>
                    <a:cubicBezTo>
                      <a:pt x="60" y="930"/>
                      <a:pt x="60" y="1156"/>
                      <a:pt x="48" y="1394"/>
                    </a:cubicBezTo>
                    <a:lnTo>
                      <a:pt x="0" y="2084"/>
                    </a:lnTo>
                    <a:lnTo>
                      <a:pt x="24" y="2787"/>
                    </a:lnTo>
                    <a:cubicBezTo>
                      <a:pt x="36" y="3025"/>
                      <a:pt x="24" y="3251"/>
                      <a:pt x="60" y="3489"/>
                    </a:cubicBezTo>
                    <a:lnTo>
                      <a:pt x="143" y="4180"/>
                    </a:lnTo>
                    <a:cubicBezTo>
                      <a:pt x="179" y="4644"/>
                      <a:pt x="322" y="5097"/>
                      <a:pt x="405" y="5549"/>
                    </a:cubicBezTo>
                    <a:lnTo>
                      <a:pt x="1417" y="5299"/>
                    </a:lnTo>
                    <a:cubicBezTo>
                      <a:pt x="1334" y="4871"/>
                      <a:pt x="1203" y="4466"/>
                      <a:pt x="1167" y="4037"/>
                    </a:cubicBezTo>
                    <a:lnTo>
                      <a:pt x="1084" y="3394"/>
                    </a:lnTo>
                    <a:cubicBezTo>
                      <a:pt x="1048" y="3180"/>
                      <a:pt x="1072" y="2966"/>
                      <a:pt x="1060" y="2751"/>
                    </a:cubicBezTo>
                    <a:lnTo>
                      <a:pt x="1036" y="2108"/>
                    </a:lnTo>
                    <a:lnTo>
                      <a:pt x="1084" y="1465"/>
                    </a:lnTo>
                    <a:cubicBezTo>
                      <a:pt x="1096" y="1251"/>
                      <a:pt x="1096" y="1037"/>
                      <a:pt x="1131" y="822"/>
                    </a:cubicBezTo>
                    <a:lnTo>
                      <a:pt x="1238" y="191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>
                <a:off x="4179421" y="2336096"/>
                <a:ext cx="120471" cy="129445"/>
              </a:xfrm>
              <a:custGeom>
                <a:rect b="b" l="l" r="r" t="t"/>
                <a:pathLst>
                  <a:path extrusionOk="0" h="4645" w="4323">
                    <a:moveTo>
                      <a:pt x="3716" y="1"/>
                    </a:moveTo>
                    <a:cubicBezTo>
                      <a:pt x="2204" y="1096"/>
                      <a:pt x="930" y="2513"/>
                      <a:pt x="1" y="4132"/>
                    </a:cubicBezTo>
                    <a:lnTo>
                      <a:pt x="906" y="4644"/>
                    </a:lnTo>
                    <a:cubicBezTo>
                      <a:pt x="1751" y="3144"/>
                      <a:pt x="2930" y="1846"/>
                      <a:pt x="4323" y="834"/>
                    </a:cubicBezTo>
                    <a:lnTo>
                      <a:pt x="371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4193355" y="2815540"/>
                <a:ext cx="115176" cy="135380"/>
              </a:xfrm>
              <a:custGeom>
                <a:rect b="b" l="l" r="r" t="t"/>
                <a:pathLst>
                  <a:path extrusionOk="0" h="4858" w="4133">
                    <a:moveTo>
                      <a:pt x="858" y="0"/>
                    </a:moveTo>
                    <a:lnTo>
                      <a:pt x="1" y="584"/>
                    </a:lnTo>
                    <a:lnTo>
                      <a:pt x="406" y="1143"/>
                    </a:lnTo>
                    <a:cubicBezTo>
                      <a:pt x="537" y="1346"/>
                      <a:pt x="680" y="1524"/>
                      <a:pt x="822" y="1703"/>
                    </a:cubicBezTo>
                    <a:lnTo>
                      <a:pt x="1656" y="2751"/>
                    </a:lnTo>
                    <a:lnTo>
                      <a:pt x="3323" y="4858"/>
                    </a:lnTo>
                    <a:lnTo>
                      <a:pt x="4132" y="4215"/>
                    </a:lnTo>
                    <a:lnTo>
                      <a:pt x="2466" y="2108"/>
                    </a:lnTo>
                    <a:lnTo>
                      <a:pt x="1632" y="1060"/>
                    </a:lnTo>
                    <a:cubicBezTo>
                      <a:pt x="1489" y="881"/>
                      <a:pt x="1358" y="703"/>
                      <a:pt x="1239" y="524"/>
                    </a:cubicBezTo>
                    <a:lnTo>
                      <a:pt x="8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4358938" y="3024902"/>
                <a:ext cx="115817" cy="135380"/>
              </a:xfrm>
              <a:custGeom>
                <a:rect b="b" l="l" r="r" t="t"/>
                <a:pathLst>
                  <a:path extrusionOk="0" h="4858" w="4156">
                    <a:moveTo>
                      <a:pt x="810" y="0"/>
                    </a:moveTo>
                    <a:lnTo>
                      <a:pt x="0" y="655"/>
                    </a:lnTo>
                    <a:lnTo>
                      <a:pt x="1667" y="2750"/>
                    </a:lnTo>
                    <a:lnTo>
                      <a:pt x="3334" y="4858"/>
                    </a:lnTo>
                    <a:lnTo>
                      <a:pt x="4155" y="4215"/>
                    </a:lnTo>
                    <a:lnTo>
                      <a:pt x="2489" y="2107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4"/>
              <p:cNvSpPr/>
              <p:nvPr/>
            </p:nvSpPr>
            <p:spPr>
              <a:xfrm>
                <a:off x="4525162" y="3234570"/>
                <a:ext cx="115817" cy="135074"/>
              </a:xfrm>
              <a:custGeom>
                <a:rect b="b" l="l" r="r" t="t"/>
                <a:pathLst>
                  <a:path extrusionOk="0" h="4847" w="4156">
                    <a:moveTo>
                      <a:pt x="810" y="1"/>
                    </a:moveTo>
                    <a:lnTo>
                      <a:pt x="0" y="644"/>
                    </a:lnTo>
                    <a:lnTo>
                      <a:pt x="3334" y="4847"/>
                    </a:lnTo>
                    <a:lnTo>
                      <a:pt x="4155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4691052" y="3443932"/>
                <a:ext cx="115817" cy="135408"/>
              </a:xfrm>
              <a:custGeom>
                <a:rect b="b" l="l" r="r" t="t"/>
                <a:pathLst>
                  <a:path extrusionOk="0" h="4859" w="4156">
                    <a:moveTo>
                      <a:pt x="822" y="1"/>
                    </a:moveTo>
                    <a:lnTo>
                      <a:pt x="0" y="644"/>
                    </a:lnTo>
                    <a:lnTo>
                      <a:pt x="1667" y="2751"/>
                    </a:lnTo>
                    <a:lnTo>
                      <a:pt x="3346" y="4858"/>
                    </a:lnTo>
                    <a:lnTo>
                      <a:pt x="4156" y="4215"/>
                    </a:lnTo>
                    <a:lnTo>
                      <a:pt x="2489" y="2108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4857276" y="3653628"/>
                <a:ext cx="115817" cy="135074"/>
              </a:xfrm>
              <a:custGeom>
                <a:rect b="b" l="l" r="r" t="t"/>
                <a:pathLst>
                  <a:path extrusionOk="0" h="4847" w="4156">
                    <a:moveTo>
                      <a:pt x="810" y="0"/>
                    </a:moveTo>
                    <a:lnTo>
                      <a:pt x="0" y="643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5076920" y="4116464"/>
                <a:ext cx="63064" cy="150986"/>
              </a:xfrm>
              <a:custGeom>
                <a:rect b="b" l="l" r="r" t="t"/>
                <a:pathLst>
                  <a:path extrusionOk="0" h="5418" w="2263">
                    <a:moveTo>
                      <a:pt x="1215" y="1"/>
                    </a:moveTo>
                    <a:cubicBezTo>
                      <a:pt x="1167" y="1715"/>
                      <a:pt x="750" y="3418"/>
                      <a:pt x="0" y="4965"/>
                    </a:cubicBezTo>
                    <a:lnTo>
                      <a:pt x="941" y="5418"/>
                    </a:lnTo>
                    <a:cubicBezTo>
                      <a:pt x="1751" y="3739"/>
                      <a:pt x="2203" y="1894"/>
                      <a:pt x="2262" y="24"/>
                    </a:cubicBezTo>
                    <a:lnTo>
                      <a:pt x="12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4"/>
              <p:cNvSpPr/>
              <p:nvPr/>
            </p:nvSpPr>
            <p:spPr>
              <a:xfrm>
                <a:off x="4891775" y="4346056"/>
                <a:ext cx="140369" cy="103556"/>
              </a:xfrm>
              <a:custGeom>
                <a:rect b="b" l="l" r="r" t="t"/>
                <a:pathLst>
                  <a:path extrusionOk="0" h="3716" w="5037">
                    <a:moveTo>
                      <a:pt x="4311" y="1"/>
                    </a:moveTo>
                    <a:cubicBezTo>
                      <a:pt x="4001" y="298"/>
                      <a:pt x="3668" y="572"/>
                      <a:pt x="3346" y="858"/>
                    </a:cubicBezTo>
                    <a:cubicBezTo>
                      <a:pt x="3001" y="1108"/>
                      <a:pt x="2656" y="1358"/>
                      <a:pt x="2299" y="1608"/>
                    </a:cubicBezTo>
                    <a:cubicBezTo>
                      <a:pt x="1929" y="1810"/>
                      <a:pt x="1560" y="2049"/>
                      <a:pt x="1179" y="2239"/>
                    </a:cubicBezTo>
                    <a:lnTo>
                      <a:pt x="596" y="2501"/>
                    </a:lnTo>
                    <a:cubicBezTo>
                      <a:pt x="394" y="2584"/>
                      <a:pt x="203" y="2680"/>
                      <a:pt x="1" y="2739"/>
                    </a:cubicBezTo>
                    <a:lnTo>
                      <a:pt x="358" y="3715"/>
                    </a:lnTo>
                    <a:cubicBezTo>
                      <a:pt x="584" y="3644"/>
                      <a:pt x="786" y="3549"/>
                      <a:pt x="1001" y="3453"/>
                    </a:cubicBezTo>
                    <a:lnTo>
                      <a:pt x="1644" y="3168"/>
                    </a:lnTo>
                    <a:cubicBezTo>
                      <a:pt x="2060" y="2953"/>
                      <a:pt x="2453" y="2703"/>
                      <a:pt x="2858" y="2477"/>
                    </a:cubicBezTo>
                    <a:cubicBezTo>
                      <a:pt x="3239" y="2215"/>
                      <a:pt x="3620" y="1941"/>
                      <a:pt x="4001" y="1668"/>
                    </a:cubicBezTo>
                    <a:cubicBezTo>
                      <a:pt x="4346" y="1358"/>
                      <a:pt x="4704" y="1060"/>
                      <a:pt x="5037" y="739"/>
                    </a:cubicBezTo>
                    <a:lnTo>
                      <a:pt x="43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4"/>
              <p:cNvSpPr/>
              <p:nvPr/>
            </p:nvSpPr>
            <p:spPr>
              <a:xfrm>
                <a:off x="4630330" y="4414748"/>
                <a:ext cx="151655" cy="56822"/>
              </a:xfrm>
              <a:custGeom>
                <a:rect b="b" l="l" r="r" t="t"/>
                <a:pathLst>
                  <a:path extrusionOk="0" h="2039" w="5442">
                    <a:moveTo>
                      <a:pt x="405" y="0"/>
                    </a:moveTo>
                    <a:lnTo>
                      <a:pt x="0" y="953"/>
                    </a:lnTo>
                    <a:cubicBezTo>
                      <a:pt x="1626" y="1680"/>
                      <a:pt x="3403" y="2039"/>
                      <a:pt x="5187" y="2039"/>
                    </a:cubicBezTo>
                    <a:cubicBezTo>
                      <a:pt x="5272" y="2039"/>
                      <a:pt x="5357" y="2038"/>
                      <a:pt x="5442" y="2036"/>
                    </a:cubicBezTo>
                    <a:lnTo>
                      <a:pt x="5418" y="1000"/>
                    </a:lnTo>
                    <a:cubicBezTo>
                      <a:pt x="5359" y="1001"/>
                      <a:pt x="5300" y="1002"/>
                      <a:pt x="5241" y="1002"/>
                    </a:cubicBezTo>
                    <a:cubicBezTo>
                      <a:pt x="3585" y="1002"/>
                      <a:pt x="1923" y="679"/>
                      <a:pt x="4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4430583" y="4240219"/>
                <a:ext cx="117824" cy="134071"/>
              </a:xfrm>
              <a:custGeom>
                <a:rect b="b" l="l" r="r" t="t"/>
                <a:pathLst>
                  <a:path extrusionOk="0" h="4811" w="4228">
                    <a:moveTo>
                      <a:pt x="811" y="1"/>
                    </a:moveTo>
                    <a:lnTo>
                      <a:pt x="1" y="644"/>
                    </a:lnTo>
                    <a:lnTo>
                      <a:pt x="1668" y="2739"/>
                    </a:lnTo>
                    <a:cubicBezTo>
                      <a:pt x="1668" y="2739"/>
                      <a:pt x="1680" y="2751"/>
                      <a:pt x="1680" y="2751"/>
                    </a:cubicBezTo>
                    <a:cubicBezTo>
                      <a:pt x="1954" y="3096"/>
                      <a:pt x="2227" y="3453"/>
                      <a:pt x="2549" y="3799"/>
                    </a:cubicBezTo>
                    <a:lnTo>
                      <a:pt x="3013" y="4323"/>
                    </a:lnTo>
                    <a:cubicBezTo>
                      <a:pt x="3168" y="4489"/>
                      <a:pt x="3347" y="4644"/>
                      <a:pt x="3513" y="4811"/>
                    </a:cubicBezTo>
                    <a:lnTo>
                      <a:pt x="4228" y="4049"/>
                    </a:lnTo>
                    <a:cubicBezTo>
                      <a:pt x="4073" y="3894"/>
                      <a:pt x="3906" y="3763"/>
                      <a:pt x="3751" y="3608"/>
                    </a:cubicBezTo>
                    <a:lnTo>
                      <a:pt x="3335" y="3120"/>
                    </a:lnTo>
                    <a:cubicBezTo>
                      <a:pt x="3049" y="2810"/>
                      <a:pt x="2763" y="2453"/>
                      <a:pt x="2489" y="2108"/>
                    </a:cubicBezTo>
                    <a:lnTo>
                      <a:pt x="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>
                <a:off x="4264359" y="4030857"/>
                <a:ext cx="115845" cy="135408"/>
              </a:xfrm>
              <a:custGeom>
                <a:rect b="b" l="l" r="r" t="t"/>
                <a:pathLst>
                  <a:path extrusionOk="0" h="4859" w="4157">
                    <a:moveTo>
                      <a:pt x="811" y="1"/>
                    </a:moveTo>
                    <a:lnTo>
                      <a:pt x="1" y="656"/>
                    </a:lnTo>
                    <a:lnTo>
                      <a:pt x="3347" y="4858"/>
                    </a:lnTo>
                    <a:lnTo>
                      <a:pt x="4156" y="4204"/>
                    </a:lnTo>
                    <a:lnTo>
                      <a:pt x="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4051681" y="3888849"/>
                <a:ext cx="148367" cy="81317"/>
              </a:xfrm>
              <a:custGeom>
                <a:rect b="b" l="l" r="r" t="t"/>
                <a:pathLst>
                  <a:path extrusionOk="0" h="2918" w="5324">
                    <a:moveTo>
                      <a:pt x="168" y="1"/>
                    </a:moveTo>
                    <a:lnTo>
                      <a:pt x="1" y="1013"/>
                    </a:lnTo>
                    <a:cubicBezTo>
                      <a:pt x="215" y="1061"/>
                      <a:pt x="430" y="1072"/>
                      <a:pt x="632" y="1132"/>
                    </a:cubicBezTo>
                    <a:lnTo>
                      <a:pt x="1251" y="1299"/>
                    </a:lnTo>
                    <a:cubicBezTo>
                      <a:pt x="1680" y="1382"/>
                      <a:pt x="2073" y="1561"/>
                      <a:pt x="2477" y="1703"/>
                    </a:cubicBezTo>
                    <a:cubicBezTo>
                      <a:pt x="2680" y="1763"/>
                      <a:pt x="2870" y="1870"/>
                      <a:pt x="3061" y="1965"/>
                    </a:cubicBezTo>
                    <a:lnTo>
                      <a:pt x="3632" y="2239"/>
                    </a:lnTo>
                    <a:cubicBezTo>
                      <a:pt x="4001" y="2465"/>
                      <a:pt x="4371" y="2680"/>
                      <a:pt x="4728" y="2918"/>
                    </a:cubicBezTo>
                    <a:lnTo>
                      <a:pt x="5323" y="2061"/>
                    </a:lnTo>
                    <a:cubicBezTo>
                      <a:pt x="4930" y="1811"/>
                      <a:pt x="4537" y="1561"/>
                      <a:pt x="4132" y="1334"/>
                    </a:cubicBezTo>
                    <a:lnTo>
                      <a:pt x="3501" y="1025"/>
                    </a:lnTo>
                    <a:cubicBezTo>
                      <a:pt x="3287" y="930"/>
                      <a:pt x="3085" y="811"/>
                      <a:pt x="2858" y="739"/>
                    </a:cubicBezTo>
                    <a:cubicBezTo>
                      <a:pt x="2418" y="584"/>
                      <a:pt x="1989" y="394"/>
                      <a:pt x="1537" y="299"/>
                    </a:cubicBezTo>
                    <a:lnTo>
                      <a:pt x="858" y="120"/>
                    </a:lnTo>
                    <a:cubicBezTo>
                      <a:pt x="632" y="60"/>
                      <a:pt x="394" y="37"/>
                      <a:pt x="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3792243" y="3889853"/>
                <a:ext cx="147335" cy="84634"/>
              </a:xfrm>
              <a:custGeom>
                <a:rect b="b" l="l" r="r" t="t"/>
                <a:pathLst>
                  <a:path extrusionOk="0" h="3037" w="5287">
                    <a:moveTo>
                      <a:pt x="5096" y="1"/>
                    </a:moveTo>
                    <a:cubicBezTo>
                      <a:pt x="3263" y="346"/>
                      <a:pt x="1512" y="1108"/>
                      <a:pt x="0" y="2203"/>
                    </a:cubicBezTo>
                    <a:lnTo>
                      <a:pt x="608" y="3037"/>
                    </a:lnTo>
                    <a:cubicBezTo>
                      <a:pt x="2001" y="2037"/>
                      <a:pt x="3608" y="1334"/>
                      <a:pt x="5287" y="1013"/>
                    </a:cubicBezTo>
                    <a:lnTo>
                      <a:pt x="50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4"/>
              <p:cNvSpPr/>
              <p:nvPr/>
            </p:nvSpPr>
            <p:spPr>
              <a:xfrm>
                <a:off x="3582213" y="4024225"/>
                <a:ext cx="135074" cy="115817"/>
              </a:xfrm>
              <a:custGeom>
                <a:rect b="b" l="l" r="r" t="t"/>
                <a:pathLst>
                  <a:path extrusionOk="0" h="4156" w="4847">
                    <a:moveTo>
                      <a:pt x="4204" y="1"/>
                    </a:moveTo>
                    <a:lnTo>
                      <a:pt x="2096" y="1667"/>
                    </a:lnTo>
                    <a:lnTo>
                      <a:pt x="1" y="3346"/>
                    </a:lnTo>
                    <a:lnTo>
                      <a:pt x="644" y="4156"/>
                    </a:lnTo>
                    <a:lnTo>
                      <a:pt x="2751" y="2477"/>
                    </a:lnTo>
                    <a:lnTo>
                      <a:pt x="2763" y="2465"/>
                    </a:lnTo>
                    <a:cubicBezTo>
                      <a:pt x="2775" y="2465"/>
                      <a:pt x="2775" y="2465"/>
                      <a:pt x="2787" y="2453"/>
                    </a:cubicBezTo>
                    <a:lnTo>
                      <a:pt x="2799" y="2453"/>
                    </a:lnTo>
                    <a:cubicBezTo>
                      <a:pt x="2811" y="2441"/>
                      <a:pt x="2822" y="2418"/>
                      <a:pt x="2834" y="2406"/>
                    </a:cubicBezTo>
                    <a:lnTo>
                      <a:pt x="4846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3373186" y="4190449"/>
                <a:ext cx="135074" cy="115817"/>
              </a:xfrm>
              <a:custGeom>
                <a:rect b="b" l="l" r="r" t="t"/>
                <a:pathLst>
                  <a:path extrusionOk="0" h="4156" w="4847">
                    <a:moveTo>
                      <a:pt x="4204" y="1"/>
                    </a:moveTo>
                    <a:lnTo>
                      <a:pt x="1" y="3346"/>
                    </a:lnTo>
                    <a:lnTo>
                      <a:pt x="644" y="4156"/>
                    </a:lnTo>
                    <a:lnTo>
                      <a:pt x="4847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2954797" y="4523567"/>
                <a:ext cx="135074" cy="115817"/>
              </a:xfrm>
              <a:custGeom>
                <a:rect b="b" l="l" r="r" t="t"/>
                <a:pathLst>
                  <a:path extrusionOk="0" h="4156" w="4847">
                    <a:moveTo>
                      <a:pt x="4204" y="0"/>
                    </a:moveTo>
                    <a:lnTo>
                      <a:pt x="1" y="3334"/>
                    </a:lnTo>
                    <a:lnTo>
                      <a:pt x="644" y="4156"/>
                    </a:lnTo>
                    <a:lnTo>
                      <a:pt x="4847" y="810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2954491" y="4523567"/>
                <a:ext cx="135046" cy="115817"/>
              </a:xfrm>
              <a:custGeom>
                <a:rect b="b" l="l" r="r" t="t"/>
                <a:pathLst>
                  <a:path extrusionOk="0" h="4156" w="4846">
                    <a:moveTo>
                      <a:pt x="4203" y="0"/>
                    </a:moveTo>
                    <a:lnTo>
                      <a:pt x="0" y="3346"/>
                    </a:lnTo>
                    <a:lnTo>
                      <a:pt x="643" y="4156"/>
                    </a:lnTo>
                    <a:lnTo>
                      <a:pt x="4846" y="810"/>
                    </a:lnTo>
                    <a:lnTo>
                      <a:pt x="42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>
                <a:off x="3163824" y="4357008"/>
                <a:ext cx="135074" cy="115817"/>
              </a:xfrm>
              <a:custGeom>
                <a:rect b="b" l="l" r="r" t="t"/>
                <a:pathLst>
                  <a:path extrusionOk="0" h="4156" w="4847">
                    <a:moveTo>
                      <a:pt x="4204" y="1"/>
                    </a:moveTo>
                    <a:lnTo>
                      <a:pt x="2096" y="1679"/>
                    </a:lnTo>
                    <a:lnTo>
                      <a:pt x="1" y="3346"/>
                    </a:lnTo>
                    <a:lnTo>
                      <a:pt x="644" y="4156"/>
                    </a:lnTo>
                    <a:lnTo>
                      <a:pt x="2751" y="2489"/>
                    </a:lnTo>
                    <a:lnTo>
                      <a:pt x="4847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>
                <a:off x="3372851" y="4190784"/>
                <a:ext cx="135074" cy="115817"/>
              </a:xfrm>
              <a:custGeom>
                <a:rect b="b" l="l" r="r" t="t"/>
                <a:pathLst>
                  <a:path extrusionOk="0" h="4156" w="4847">
                    <a:moveTo>
                      <a:pt x="4204" y="1"/>
                    </a:moveTo>
                    <a:lnTo>
                      <a:pt x="1" y="3346"/>
                    </a:lnTo>
                    <a:lnTo>
                      <a:pt x="644" y="4156"/>
                    </a:lnTo>
                    <a:lnTo>
                      <a:pt x="4847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>
                <a:off x="2346303" y="4999026"/>
                <a:ext cx="135074" cy="115817"/>
              </a:xfrm>
              <a:custGeom>
                <a:rect b="b" l="l" r="r" t="t"/>
                <a:pathLst>
                  <a:path extrusionOk="0" h="4156" w="4847">
                    <a:moveTo>
                      <a:pt x="4204" y="0"/>
                    </a:moveTo>
                    <a:lnTo>
                      <a:pt x="1" y="3346"/>
                    </a:lnTo>
                    <a:lnTo>
                      <a:pt x="644" y="4155"/>
                    </a:lnTo>
                    <a:lnTo>
                      <a:pt x="4847" y="810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2555664" y="4832468"/>
                <a:ext cx="135074" cy="115817"/>
              </a:xfrm>
              <a:custGeom>
                <a:rect b="b" l="l" r="r" t="t"/>
                <a:pathLst>
                  <a:path extrusionOk="0" h="4156" w="4847">
                    <a:moveTo>
                      <a:pt x="4204" y="0"/>
                    </a:moveTo>
                    <a:lnTo>
                      <a:pt x="2096" y="1679"/>
                    </a:lnTo>
                    <a:lnTo>
                      <a:pt x="1" y="3346"/>
                    </a:lnTo>
                    <a:lnTo>
                      <a:pt x="644" y="4155"/>
                    </a:lnTo>
                    <a:lnTo>
                      <a:pt x="2739" y="2489"/>
                    </a:lnTo>
                    <a:lnTo>
                      <a:pt x="4847" y="822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2764691" y="4666243"/>
                <a:ext cx="135074" cy="115817"/>
              </a:xfrm>
              <a:custGeom>
                <a:rect b="b" l="l" r="r" t="t"/>
                <a:pathLst>
                  <a:path extrusionOk="0" h="4156" w="4847">
                    <a:moveTo>
                      <a:pt x="4204" y="0"/>
                    </a:moveTo>
                    <a:lnTo>
                      <a:pt x="1" y="3346"/>
                    </a:lnTo>
                    <a:lnTo>
                      <a:pt x="644" y="4155"/>
                    </a:lnTo>
                    <a:lnTo>
                      <a:pt x="4846" y="810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3582213" y="4024225"/>
                <a:ext cx="135074" cy="115817"/>
              </a:xfrm>
              <a:custGeom>
                <a:rect b="b" l="l" r="r" t="t"/>
                <a:pathLst>
                  <a:path extrusionOk="0" h="4156" w="4847">
                    <a:moveTo>
                      <a:pt x="4204" y="1"/>
                    </a:moveTo>
                    <a:lnTo>
                      <a:pt x="2096" y="1667"/>
                    </a:lnTo>
                    <a:lnTo>
                      <a:pt x="1" y="3346"/>
                    </a:lnTo>
                    <a:lnTo>
                      <a:pt x="644" y="4156"/>
                    </a:lnTo>
                    <a:lnTo>
                      <a:pt x="2751" y="2477"/>
                    </a:lnTo>
                    <a:lnTo>
                      <a:pt x="2763" y="2465"/>
                    </a:lnTo>
                    <a:cubicBezTo>
                      <a:pt x="2775" y="2465"/>
                      <a:pt x="2775" y="2465"/>
                      <a:pt x="2787" y="2453"/>
                    </a:cubicBezTo>
                    <a:lnTo>
                      <a:pt x="2799" y="2453"/>
                    </a:lnTo>
                    <a:cubicBezTo>
                      <a:pt x="2811" y="2441"/>
                      <a:pt x="2822" y="2418"/>
                      <a:pt x="2834" y="2406"/>
                    </a:cubicBezTo>
                    <a:lnTo>
                      <a:pt x="4846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3792243" y="3889853"/>
                <a:ext cx="147335" cy="84634"/>
              </a:xfrm>
              <a:custGeom>
                <a:rect b="b" l="l" r="r" t="t"/>
                <a:pathLst>
                  <a:path extrusionOk="0" h="3037" w="5287">
                    <a:moveTo>
                      <a:pt x="5096" y="1"/>
                    </a:moveTo>
                    <a:cubicBezTo>
                      <a:pt x="3263" y="346"/>
                      <a:pt x="1512" y="1108"/>
                      <a:pt x="0" y="2203"/>
                    </a:cubicBezTo>
                    <a:lnTo>
                      <a:pt x="608" y="3037"/>
                    </a:lnTo>
                    <a:cubicBezTo>
                      <a:pt x="2001" y="2037"/>
                      <a:pt x="3608" y="1334"/>
                      <a:pt x="5287" y="1013"/>
                    </a:cubicBezTo>
                    <a:lnTo>
                      <a:pt x="50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4264024" y="4031192"/>
                <a:ext cx="115845" cy="135074"/>
              </a:xfrm>
              <a:custGeom>
                <a:rect b="b" l="l" r="r" t="t"/>
                <a:pathLst>
                  <a:path extrusionOk="0" h="4847" w="4157">
                    <a:moveTo>
                      <a:pt x="811" y="1"/>
                    </a:moveTo>
                    <a:lnTo>
                      <a:pt x="1" y="644"/>
                    </a:lnTo>
                    <a:lnTo>
                      <a:pt x="3347" y="4846"/>
                    </a:lnTo>
                    <a:lnTo>
                      <a:pt x="4156" y="4204"/>
                    </a:lnTo>
                    <a:lnTo>
                      <a:pt x="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>
                <a:off x="4430583" y="4240219"/>
                <a:ext cx="117824" cy="134071"/>
              </a:xfrm>
              <a:custGeom>
                <a:rect b="b" l="l" r="r" t="t"/>
                <a:pathLst>
                  <a:path extrusionOk="0" h="4811" w="4228">
                    <a:moveTo>
                      <a:pt x="811" y="1"/>
                    </a:moveTo>
                    <a:lnTo>
                      <a:pt x="1" y="644"/>
                    </a:lnTo>
                    <a:lnTo>
                      <a:pt x="1668" y="2739"/>
                    </a:lnTo>
                    <a:cubicBezTo>
                      <a:pt x="1668" y="2739"/>
                      <a:pt x="1680" y="2751"/>
                      <a:pt x="1680" y="2751"/>
                    </a:cubicBezTo>
                    <a:cubicBezTo>
                      <a:pt x="1954" y="3096"/>
                      <a:pt x="2227" y="3453"/>
                      <a:pt x="2549" y="3799"/>
                    </a:cubicBezTo>
                    <a:lnTo>
                      <a:pt x="3013" y="4323"/>
                    </a:lnTo>
                    <a:cubicBezTo>
                      <a:pt x="3168" y="4489"/>
                      <a:pt x="3347" y="4644"/>
                      <a:pt x="3513" y="4811"/>
                    </a:cubicBezTo>
                    <a:lnTo>
                      <a:pt x="4228" y="4049"/>
                    </a:lnTo>
                    <a:cubicBezTo>
                      <a:pt x="4073" y="3894"/>
                      <a:pt x="3906" y="3763"/>
                      <a:pt x="3751" y="3608"/>
                    </a:cubicBezTo>
                    <a:lnTo>
                      <a:pt x="3335" y="3120"/>
                    </a:lnTo>
                    <a:cubicBezTo>
                      <a:pt x="3049" y="2810"/>
                      <a:pt x="2763" y="2453"/>
                      <a:pt x="2489" y="2108"/>
                    </a:cubicBezTo>
                    <a:lnTo>
                      <a:pt x="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>
                <a:off x="4630330" y="4414748"/>
                <a:ext cx="151655" cy="56822"/>
              </a:xfrm>
              <a:custGeom>
                <a:rect b="b" l="l" r="r" t="t"/>
                <a:pathLst>
                  <a:path extrusionOk="0" h="2039" w="5442">
                    <a:moveTo>
                      <a:pt x="405" y="0"/>
                    </a:moveTo>
                    <a:lnTo>
                      <a:pt x="0" y="953"/>
                    </a:lnTo>
                    <a:cubicBezTo>
                      <a:pt x="1626" y="1680"/>
                      <a:pt x="3403" y="2039"/>
                      <a:pt x="5187" y="2039"/>
                    </a:cubicBezTo>
                    <a:cubicBezTo>
                      <a:pt x="5272" y="2039"/>
                      <a:pt x="5357" y="2038"/>
                      <a:pt x="5442" y="2036"/>
                    </a:cubicBezTo>
                    <a:lnTo>
                      <a:pt x="5418" y="1000"/>
                    </a:lnTo>
                    <a:cubicBezTo>
                      <a:pt x="5359" y="1001"/>
                      <a:pt x="5300" y="1002"/>
                      <a:pt x="5241" y="1002"/>
                    </a:cubicBezTo>
                    <a:cubicBezTo>
                      <a:pt x="3585" y="1002"/>
                      <a:pt x="1923" y="679"/>
                      <a:pt x="4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4891775" y="4346056"/>
                <a:ext cx="140369" cy="103556"/>
              </a:xfrm>
              <a:custGeom>
                <a:rect b="b" l="l" r="r" t="t"/>
                <a:pathLst>
                  <a:path extrusionOk="0" h="3716" w="5037">
                    <a:moveTo>
                      <a:pt x="4311" y="1"/>
                    </a:moveTo>
                    <a:cubicBezTo>
                      <a:pt x="4001" y="298"/>
                      <a:pt x="3668" y="572"/>
                      <a:pt x="3346" y="858"/>
                    </a:cubicBezTo>
                    <a:cubicBezTo>
                      <a:pt x="3001" y="1108"/>
                      <a:pt x="2656" y="1358"/>
                      <a:pt x="2299" y="1608"/>
                    </a:cubicBezTo>
                    <a:cubicBezTo>
                      <a:pt x="1929" y="1810"/>
                      <a:pt x="1560" y="2049"/>
                      <a:pt x="1179" y="2239"/>
                    </a:cubicBezTo>
                    <a:lnTo>
                      <a:pt x="596" y="2501"/>
                    </a:lnTo>
                    <a:cubicBezTo>
                      <a:pt x="394" y="2584"/>
                      <a:pt x="203" y="2680"/>
                      <a:pt x="1" y="2739"/>
                    </a:cubicBezTo>
                    <a:lnTo>
                      <a:pt x="358" y="3715"/>
                    </a:lnTo>
                    <a:cubicBezTo>
                      <a:pt x="584" y="3644"/>
                      <a:pt x="786" y="3537"/>
                      <a:pt x="1001" y="3453"/>
                    </a:cubicBezTo>
                    <a:lnTo>
                      <a:pt x="1644" y="3168"/>
                    </a:lnTo>
                    <a:cubicBezTo>
                      <a:pt x="2060" y="2953"/>
                      <a:pt x="2453" y="2703"/>
                      <a:pt x="2858" y="2477"/>
                    </a:cubicBezTo>
                    <a:cubicBezTo>
                      <a:pt x="3239" y="2215"/>
                      <a:pt x="3620" y="1941"/>
                      <a:pt x="4001" y="1668"/>
                    </a:cubicBezTo>
                    <a:cubicBezTo>
                      <a:pt x="4346" y="1358"/>
                      <a:pt x="4704" y="1060"/>
                      <a:pt x="5037" y="739"/>
                    </a:cubicBezTo>
                    <a:lnTo>
                      <a:pt x="43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5076920" y="4116464"/>
                <a:ext cx="63064" cy="150986"/>
              </a:xfrm>
              <a:custGeom>
                <a:rect b="b" l="l" r="r" t="t"/>
                <a:pathLst>
                  <a:path extrusionOk="0" h="5418" w="2263">
                    <a:moveTo>
                      <a:pt x="1215" y="1"/>
                    </a:moveTo>
                    <a:cubicBezTo>
                      <a:pt x="1167" y="1715"/>
                      <a:pt x="750" y="3418"/>
                      <a:pt x="0" y="4965"/>
                    </a:cubicBezTo>
                    <a:lnTo>
                      <a:pt x="941" y="5418"/>
                    </a:lnTo>
                    <a:cubicBezTo>
                      <a:pt x="1751" y="3739"/>
                      <a:pt x="2203" y="1894"/>
                      <a:pt x="2262" y="24"/>
                    </a:cubicBezTo>
                    <a:lnTo>
                      <a:pt x="12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>
                <a:off x="4857276" y="3653293"/>
                <a:ext cx="115483" cy="135408"/>
              </a:xfrm>
              <a:custGeom>
                <a:rect b="b" l="l" r="r" t="t"/>
                <a:pathLst>
                  <a:path extrusionOk="0" h="4859" w="4144">
                    <a:moveTo>
                      <a:pt x="810" y="0"/>
                    </a:moveTo>
                    <a:lnTo>
                      <a:pt x="0" y="643"/>
                    </a:lnTo>
                    <a:lnTo>
                      <a:pt x="3334" y="4858"/>
                    </a:lnTo>
                    <a:lnTo>
                      <a:pt x="4144" y="4215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4"/>
              <p:cNvSpPr/>
              <p:nvPr/>
            </p:nvSpPr>
            <p:spPr>
              <a:xfrm>
                <a:off x="4691052" y="3443932"/>
                <a:ext cx="115817" cy="135408"/>
              </a:xfrm>
              <a:custGeom>
                <a:rect b="b" l="l" r="r" t="t"/>
                <a:pathLst>
                  <a:path extrusionOk="0" h="4859" w="4156">
                    <a:moveTo>
                      <a:pt x="822" y="1"/>
                    </a:moveTo>
                    <a:lnTo>
                      <a:pt x="0" y="644"/>
                    </a:lnTo>
                    <a:lnTo>
                      <a:pt x="1667" y="2751"/>
                    </a:lnTo>
                    <a:lnTo>
                      <a:pt x="3346" y="4858"/>
                    </a:lnTo>
                    <a:lnTo>
                      <a:pt x="4156" y="4215"/>
                    </a:lnTo>
                    <a:lnTo>
                      <a:pt x="2489" y="2108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4"/>
              <p:cNvSpPr/>
              <p:nvPr/>
            </p:nvSpPr>
            <p:spPr>
              <a:xfrm>
                <a:off x="4524828" y="3234570"/>
                <a:ext cx="115817" cy="135074"/>
              </a:xfrm>
              <a:custGeom>
                <a:rect b="b" l="l" r="r" t="t"/>
                <a:pathLst>
                  <a:path extrusionOk="0" h="4847" w="4156">
                    <a:moveTo>
                      <a:pt x="822" y="1"/>
                    </a:moveTo>
                    <a:lnTo>
                      <a:pt x="0" y="644"/>
                    </a:lnTo>
                    <a:lnTo>
                      <a:pt x="3346" y="4847"/>
                    </a:lnTo>
                    <a:lnTo>
                      <a:pt x="4156" y="4204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4358938" y="3024902"/>
                <a:ext cx="115817" cy="135380"/>
              </a:xfrm>
              <a:custGeom>
                <a:rect b="b" l="l" r="r" t="t"/>
                <a:pathLst>
                  <a:path extrusionOk="0" h="4858" w="4156">
                    <a:moveTo>
                      <a:pt x="810" y="0"/>
                    </a:moveTo>
                    <a:lnTo>
                      <a:pt x="0" y="655"/>
                    </a:lnTo>
                    <a:lnTo>
                      <a:pt x="1667" y="2750"/>
                    </a:lnTo>
                    <a:lnTo>
                      <a:pt x="3334" y="4858"/>
                    </a:lnTo>
                    <a:lnTo>
                      <a:pt x="4155" y="4215"/>
                    </a:lnTo>
                    <a:lnTo>
                      <a:pt x="2489" y="2107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4193355" y="2815540"/>
                <a:ext cx="115176" cy="135380"/>
              </a:xfrm>
              <a:custGeom>
                <a:rect b="b" l="l" r="r" t="t"/>
                <a:pathLst>
                  <a:path extrusionOk="0" h="4858" w="4133">
                    <a:moveTo>
                      <a:pt x="858" y="0"/>
                    </a:moveTo>
                    <a:lnTo>
                      <a:pt x="1" y="584"/>
                    </a:lnTo>
                    <a:lnTo>
                      <a:pt x="406" y="1143"/>
                    </a:lnTo>
                    <a:cubicBezTo>
                      <a:pt x="537" y="1346"/>
                      <a:pt x="680" y="1524"/>
                      <a:pt x="822" y="1703"/>
                    </a:cubicBezTo>
                    <a:lnTo>
                      <a:pt x="1656" y="2751"/>
                    </a:lnTo>
                    <a:lnTo>
                      <a:pt x="3323" y="4858"/>
                    </a:lnTo>
                    <a:lnTo>
                      <a:pt x="4132" y="4215"/>
                    </a:lnTo>
                    <a:lnTo>
                      <a:pt x="2466" y="2108"/>
                    </a:lnTo>
                    <a:lnTo>
                      <a:pt x="1632" y="1060"/>
                    </a:lnTo>
                    <a:cubicBezTo>
                      <a:pt x="1489" y="881"/>
                      <a:pt x="1358" y="703"/>
                      <a:pt x="1239" y="524"/>
                    </a:cubicBezTo>
                    <a:lnTo>
                      <a:pt x="8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4179421" y="2336096"/>
                <a:ext cx="120471" cy="129445"/>
              </a:xfrm>
              <a:custGeom>
                <a:rect b="b" l="l" r="r" t="t"/>
                <a:pathLst>
                  <a:path extrusionOk="0" h="4645" w="4323">
                    <a:moveTo>
                      <a:pt x="3716" y="1"/>
                    </a:moveTo>
                    <a:cubicBezTo>
                      <a:pt x="2204" y="1096"/>
                      <a:pt x="930" y="2513"/>
                      <a:pt x="1" y="4132"/>
                    </a:cubicBezTo>
                    <a:lnTo>
                      <a:pt x="906" y="4644"/>
                    </a:lnTo>
                    <a:cubicBezTo>
                      <a:pt x="1751" y="3144"/>
                      <a:pt x="2930" y="1846"/>
                      <a:pt x="4323" y="834"/>
                    </a:cubicBezTo>
                    <a:lnTo>
                      <a:pt x="371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4"/>
              <p:cNvSpPr/>
              <p:nvPr/>
            </p:nvSpPr>
            <p:spPr>
              <a:xfrm>
                <a:off x="4391765" y="2266680"/>
                <a:ext cx="154330" cy="42916"/>
              </a:xfrm>
              <a:custGeom>
                <a:rect b="b" l="l" r="r" t="t"/>
                <a:pathLst>
                  <a:path extrusionOk="0" h="1540" w="5538">
                    <a:moveTo>
                      <a:pt x="3945" y="1"/>
                    </a:moveTo>
                    <a:cubicBezTo>
                      <a:pt x="3547" y="1"/>
                      <a:pt x="3149" y="27"/>
                      <a:pt x="2751" y="27"/>
                    </a:cubicBezTo>
                    <a:cubicBezTo>
                      <a:pt x="2287" y="87"/>
                      <a:pt x="1823" y="134"/>
                      <a:pt x="1358" y="218"/>
                    </a:cubicBezTo>
                    <a:lnTo>
                      <a:pt x="680" y="372"/>
                    </a:lnTo>
                    <a:cubicBezTo>
                      <a:pt x="453" y="420"/>
                      <a:pt x="227" y="468"/>
                      <a:pt x="1" y="551"/>
                    </a:cubicBezTo>
                    <a:lnTo>
                      <a:pt x="299" y="1539"/>
                    </a:lnTo>
                    <a:cubicBezTo>
                      <a:pt x="501" y="1468"/>
                      <a:pt x="715" y="1432"/>
                      <a:pt x="930" y="1373"/>
                    </a:cubicBezTo>
                    <a:lnTo>
                      <a:pt x="1549" y="1230"/>
                    </a:lnTo>
                    <a:cubicBezTo>
                      <a:pt x="1977" y="1158"/>
                      <a:pt x="2406" y="1123"/>
                      <a:pt x="2823" y="1063"/>
                    </a:cubicBezTo>
                    <a:cubicBezTo>
                      <a:pt x="3190" y="1063"/>
                      <a:pt x="3566" y="1037"/>
                      <a:pt x="3929" y="1037"/>
                    </a:cubicBezTo>
                    <a:cubicBezTo>
                      <a:pt x="3989" y="1037"/>
                      <a:pt x="4049" y="1037"/>
                      <a:pt x="4109" y="1039"/>
                    </a:cubicBezTo>
                    <a:lnTo>
                      <a:pt x="4751" y="1087"/>
                    </a:lnTo>
                    <a:lnTo>
                      <a:pt x="5073" y="1111"/>
                    </a:lnTo>
                    <a:cubicBezTo>
                      <a:pt x="5180" y="1123"/>
                      <a:pt x="5287" y="1134"/>
                      <a:pt x="5394" y="1158"/>
                    </a:cubicBezTo>
                    <a:lnTo>
                      <a:pt x="5537" y="134"/>
                    </a:lnTo>
                    <a:cubicBezTo>
                      <a:pt x="5418" y="111"/>
                      <a:pt x="5311" y="87"/>
                      <a:pt x="5192" y="75"/>
                    </a:cubicBezTo>
                    <a:lnTo>
                      <a:pt x="4847" y="51"/>
                    </a:lnTo>
                    <a:lnTo>
                      <a:pt x="4144" y="3"/>
                    </a:lnTo>
                    <a:cubicBezTo>
                      <a:pt x="4078" y="2"/>
                      <a:pt x="4012" y="1"/>
                      <a:pt x="39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>
                <a:off x="4132327" y="2565688"/>
                <a:ext cx="39516" cy="154665"/>
              </a:xfrm>
              <a:custGeom>
                <a:rect b="b" l="l" r="r" t="t"/>
                <a:pathLst>
                  <a:path extrusionOk="0" h="5550" w="1418">
                    <a:moveTo>
                      <a:pt x="215" y="1"/>
                    </a:moveTo>
                    <a:lnTo>
                      <a:pt x="107" y="691"/>
                    </a:lnTo>
                    <a:cubicBezTo>
                      <a:pt x="60" y="930"/>
                      <a:pt x="60" y="1156"/>
                      <a:pt x="48" y="1394"/>
                    </a:cubicBezTo>
                    <a:lnTo>
                      <a:pt x="0" y="2084"/>
                    </a:lnTo>
                    <a:lnTo>
                      <a:pt x="24" y="2787"/>
                    </a:lnTo>
                    <a:cubicBezTo>
                      <a:pt x="36" y="3025"/>
                      <a:pt x="24" y="3251"/>
                      <a:pt x="60" y="3489"/>
                    </a:cubicBezTo>
                    <a:lnTo>
                      <a:pt x="143" y="4180"/>
                    </a:lnTo>
                    <a:cubicBezTo>
                      <a:pt x="179" y="4644"/>
                      <a:pt x="322" y="5097"/>
                      <a:pt x="405" y="5549"/>
                    </a:cubicBezTo>
                    <a:lnTo>
                      <a:pt x="1417" y="5299"/>
                    </a:lnTo>
                    <a:cubicBezTo>
                      <a:pt x="1334" y="4871"/>
                      <a:pt x="1203" y="4466"/>
                      <a:pt x="1167" y="4037"/>
                    </a:cubicBezTo>
                    <a:lnTo>
                      <a:pt x="1084" y="3394"/>
                    </a:lnTo>
                    <a:cubicBezTo>
                      <a:pt x="1048" y="3180"/>
                      <a:pt x="1072" y="2966"/>
                      <a:pt x="1060" y="2751"/>
                    </a:cubicBezTo>
                    <a:lnTo>
                      <a:pt x="1036" y="2108"/>
                    </a:lnTo>
                    <a:lnTo>
                      <a:pt x="1072" y="1465"/>
                    </a:lnTo>
                    <a:cubicBezTo>
                      <a:pt x="1096" y="1251"/>
                      <a:pt x="1096" y="1037"/>
                      <a:pt x="1131" y="822"/>
                    </a:cubicBezTo>
                    <a:lnTo>
                      <a:pt x="1238" y="191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4649252" y="2306919"/>
                <a:ext cx="132398" cy="116152"/>
              </a:xfrm>
              <a:custGeom>
                <a:rect b="b" l="l" r="r" t="t"/>
                <a:pathLst>
                  <a:path extrusionOk="0" h="4168" w="4751">
                    <a:moveTo>
                      <a:pt x="464" y="0"/>
                    </a:moveTo>
                    <a:lnTo>
                      <a:pt x="0" y="929"/>
                    </a:lnTo>
                    <a:cubicBezTo>
                      <a:pt x="1524" y="1703"/>
                      <a:pt x="2881" y="2810"/>
                      <a:pt x="3941" y="4167"/>
                    </a:cubicBezTo>
                    <a:lnTo>
                      <a:pt x="4751" y="3524"/>
                    </a:lnTo>
                    <a:cubicBezTo>
                      <a:pt x="3608" y="2060"/>
                      <a:pt x="2131" y="845"/>
                      <a:pt x="4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4832391" y="2497360"/>
                <a:ext cx="115817" cy="135074"/>
              </a:xfrm>
              <a:custGeom>
                <a:rect b="b" l="l" r="r" t="t"/>
                <a:pathLst>
                  <a:path extrusionOk="0" h="4847" w="4156">
                    <a:moveTo>
                      <a:pt x="810" y="0"/>
                    </a:moveTo>
                    <a:lnTo>
                      <a:pt x="0" y="643"/>
                    </a:lnTo>
                    <a:lnTo>
                      <a:pt x="1643" y="2703"/>
                    </a:lnTo>
                    <a:cubicBezTo>
                      <a:pt x="1643" y="2727"/>
                      <a:pt x="1655" y="2739"/>
                      <a:pt x="1667" y="2751"/>
                    </a:cubicBezTo>
                    <a:cubicBezTo>
                      <a:pt x="1679" y="2762"/>
                      <a:pt x="1691" y="2774"/>
                      <a:pt x="1703" y="2774"/>
                    </a:cubicBezTo>
                    <a:lnTo>
                      <a:pt x="3346" y="4846"/>
                    </a:lnTo>
                    <a:lnTo>
                      <a:pt x="4156" y="4203"/>
                    </a:lnTo>
                    <a:lnTo>
                      <a:pt x="2489" y="2096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4998615" y="2706721"/>
                <a:ext cx="115817" cy="135046"/>
              </a:xfrm>
              <a:custGeom>
                <a:rect b="b" l="l" r="r" t="t"/>
                <a:pathLst>
                  <a:path extrusionOk="0" h="4846" w="4156">
                    <a:moveTo>
                      <a:pt x="810" y="0"/>
                    </a:moveTo>
                    <a:lnTo>
                      <a:pt x="0" y="643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>
                <a:off x="5165174" y="2915414"/>
                <a:ext cx="115817" cy="135380"/>
              </a:xfrm>
              <a:custGeom>
                <a:rect b="b" l="l" r="r" t="t"/>
                <a:pathLst>
                  <a:path extrusionOk="0" h="4858" w="4156">
                    <a:moveTo>
                      <a:pt x="810" y="0"/>
                    </a:moveTo>
                    <a:lnTo>
                      <a:pt x="0" y="655"/>
                    </a:lnTo>
                    <a:lnTo>
                      <a:pt x="1679" y="2750"/>
                    </a:lnTo>
                    <a:lnTo>
                      <a:pt x="3346" y="4858"/>
                    </a:lnTo>
                    <a:lnTo>
                      <a:pt x="4156" y="4215"/>
                    </a:lnTo>
                    <a:lnTo>
                      <a:pt x="2489" y="2107"/>
                    </a:lnTo>
                    <a:cubicBezTo>
                      <a:pt x="2489" y="2107"/>
                      <a:pt x="2489" y="2107"/>
                      <a:pt x="2477" y="2096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4470404" y="2296302"/>
                <a:ext cx="28" cy="0"/>
              </a:xfrm>
              <a:custGeom>
                <a:rect b="b" l="l" r="r" t="t"/>
                <a:pathLst>
                  <a:path extrusionOk="0" h="0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>
                <a:off x="4470404" y="2296302"/>
                <a:ext cx="28" cy="0"/>
              </a:xfrm>
              <a:custGeom>
                <a:rect b="b" l="l" r="r" t="t"/>
                <a:pathLst>
                  <a:path extrusionOk="0" fill="none" h="0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4"/>
              <p:cNvSpPr/>
              <p:nvPr/>
            </p:nvSpPr>
            <p:spPr>
              <a:xfrm>
                <a:off x="5331398" y="3124748"/>
                <a:ext cx="115817" cy="135408"/>
              </a:xfrm>
              <a:custGeom>
                <a:rect b="b" l="l" r="r" t="t"/>
                <a:pathLst>
                  <a:path extrusionOk="0" h="4859" w="4156">
                    <a:moveTo>
                      <a:pt x="810" y="1"/>
                    </a:moveTo>
                    <a:lnTo>
                      <a:pt x="0" y="656"/>
                    </a:lnTo>
                    <a:lnTo>
                      <a:pt x="3346" y="4859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5684411" y="3523574"/>
                <a:ext cx="149676" cy="74685"/>
              </a:xfrm>
              <a:custGeom>
                <a:rect b="b" l="l" r="r" t="t"/>
                <a:pathLst>
                  <a:path extrusionOk="0" h="2680" w="5371">
                    <a:moveTo>
                      <a:pt x="536" y="0"/>
                    </a:moveTo>
                    <a:lnTo>
                      <a:pt x="1" y="893"/>
                    </a:lnTo>
                    <a:cubicBezTo>
                      <a:pt x="1596" y="1846"/>
                      <a:pt x="3394" y="2465"/>
                      <a:pt x="5251" y="2679"/>
                    </a:cubicBezTo>
                    <a:lnTo>
                      <a:pt x="5370" y="1655"/>
                    </a:lnTo>
                    <a:cubicBezTo>
                      <a:pt x="3656" y="1453"/>
                      <a:pt x="2001" y="881"/>
                      <a:pt x="5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6157224" y="3295960"/>
                <a:ext cx="89260" cy="146360"/>
              </a:xfrm>
              <a:custGeom>
                <a:rect b="b" l="l" r="r" t="t"/>
                <a:pathLst>
                  <a:path extrusionOk="0" h="5252" w="3203">
                    <a:moveTo>
                      <a:pt x="2203" y="0"/>
                    </a:moveTo>
                    <a:cubicBezTo>
                      <a:pt x="1810" y="1679"/>
                      <a:pt x="1060" y="3263"/>
                      <a:pt x="0" y="4620"/>
                    </a:cubicBezTo>
                    <a:lnTo>
                      <a:pt x="822" y="5251"/>
                    </a:lnTo>
                    <a:cubicBezTo>
                      <a:pt x="1965" y="3775"/>
                      <a:pt x="2786" y="2048"/>
                      <a:pt x="3203" y="239"/>
                    </a:cubicBezTo>
                    <a:lnTo>
                      <a:pt x="22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6180436" y="3034181"/>
                <a:ext cx="73682" cy="150011"/>
              </a:xfrm>
              <a:custGeom>
                <a:rect b="b" l="l" r="r" t="t"/>
                <a:pathLst>
                  <a:path extrusionOk="0" h="5383" w="2644">
                    <a:moveTo>
                      <a:pt x="882" y="0"/>
                    </a:moveTo>
                    <a:lnTo>
                      <a:pt x="0" y="536"/>
                    </a:lnTo>
                    <a:lnTo>
                      <a:pt x="322" y="1096"/>
                    </a:lnTo>
                    <a:cubicBezTo>
                      <a:pt x="429" y="1274"/>
                      <a:pt x="501" y="1489"/>
                      <a:pt x="596" y="1679"/>
                    </a:cubicBezTo>
                    <a:lnTo>
                      <a:pt x="858" y="2263"/>
                    </a:lnTo>
                    <a:cubicBezTo>
                      <a:pt x="929" y="2465"/>
                      <a:pt x="989" y="2667"/>
                      <a:pt x="1060" y="2870"/>
                    </a:cubicBezTo>
                    <a:cubicBezTo>
                      <a:pt x="1132" y="3072"/>
                      <a:pt x="1203" y="3275"/>
                      <a:pt x="1263" y="3489"/>
                    </a:cubicBezTo>
                    <a:lnTo>
                      <a:pt x="1405" y="4108"/>
                    </a:lnTo>
                    <a:cubicBezTo>
                      <a:pt x="1513" y="4525"/>
                      <a:pt x="1560" y="4953"/>
                      <a:pt x="1608" y="5382"/>
                    </a:cubicBezTo>
                    <a:lnTo>
                      <a:pt x="2644" y="5275"/>
                    </a:lnTo>
                    <a:cubicBezTo>
                      <a:pt x="2584" y="4811"/>
                      <a:pt x="2537" y="4346"/>
                      <a:pt x="2417" y="3894"/>
                    </a:cubicBezTo>
                    <a:lnTo>
                      <a:pt x="2263" y="3215"/>
                    </a:lnTo>
                    <a:cubicBezTo>
                      <a:pt x="2203" y="2989"/>
                      <a:pt x="2120" y="2763"/>
                      <a:pt x="2048" y="2548"/>
                    </a:cubicBezTo>
                    <a:cubicBezTo>
                      <a:pt x="1977" y="2322"/>
                      <a:pt x="1905" y="2096"/>
                      <a:pt x="1822" y="1882"/>
                    </a:cubicBezTo>
                    <a:lnTo>
                      <a:pt x="1536" y="1239"/>
                    </a:lnTo>
                    <a:cubicBezTo>
                      <a:pt x="1429" y="1036"/>
                      <a:pt x="1358" y="810"/>
                      <a:pt x="1239" y="608"/>
                    </a:cubicBez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>
                <a:off x="6017863" y="2821169"/>
                <a:ext cx="115817" cy="135074"/>
              </a:xfrm>
              <a:custGeom>
                <a:rect b="b" l="l" r="r" t="t"/>
                <a:pathLst>
                  <a:path extrusionOk="0" h="4847" w="4156">
                    <a:moveTo>
                      <a:pt x="810" y="1"/>
                    </a:moveTo>
                    <a:lnTo>
                      <a:pt x="0" y="644"/>
                    </a:lnTo>
                    <a:lnTo>
                      <a:pt x="3346" y="4846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4"/>
              <p:cNvSpPr/>
              <p:nvPr/>
            </p:nvSpPr>
            <p:spPr>
              <a:xfrm>
                <a:off x="5685415" y="2403115"/>
                <a:ext cx="115817" cy="135074"/>
              </a:xfrm>
              <a:custGeom>
                <a:rect b="b" l="l" r="r" t="t"/>
                <a:pathLst>
                  <a:path extrusionOk="0" h="4847" w="4156">
                    <a:moveTo>
                      <a:pt x="810" y="1"/>
                    </a:moveTo>
                    <a:lnTo>
                      <a:pt x="0" y="644"/>
                    </a:lnTo>
                    <a:lnTo>
                      <a:pt x="3334" y="4847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4"/>
              <p:cNvSpPr/>
              <p:nvPr/>
            </p:nvSpPr>
            <p:spPr>
              <a:xfrm>
                <a:off x="5352298" y="1984419"/>
                <a:ext cx="115817" cy="135380"/>
              </a:xfrm>
              <a:custGeom>
                <a:rect b="b" l="l" r="r" t="t"/>
                <a:pathLst>
                  <a:path extrusionOk="0" h="4858" w="4156">
                    <a:moveTo>
                      <a:pt x="810" y="0"/>
                    </a:moveTo>
                    <a:lnTo>
                      <a:pt x="0" y="655"/>
                    </a:lnTo>
                    <a:lnTo>
                      <a:pt x="3346" y="4858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6013544" y="3539152"/>
                <a:ext cx="28" cy="362"/>
              </a:xfrm>
              <a:custGeom>
                <a:rect b="b" l="l" r="r" t="t"/>
                <a:pathLst>
                  <a:path extrusionOk="0" h="13" w="1">
                    <a:moveTo>
                      <a:pt x="1" y="1"/>
                    </a:moveTo>
                    <a:lnTo>
                      <a:pt x="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5211962" y="2992047"/>
                <a:ext cx="28" cy="28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6025833" y="3565709"/>
                <a:ext cx="1003" cy="1672"/>
              </a:xfrm>
              <a:custGeom>
                <a:rect b="b" l="l" r="r" t="t"/>
                <a:pathLst>
                  <a:path extrusionOk="0" h="60" w="36">
                    <a:moveTo>
                      <a:pt x="36" y="6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>
                <a:off x="5945856" y="3502340"/>
                <a:ext cx="146695" cy="88619"/>
              </a:xfrm>
              <a:custGeom>
                <a:rect b="b" l="l" r="r" t="t"/>
                <a:pathLst>
                  <a:path extrusionOk="0" h="3180" w="5264">
                    <a:moveTo>
                      <a:pt x="4632" y="0"/>
                    </a:moveTo>
                    <a:cubicBezTo>
                      <a:pt x="3942" y="524"/>
                      <a:pt x="3215" y="976"/>
                      <a:pt x="2430" y="1334"/>
                    </a:cubicBezTo>
                    <a:cubicBezTo>
                      <a:pt x="2037" y="1512"/>
                      <a:pt x="1656" y="1703"/>
                      <a:pt x="1239" y="1822"/>
                    </a:cubicBezTo>
                    <a:lnTo>
                      <a:pt x="632" y="2024"/>
                    </a:lnTo>
                    <a:cubicBezTo>
                      <a:pt x="429" y="2084"/>
                      <a:pt x="215" y="2119"/>
                      <a:pt x="1" y="2179"/>
                    </a:cubicBezTo>
                    <a:lnTo>
                      <a:pt x="239" y="3179"/>
                    </a:lnTo>
                    <a:cubicBezTo>
                      <a:pt x="465" y="3131"/>
                      <a:pt x="691" y="3084"/>
                      <a:pt x="918" y="3024"/>
                    </a:cubicBezTo>
                    <a:lnTo>
                      <a:pt x="1584" y="2798"/>
                    </a:lnTo>
                    <a:cubicBezTo>
                      <a:pt x="2025" y="2667"/>
                      <a:pt x="2453" y="2465"/>
                      <a:pt x="2870" y="2274"/>
                    </a:cubicBezTo>
                    <a:cubicBezTo>
                      <a:pt x="3716" y="1881"/>
                      <a:pt x="4513" y="1393"/>
                      <a:pt x="5263" y="834"/>
                    </a:cubicBezTo>
                    <a:lnTo>
                      <a:pt x="46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4"/>
              <p:cNvSpPr/>
              <p:nvPr/>
            </p:nvSpPr>
            <p:spPr>
              <a:xfrm>
                <a:off x="5851304" y="2612142"/>
                <a:ext cx="116152" cy="135408"/>
              </a:xfrm>
              <a:custGeom>
                <a:rect b="b" l="l" r="r" t="t"/>
                <a:pathLst>
                  <a:path extrusionOk="0" h="4859" w="4168">
                    <a:moveTo>
                      <a:pt x="822" y="1"/>
                    </a:moveTo>
                    <a:lnTo>
                      <a:pt x="0" y="656"/>
                    </a:lnTo>
                    <a:lnTo>
                      <a:pt x="1679" y="2751"/>
                    </a:lnTo>
                    <a:lnTo>
                      <a:pt x="3346" y="4858"/>
                    </a:lnTo>
                    <a:lnTo>
                      <a:pt x="4168" y="4204"/>
                    </a:lnTo>
                    <a:lnTo>
                      <a:pt x="2489" y="2108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4"/>
              <p:cNvSpPr/>
              <p:nvPr/>
            </p:nvSpPr>
            <p:spPr>
              <a:xfrm>
                <a:off x="5518522" y="2193753"/>
                <a:ext cx="115817" cy="135408"/>
              </a:xfrm>
              <a:custGeom>
                <a:rect b="b" l="l" r="r" t="t"/>
                <a:pathLst>
                  <a:path extrusionOk="0" h="4859" w="4156">
                    <a:moveTo>
                      <a:pt x="810" y="1"/>
                    </a:moveTo>
                    <a:lnTo>
                      <a:pt x="1" y="656"/>
                    </a:lnTo>
                    <a:lnTo>
                      <a:pt x="1667" y="2739"/>
                    </a:lnTo>
                    <a:cubicBezTo>
                      <a:pt x="1667" y="2751"/>
                      <a:pt x="1667" y="2751"/>
                      <a:pt x="1667" y="2751"/>
                    </a:cubicBezTo>
                    <a:cubicBezTo>
                      <a:pt x="1679" y="2763"/>
                      <a:pt x="1679" y="2763"/>
                      <a:pt x="1691" y="2775"/>
                    </a:cubicBezTo>
                    <a:lnTo>
                      <a:pt x="3346" y="4859"/>
                    </a:lnTo>
                    <a:lnTo>
                      <a:pt x="4156" y="4216"/>
                    </a:lnTo>
                    <a:lnTo>
                      <a:pt x="2489" y="2108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>
                <a:off x="5498291" y="3333775"/>
                <a:ext cx="115817" cy="135408"/>
              </a:xfrm>
              <a:custGeom>
                <a:rect b="b" l="l" r="r" t="t"/>
                <a:pathLst>
                  <a:path extrusionOk="0" h="4859" w="4156">
                    <a:moveTo>
                      <a:pt x="810" y="1"/>
                    </a:moveTo>
                    <a:lnTo>
                      <a:pt x="0" y="656"/>
                    </a:lnTo>
                    <a:lnTo>
                      <a:pt x="1667" y="2751"/>
                    </a:lnTo>
                    <a:cubicBezTo>
                      <a:pt x="2239" y="3454"/>
                      <a:pt x="2762" y="4156"/>
                      <a:pt x="3358" y="4859"/>
                    </a:cubicBezTo>
                    <a:lnTo>
                      <a:pt x="4156" y="4192"/>
                    </a:lnTo>
                    <a:cubicBezTo>
                      <a:pt x="3596" y="3525"/>
                      <a:pt x="3036" y="2799"/>
                      <a:pt x="2477" y="2108"/>
                    </a:cubicBez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5567288" y="3391180"/>
                <a:ext cx="1700" cy="1366"/>
              </a:xfrm>
              <a:custGeom>
                <a:rect b="b" l="l" r="r" t="t"/>
                <a:pathLst>
                  <a:path extrusionOk="0" h="49" w="61">
                    <a:moveTo>
                      <a:pt x="60" y="1"/>
                    </a:moveTo>
                    <a:lnTo>
                      <a:pt x="1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6713608" y="1785006"/>
                <a:ext cx="135408" cy="115817"/>
              </a:xfrm>
              <a:custGeom>
                <a:rect b="b" l="l" r="r" t="t"/>
                <a:pathLst>
                  <a:path extrusionOk="0" h="4156" w="4859">
                    <a:moveTo>
                      <a:pt x="4204" y="1"/>
                    </a:moveTo>
                    <a:lnTo>
                      <a:pt x="2108" y="1667"/>
                    </a:lnTo>
                    <a:lnTo>
                      <a:pt x="1" y="3346"/>
                    </a:lnTo>
                    <a:lnTo>
                      <a:pt x="644" y="4156"/>
                    </a:lnTo>
                    <a:lnTo>
                      <a:pt x="2751" y="2477"/>
                    </a:lnTo>
                    <a:lnTo>
                      <a:pt x="4859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6238510" y="1983751"/>
                <a:ext cx="148673" cy="77667"/>
              </a:xfrm>
              <a:custGeom>
                <a:rect b="b" l="l" r="r" t="t"/>
                <a:pathLst>
                  <a:path extrusionOk="0" h="2787" w="5335">
                    <a:moveTo>
                      <a:pt x="595" y="0"/>
                    </a:moveTo>
                    <a:lnTo>
                      <a:pt x="0" y="846"/>
                    </a:lnTo>
                    <a:cubicBezTo>
                      <a:pt x="191" y="989"/>
                      <a:pt x="393" y="1096"/>
                      <a:pt x="595" y="1227"/>
                    </a:cubicBezTo>
                    <a:cubicBezTo>
                      <a:pt x="798" y="1334"/>
                      <a:pt x="988" y="1477"/>
                      <a:pt x="1203" y="1572"/>
                    </a:cubicBezTo>
                    <a:cubicBezTo>
                      <a:pt x="1631" y="1774"/>
                      <a:pt x="2048" y="1989"/>
                      <a:pt x="2488" y="2143"/>
                    </a:cubicBezTo>
                    <a:cubicBezTo>
                      <a:pt x="3370" y="2489"/>
                      <a:pt x="4298" y="2667"/>
                      <a:pt x="5227" y="2786"/>
                    </a:cubicBezTo>
                    <a:lnTo>
                      <a:pt x="5334" y="1762"/>
                    </a:lnTo>
                    <a:cubicBezTo>
                      <a:pt x="4489" y="1643"/>
                      <a:pt x="3643" y="1489"/>
                      <a:pt x="2858" y="1167"/>
                    </a:cubicBezTo>
                    <a:cubicBezTo>
                      <a:pt x="2441" y="1036"/>
                      <a:pt x="2072" y="834"/>
                      <a:pt x="1679" y="655"/>
                    </a:cubicBezTo>
                    <a:cubicBezTo>
                      <a:pt x="1488" y="572"/>
                      <a:pt x="1310" y="441"/>
                      <a:pt x="1131" y="334"/>
                    </a:cubicBezTo>
                    <a:cubicBezTo>
                      <a:pt x="953" y="215"/>
                      <a:pt x="762" y="119"/>
                      <a:pt x="5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4"/>
              <p:cNvSpPr/>
              <p:nvPr/>
            </p:nvSpPr>
            <p:spPr>
              <a:xfrm>
                <a:off x="5893439" y="1576982"/>
                <a:ext cx="115817" cy="135074"/>
              </a:xfrm>
              <a:custGeom>
                <a:rect b="b" l="l" r="r" t="t"/>
                <a:pathLst>
                  <a:path extrusionOk="0" h="4847" w="4156">
                    <a:moveTo>
                      <a:pt x="810" y="0"/>
                    </a:moveTo>
                    <a:lnTo>
                      <a:pt x="1" y="643"/>
                    </a:lnTo>
                    <a:lnTo>
                      <a:pt x="1667" y="2751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2477" y="2108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4"/>
              <p:cNvSpPr/>
              <p:nvPr/>
            </p:nvSpPr>
            <p:spPr>
              <a:xfrm>
                <a:off x="5259390" y="1500990"/>
                <a:ext cx="99571" cy="142041"/>
              </a:xfrm>
              <a:custGeom>
                <a:rect b="b" l="l" r="r" t="t"/>
                <a:pathLst>
                  <a:path extrusionOk="0" h="5097" w="3573">
                    <a:moveTo>
                      <a:pt x="2823" y="1"/>
                    </a:moveTo>
                    <a:cubicBezTo>
                      <a:pt x="1537" y="1358"/>
                      <a:pt x="572" y="3001"/>
                      <a:pt x="1" y="4775"/>
                    </a:cubicBezTo>
                    <a:lnTo>
                      <a:pt x="989" y="5097"/>
                    </a:lnTo>
                    <a:cubicBezTo>
                      <a:pt x="1513" y="3466"/>
                      <a:pt x="2406" y="1953"/>
                      <a:pt x="3573" y="703"/>
                    </a:cubicBez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4"/>
              <p:cNvSpPr/>
              <p:nvPr/>
            </p:nvSpPr>
            <p:spPr>
              <a:xfrm>
                <a:off x="5435256" y="1389189"/>
                <a:ext cx="150652" cy="63733"/>
              </a:xfrm>
              <a:custGeom>
                <a:rect b="b" l="l" r="r" t="t"/>
                <a:pathLst>
                  <a:path extrusionOk="0" h="2287" w="5406">
                    <a:moveTo>
                      <a:pt x="5382" y="0"/>
                    </a:moveTo>
                    <a:cubicBezTo>
                      <a:pt x="5144" y="12"/>
                      <a:pt x="4917" y="0"/>
                      <a:pt x="4679" y="24"/>
                    </a:cubicBezTo>
                    <a:lnTo>
                      <a:pt x="3989" y="108"/>
                    </a:lnTo>
                    <a:cubicBezTo>
                      <a:pt x="3524" y="155"/>
                      <a:pt x="3072" y="286"/>
                      <a:pt x="2608" y="381"/>
                    </a:cubicBezTo>
                    <a:cubicBezTo>
                      <a:pt x="2381" y="429"/>
                      <a:pt x="2167" y="500"/>
                      <a:pt x="1941" y="572"/>
                    </a:cubicBezTo>
                    <a:lnTo>
                      <a:pt x="1274" y="798"/>
                    </a:lnTo>
                    <a:cubicBezTo>
                      <a:pt x="845" y="965"/>
                      <a:pt x="417" y="1167"/>
                      <a:pt x="0" y="1358"/>
                    </a:cubicBezTo>
                    <a:lnTo>
                      <a:pt x="464" y="2286"/>
                    </a:lnTo>
                    <a:cubicBezTo>
                      <a:pt x="857" y="2108"/>
                      <a:pt x="1250" y="1929"/>
                      <a:pt x="1643" y="1763"/>
                    </a:cubicBezTo>
                    <a:lnTo>
                      <a:pt x="2250" y="1560"/>
                    </a:lnTo>
                    <a:cubicBezTo>
                      <a:pt x="2453" y="1501"/>
                      <a:pt x="2655" y="1429"/>
                      <a:pt x="2869" y="1382"/>
                    </a:cubicBezTo>
                    <a:cubicBezTo>
                      <a:pt x="3286" y="1298"/>
                      <a:pt x="3703" y="1179"/>
                      <a:pt x="4132" y="1143"/>
                    </a:cubicBezTo>
                    <a:lnTo>
                      <a:pt x="4763" y="1060"/>
                    </a:lnTo>
                    <a:cubicBezTo>
                      <a:pt x="4977" y="1036"/>
                      <a:pt x="5191" y="1036"/>
                      <a:pt x="5405" y="1036"/>
                    </a:cubicBezTo>
                    <a:lnTo>
                      <a:pt x="53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>
                <a:off x="5697035" y="1406439"/>
                <a:ext cx="141706" cy="100574"/>
              </a:xfrm>
              <a:custGeom>
                <a:rect b="b" l="l" r="r" t="t"/>
                <a:pathLst>
                  <a:path extrusionOk="0" h="3609" w="5085">
                    <a:moveTo>
                      <a:pt x="322" y="1"/>
                    </a:moveTo>
                    <a:lnTo>
                      <a:pt x="0" y="977"/>
                    </a:lnTo>
                    <a:cubicBezTo>
                      <a:pt x="1619" y="1525"/>
                      <a:pt x="3131" y="2417"/>
                      <a:pt x="4370" y="3608"/>
                    </a:cubicBezTo>
                    <a:lnTo>
                      <a:pt x="5084" y="2846"/>
                    </a:lnTo>
                    <a:cubicBezTo>
                      <a:pt x="3727" y="1560"/>
                      <a:pt x="2084" y="584"/>
                      <a:pt x="3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>
                <a:off x="6059997" y="1786009"/>
                <a:ext cx="115817" cy="135074"/>
              </a:xfrm>
              <a:custGeom>
                <a:rect b="b" l="l" r="r" t="t"/>
                <a:pathLst>
                  <a:path extrusionOk="0" h="4847" w="4156">
                    <a:moveTo>
                      <a:pt x="810" y="0"/>
                    </a:moveTo>
                    <a:lnTo>
                      <a:pt x="1" y="643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6497948" y="1951230"/>
                <a:ext cx="141706" cy="99236"/>
              </a:xfrm>
              <a:custGeom>
                <a:rect b="b" l="l" r="r" t="t"/>
                <a:pathLst>
                  <a:path extrusionOk="0" h="3561" w="5085">
                    <a:moveTo>
                      <a:pt x="4442" y="1"/>
                    </a:moveTo>
                    <a:cubicBezTo>
                      <a:pt x="4085" y="274"/>
                      <a:pt x="3739" y="572"/>
                      <a:pt x="3394" y="834"/>
                    </a:cubicBezTo>
                    <a:lnTo>
                      <a:pt x="2870" y="1203"/>
                    </a:lnTo>
                    <a:cubicBezTo>
                      <a:pt x="2787" y="1263"/>
                      <a:pt x="2703" y="1334"/>
                      <a:pt x="2608" y="1382"/>
                    </a:cubicBezTo>
                    <a:lnTo>
                      <a:pt x="2334" y="1548"/>
                    </a:lnTo>
                    <a:lnTo>
                      <a:pt x="1775" y="1858"/>
                    </a:lnTo>
                    <a:cubicBezTo>
                      <a:pt x="1584" y="1953"/>
                      <a:pt x="1394" y="2037"/>
                      <a:pt x="1191" y="2132"/>
                    </a:cubicBezTo>
                    <a:cubicBezTo>
                      <a:pt x="810" y="2322"/>
                      <a:pt x="406" y="2429"/>
                      <a:pt x="1" y="2572"/>
                    </a:cubicBezTo>
                    <a:lnTo>
                      <a:pt x="287" y="3560"/>
                    </a:lnTo>
                    <a:cubicBezTo>
                      <a:pt x="739" y="3406"/>
                      <a:pt x="1191" y="3287"/>
                      <a:pt x="1608" y="3072"/>
                    </a:cubicBezTo>
                    <a:cubicBezTo>
                      <a:pt x="1822" y="2977"/>
                      <a:pt x="2037" y="2894"/>
                      <a:pt x="2251" y="2787"/>
                    </a:cubicBezTo>
                    <a:lnTo>
                      <a:pt x="2858" y="2441"/>
                    </a:lnTo>
                    <a:lnTo>
                      <a:pt x="3168" y="2263"/>
                    </a:lnTo>
                    <a:cubicBezTo>
                      <a:pt x="3263" y="2203"/>
                      <a:pt x="3358" y="2132"/>
                      <a:pt x="3454" y="2060"/>
                    </a:cubicBezTo>
                    <a:lnTo>
                      <a:pt x="4025" y="1644"/>
                    </a:lnTo>
                    <a:cubicBezTo>
                      <a:pt x="4394" y="1370"/>
                      <a:pt x="4728" y="1096"/>
                      <a:pt x="5085" y="810"/>
                    </a:cubicBezTo>
                    <a:lnTo>
                      <a:pt x="44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>
                <a:off x="5211962" y="2992047"/>
                <a:ext cx="28" cy="28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4"/>
              <p:cNvSpPr/>
              <p:nvPr/>
            </p:nvSpPr>
            <p:spPr>
              <a:xfrm>
                <a:off x="5211962" y="2992047"/>
                <a:ext cx="28" cy="28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5211962" y="2992047"/>
                <a:ext cx="28" cy="28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3222233" y="4403796"/>
                <a:ext cx="697" cy="697"/>
              </a:xfrm>
              <a:custGeom>
                <a:rect b="b" l="l" r="r" t="t"/>
                <a:pathLst>
                  <a:path extrusionOk="0" h="25" w="25">
                    <a:moveTo>
                      <a:pt x="0" y="0"/>
                    </a:moveTo>
                    <a:lnTo>
                      <a:pt x="24" y="24"/>
                    </a:lnTo>
                    <a:lnTo>
                      <a:pt x="24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>
                <a:off x="3240151" y="4426033"/>
                <a:ext cx="362" cy="334"/>
              </a:xfrm>
              <a:custGeom>
                <a:rect b="b" l="l" r="r" t="t"/>
                <a:pathLst>
                  <a:path extrusionOk="0" h="12" w="13">
                    <a:moveTo>
                      <a:pt x="0" y="0"/>
                    </a:moveTo>
                    <a:lnTo>
                      <a:pt x="12" y="12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>
                <a:off x="3240151" y="4426033"/>
                <a:ext cx="362" cy="334"/>
              </a:xfrm>
              <a:custGeom>
                <a:rect b="b" l="l" r="r" t="t"/>
                <a:pathLst>
                  <a:path extrusionOk="0" fill="none" h="12" w="13">
                    <a:moveTo>
                      <a:pt x="0" y="0"/>
                    </a:moveTo>
                    <a:lnTo>
                      <a:pt x="12" y="1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4499274" y="4298934"/>
                <a:ext cx="697" cy="362"/>
              </a:xfrm>
              <a:custGeom>
                <a:rect b="b" l="l" r="r" t="t"/>
                <a:pathLst>
                  <a:path extrusionOk="0" h="13" w="25">
                    <a:moveTo>
                      <a:pt x="24" y="1"/>
                    </a:moveTo>
                    <a:lnTo>
                      <a:pt x="1" y="1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4"/>
              <p:cNvSpPr/>
              <p:nvPr/>
            </p:nvSpPr>
            <p:spPr>
              <a:xfrm>
                <a:off x="4499274" y="4298934"/>
                <a:ext cx="697" cy="362"/>
              </a:xfrm>
              <a:custGeom>
                <a:rect b="b" l="l" r="r" t="t"/>
                <a:pathLst>
                  <a:path extrusionOk="0" fill="none" h="13" w="25">
                    <a:moveTo>
                      <a:pt x="24" y="1"/>
                    </a:moveTo>
                    <a:lnTo>
                      <a:pt x="1" y="1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4"/>
              <p:cNvSpPr/>
              <p:nvPr/>
            </p:nvSpPr>
            <p:spPr>
              <a:xfrm>
                <a:off x="4468426" y="2267432"/>
                <a:ext cx="28" cy="362"/>
              </a:xfrm>
              <a:custGeom>
                <a:rect b="b" l="l" r="r" t="t"/>
                <a:pathLst>
                  <a:path extrusionOk="0" h="13" w="1">
                    <a:moveTo>
                      <a:pt x="0" y="12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4"/>
              <p:cNvSpPr/>
              <p:nvPr/>
            </p:nvSpPr>
            <p:spPr>
              <a:xfrm>
                <a:off x="4468426" y="2267432"/>
                <a:ext cx="28" cy="362"/>
              </a:xfrm>
              <a:custGeom>
                <a:rect b="b" l="l" r="r" t="t"/>
                <a:pathLst>
                  <a:path extrusionOk="0" fill="none" h="13" w="1">
                    <a:moveTo>
                      <a:pt x="0" y="12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4"/>
              <p:cNvSpPr/>
              <p:nvPr/>
            </p:nvSpPr>
            <p:spPr>
              <a:xfrm>
                <a:off x="4901054" y="2555740"/>
                <a:ext cx="697" cy="362"/>
              </a:xfrm>
              <a:custGeom>
                <a:rect b="b" l="l" r="r" t="t"/>
                <a:pathLst>
                  <a:path extrusionOk="0" h="13" w="25">
                    <a:moveTo>
                      <a:pt x="25" y="1"/>
                    </a:moveTo>
                    <a:lnTo>
                      <a:pt x="1" y="1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4"/>
              <p:cNvSpPr/>
              <p:nvPr/>
            </p:nvSpPr>
            <p:spPr>
              <a:xfrm>
                <a:off x="4901054" y="2555740"/>
                <a:ext cx="697" cy="362"/>
              </a:xfrm>
              <a:custGeom>
                <a:rect b="b" l="l" r="r" t="t"/>
                <a:pathLst>
                  <a:path extrusionOk="0" fill="none" h="13" w="25">
                    <a:moveTo>
                      <a:pt x="25" y="1"/>
                    </a:moveTo>
                    <a:lnTo>
                      <a:pt x="1" y="1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4"/>
              <p:cNvSpPr/>
              <p:nvPr/>
            </p:nvSpPr>
            <p:spPr>
              <a:xfrm>
                <a:off x="5259390" y="1500990"/>
                <a:ext cx="99571" cy="142041"/>
              </a:xfrm>
              <a:custGeom>
                <a:rect b="b" l="l" r="r" t="t"/>
                <a:pathLst>
                  <a:path extrusionOk="0" h="5097" w="3573">
                    <a:moveTo>
                      <a:pt x="2823" y="1"/>
                    </a:moveTo>
                    <a:cubicBezTo>
                      <a:pt x="1537" y="1358"/>
                      <a:pt x="572" y="3001"/>
                      <a:pt x="1" y="4775"/>
                    </a:cubicBezTo>
                    <a:lnTo>
                      <a:pt x="989" y="5097"/>
                    </a:lnTo>
                    <a:cubicBezTo>
                      <a:pt x="1513" y="3466"/>
                      <a:pt x="2406" y="1953"/>
                      <a:pt x="3573" y="703"/>
                    </a:cubicBez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4"/>
              <p:cNvSpPr/>
              <p:nvPr/>
            </p:nvSpPr>
            <p:spPr>
              <a:xfrm>
                <a:off x="5697035" y="1406439"/>
                <a:ext cx="141706" cy="100574"/>
              </a:xfrm>
              <a:custGeom>
                <a:rect b="b" l="l" r="r" t="t"/>
                <a:pathLst>
                  <a:path extrusionOk="0" h="3609" w="5085">
                    <a:moveTo>
                      <a:pt x="322" y="1"/>
                    </a:moveTo>
                    <a:lnTo>
                      <a:pt x="0" y="977"/>
                    </a:lnTo>
                    <a:cubicBezTo>
                      <a:pt x="1619" y="1525"/>
                      <a:pt x="3131" y="2417"/>
                      <a:pt x="4370" y="3608"/>
                    </a:cubicBezTo>
                    <a:lnTo>
                      <a:pt x="5084" y="2846"/>
                    </a:lnTo>
                    <a:cubicBezTo>
                      <a:pt x="3727" y="1560"/>
                      <a:pt x="2084" y="584"/>
                      <a:pt x="3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4"/>
              <p:cNvSpPr/>
              <p:nvPr/>
            </p:nvSpPr>
            <p:spPr>
              <a:xfrm>
                <a:off x="6059663" y="1786344"/>
                <a:ext cx="115817" cy="135046"/>
              </a:xfrm>
              <a:custGeom>
                <a:rect b="b" l="l" r="r" t="t"/>
                <a:pathLst>
                  <a:path extrusionOk="0" h="4846" w="4156">
                    <a:moveTo>
                      <a:pt x="810" y="0"/>
                    </a:moveTo>
                    <a:lnTo>
                      <a:pt x="1" y="643"/>
                    </a:lnTo>
                    <a:lnTo>
                      <a:pt x="3334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4"/>
              <p:cNvSpPr/>
              <p:nvPr/>
            </p:nvSpPr>
            <p:spPr>
              <a:xfrm>
                <a:off x="6238510" y="1983416"/>
                <a:ext cx="148673" cy="78001"/>
              </a:xfrm>
              <a:custGeom>
                <a:rect b="b" l="l" r="r" t="t"/>
                <a:pathLst>
                  <a:path extrusionOk="0" h="2799" w="5335">
                    <a:moveTo>
                      <a:pt x="595" y="0"/>
                    </a:moveTo>
                    <a:lnTo>
                      <a:pt x="0" y="858"/>
                    </a:lnTo>
                    <a:cubicBezTo>
                      <a:pt x="191" y="1001"/>
                      <a:pt x="393" y="1108"/>
                      <a:pt x="595" y="1239"/>
                    </a:cubicBezTo>
                    <a:cubicBezTo>
                      <a:pt x="798" y="1346"/>
                      <a:pt x="988" y="1489"/>
                      <a:pt x="1203" y="1584"/>
                    </a:cubicBezTo>
                    <a:cubicBezTo>
                      <a:pt x="1631" y="1786"/>
                      <a:pt x="2048" y="2001"/>
                      <a:pt x="2488" y="2155"/>
                    </a:cubicBezTo>
                    <a:cubicBezTo>
                      <a:pt x="3370" y="2501"/>
                      <a:pt x="4298" y="2679"/>
                      <a:pt x="5227" y="2798"/>
                    </a:cubicBezTo>
                    <a:lnTo>
                      <a:pt x="5334" y="1774"/>
                    </a:lnTo>
                    <a:cubicBezTo>
                      <a:pt x="4489" y="1655"/>
                      <a:pt x="3643" y="1501"/>
                      <a:pt x="2858" y="1179"/>
                    </a:cubicBezTo>
                    <a:cubicBezTo>
                      <a:pt x="2441" y="1048"/>
                      <a:pt x="2072" y="846"/>
                      <a:pt x="1679" y="667"/>
                    </a:cubicBezTo>
                    <a:cubicBezTo>
                      <a:pt x="1488" y="584"/>
                      <a:pt x="1310" y="453"/>
                      <a:pt x="1131" y="346"/>
                    </a:cubicBezTo>
                    <a:cubicBezTo>
                      <a:pt x="953" y="227"/>
                      <a:pt x="762" y="131"/>
                      <a:pt x="5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4"/>
              <p:cNvSpPr/>
              <p:nvPr/>
            </p:nvSpPr>
            <p:spPr>
              <a:xfrm>
                <a:off x="6497948" y="1951230"/>
                <a:ext cx="141706" cy="99236"/>
              </a:xfrm>
              <a:custGeom>
                <a:rect b="b" l="l" r="r" t="t"/>
                <a:pathLst>
                  <a:path extrusionOk="0" h="3561" w="5085">
                    <a:moveTo>
                      <a:pt x="4442" y="1"/>
                    </a:moveTo>
                    <a:cubicBezTo>
                      <a:pt x="4085" y="274"/>
                      <a:pt x="3739" y="572"/>
                      <a:pt x="3394" y="834"/>
                    </a:cubicBezTo>
                    <a:lnTo>
                      <a:pt x="2870" y="1203"/>
                    </a:lnTo>
                    <a:cubicBezTo>
                      <a:pt x="2787" y="1263"/>
                      <a:pt x="2703" y="1334"/>
                      <a:pt x="2608" y="1382"/>
                    </a:cubicBezTo>
                    <a:lnTo>
                      <a:pt x="2334" y="1548"/>
                    </a:lnTo>
                    <a:lnTo>
                      <a:pt x="1775" y="1858"/>
                    </a:lnTo>
                    <a:cubicBezTo>
                      <a:pt x="1584" y="1953"/>
                      <a:pt x="1394" y="2037"/>
                      <a:pt x="1191" y="2132"/>
                    </a:cubicBezTo>
                    <a:cubicBezTo>
                      <a:pt x="810" y="2322"/>
                      <a:pt x="406" y="2429"/>
                      <a:pt x="1" y="2572"/>
                    </a:cubicBezTo>
                    <a:lnTo>
                      <a:pt x="287" y="3560"/>
                    </a:lnTo>
                    <a:cubicBezTo>
                      <a:pt x="739" y="3406"/>
                      <a:pt x="1191" y="3287"/>
                      <a:pt x="1608" y="3072"/>
                    </a:cubicBezTo>
                    <a:cubicBezTo>
                      <a:pt x="1822" y="2977"/>
                      <a:pt x="2037" y="2894"/>
                      <a:pt x="2251" y="2787"/>
                    </a:cubicBezTo>
                    <a:lnTo>
                      <a:pt x="2858" y="2441"/>
                    </a:lnTo>
                    <a:lnTo>
                      <a:pt x="3168" y="2263"/>
                    </a:lnTo>
                    <a:cubicBezTo>
                      <a:pt x="3263" y="2203"/>
                      <a:pt x="3358" y="2132"/>
                      <a:pt x="3454" y="2060"/>
                    </a:cubicBezTo>
                    <a:lnTo>
                      <a:pt x="4025" y="1644"/>
                    </a:lnTo>
                    <a:cubicBezTo>
                      <a:pt x="4394" y="1370"/>
                      <a:pt x="4728" y="1096"/>
                      <a:pt x="5085" y="810"/>
                    </a:cubicBezTo>
                    <a:lnTo>
                      <a:pt x="44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4"/>
              <p:cNvSpPr/>
              <p:nvPr/>
            </p:nvSpPr>
            <p:spPr>
              <a:xfrm>
                <a:off x="5507905" y="1399806"/>
                <a:ext cx="362" cy="362"/>
              </a:xfrm>
              <a:custGeom>
                <a:rect b="b" l="l" r="r" t="t"/>
                <a:pathLst>
                  <a:path extrusionOk="0" h="13" w="13">
                    <a:moveTo>
                      <a:pt x="12" y="12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4"/>
              <p:cNvSpPr/>
              <p:nvPr/>
            </p:nvSpPr>
            <p:spPr>
              <a:xfrm>
                <a:off x="5515206" y="1427339"/>
                <a:ext cx="28" cy="362"/>
              </a:xfrm>
              <a:custGeom>
                <a:rect b="b" l="l" r="r" t="t"/>
                <a:pathLst>
                  <a:path extrusionOk="0" h="13" w="1">
                    <a:moveTo>
                      <a:pt x="0" y="13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4"/>
              <p:cNvSpPr/>
              <p:nvPr/>
            </p:nvSpPr>
            <p:spPr>
              <a:xfrm>
                <a:off x="5515206" y="1427339"/>
                <a:ext cx="28" cy="362"/>
              </a:xfrm>
              <a:custGeom>
                <a:rect b="b" l="l" r="r" t="t"/>
                <a:pathLst>
                  <a:path extrusionOk="0" fill="none" h="13" w="1">
                    <a:moveTo>
                      <a:pt x="0" y="13"/>
                    </a:move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4"/>
              <p:cNvSpPr/>
              <p:nvPr/>
            </p:nvSpPr>
            <p:spPr>
              <a:xfrm>
                <a:off x="5243144" y="1754158"/>
                <a:ext cx="65043" cy="150652"/>
              </a:xfrm>
              <a:custGeom>
                <a:rect b="b" l="l" r="r" t="t"/>
                <a:pathLst>
                  <a:path extrusionOk="0" h="5406" w="2334">
                    <a:moveTo>
                      <a:pt x="1036" y="0"/>
                    </a:moveTo>
                    <a:lnTo>
                      <a:pt x="0" y="36"/>
                    </a:lnTo>
                    <a:cubicBezTo>
                      <a:pt x="24" y="965"/>
                      <a:pt x="179" y="1893"/>
                      <a:pt x="405" y="2798"/>
                    </a:cubicBezTo>
                    <a:cubicBezTo>
                      <a:pt x="524" y="3251"/>
                      <a:pt x="691" y="3691"/>
                      <a:pt x="834" y="4132"/>
                    </a:cubicBezTo>
                    <a:cubicBezTo>
                      <a:pt x="1024" y="4560"/>
                      <a:pt x="1203" y="4989"/>
                      <a:pt x="1417" y="5406"/>
                    </a:cubicBezTo>
                    <a:lnTo>
                      <a:pt x="2334" y="4929"/>
                    </a:lnTo>
                    <a:cubicBezTo>
                      <a:pt x="2132" y="4548"/>
                      <a:pt x="1977" y="4144"/>
                      <a:pt x="1798" y="3763"/>
                    </a:cubicBezTo>
                    <a:cubicBezTo>
                      <a:pt x="1667" y="3346"/>
                      <a:pt x="1512" y="2953"/>
                      <a:pt x="1405" y="2536"/>
                    </a:cubicBezTo>
                    <a:cubicBezTo>
                      <a:pt x="1203" y="1703"/>
                      <a:pt x="1048" y="857"/>
                      <a:pt x="1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4"/>
              <p:cNvSpPr/>
              <p:nvPr/>
            </p:nvSpPr>
            <p:spPr>
              <a:xfrm>
                <a:off x="5023166" y="3862989"/>
                <a:ext cx="98902" cy="142347"/>
              </a:xfrm>
              <a:custGeom>
                <a:rect b="b" l="l" r="r" t="t"/>
                <a:pathLst>
                  <a:path extrusionOk="0" h="5108" w="3549">
                    <a:moveTo>
                      <a:pt x="822" y="0"/>
                    </a:moveTo>
                    <a:lnTo>
                      <a:pt x="0" y="643"/>
                    </a:lnTo>
                    <a:cubicBezTo>
                      <a:pt x="286" y="988"/>
                      <a:pt x="572" y="1346"/>
                      <a:pt x="810" y="1691"/>
                    </a:cubicBezTo>
                    <a:lnTo>
                      <a:pt x="1179" y="2215"/>
                    </a:lnTo>
                    <a:cubicBezTo>
                      <a:pt x="1310" y="2381"/>
                      <a:pt x="1394" y="2572"/>
                      <a:pt x="1501" y="2751"/>
                    </a:cubicBezTo>
                    <a:cubicBezTo>
                      <a:pt x="1513" y="2751"/>
                      <a:pt x="1513" y="2762"/>
                      <a:pt x="1513" y="2774"/>
                    </a:cubicBezTo>
                    <a:cubicBezTo>
                      <a:pt x="1524" y="2786"/>
                      <a:pt x="1524" y="2798"/>
                      <a:pt x="1536" y="2798"/>
                    </a:cubicBezTo>
                    <a:lnTo>
                      <a:pt x="1834" y="3322"/>
                    </a:lnTo>
                    <a:cubicBezTo>
                      <a:pt x="1929" y="3513"/>
                      <a:pt x="2013" y="3715"/>
                      <a:pt x="2108" y="3917"/>
                    </a:cubicBezTo>
                    <a:cubicBezTo>
                      <a:pt x="2191" y="4108"/>
                      <a:pt x="2286" y="4298"/>
                      <a:pt x="2358" y="4501"/>
                    </a:cubicBezTo>
                    <a:lnTo>
                      <a:pt x="2560" y="5108"/>
                    </a:lnTo>
                    <a:lnTo>
                      <a:pt x="3549" y="4798"/>
                    </a:lnTo>
                    <a:lnTo>
                      <a:pt x="3334" y="4132"/>
                    </a:lnTo>
                    <a:cubicBezTo>
                      <a:pt x="3239" y="3917"/>
                      <a:pt x="3144" y="3703"/>
                      <a:pt x="3048" y="3489"/>
                    </a:cubicBezTo>
                    <a:cubicBezTo>
                      <a:pt x="2953" y="3274"/>
                      <a:pt x="2870" y="3060"/>
                      <a:pt x="2763" y="2858"/>
                    </a:cubicBezTo>
                    <a:lnTo>
                      <a:pt x="2417" y="2250"/>
                    </a:lnTo>
                    <a:cubicBezTo>
                      <a:pt x="2286" y="2048"/>
                      <a:pt x="2191" y="1834"/>
                      <a:pt x="2048" y="1643"/>
                    </a:cubicBezTo>
                    <a:lnTo>
                      <a:pt x="1644" y="1084"/>
                    </a:lnTo>
                    <a:cubicBezTo>
                      <a:pt x="1382" y="691"/>
                      <a:pt x="1096" y="345"/>
                      <a:pt x="8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8" name="Google Shape;188;p14"/>
          <p:cNvSpPr txBox="1"/>
          <p:nvPr>
            <p:ph type="title"/>
          </p:nvPr>
        </p:nvSpPr>
        <p:spPr>
          <a:xfrm>
            <a:off x="537800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/>
              <a:t>Tabla de contenidos</a:t>
            </a:r>
            <a:endParaRPr sz="3100"/>
          </a:p>
        </p:txBody>
      </p:sp>
      <p:grpSp>
        <p:nvGrpSpPr>
          <p:cNvPr id="189" name="Google Shape;189;p14"/>
          <p:cNvGrpSpPr/>
          <p:nvPr/>
        </p:nvGrpSpPr>
        <p:grpSpPr>
          <a:xfrm>
            <a:off x="6049468" y="1117863"/>
            <a:ext cx="2345655" cy="805550"/>
            <a:chOff x="4885218" y="734488"/>
            <a:chExt cx="2345655" cy="805550"/>
          </a:xfrm>
        </p:grpSpPr>
        <p:sp>
          <p:nvSpPr>
            <p:cNvPr id="190" name="Google Shape;190;p14"/>
            <p:cNvSpPr/>
            <p:nvPr/>
          </p:nvSpPr>
          <p:spPr>
            <a:xfrm>
              <a:off x="4885218" y="895204"/>
              <a:ext cx="358693" cy="429590"/>
            </a:xfrm>
            <a:custGeom>
              <a:rect b="b" l="l" r="r" t="t"/>
              <a:pathLst>
                <a:path extrusionOk="0" h="10725" w="8955">
                  <a:moveTo>
                    <a:pt x="4477" y="0"/>
                  </a:moveTo>
                  <a:cubicBezTo>
                    <a:pt x="2013" y="0"/>
                    <a:pt x="1" y="2000"/>
                    <a:pt x="1" y="4477"/>
                  </a:cubicBezTo>
                  <a:cubicBezTo>
                    <a:pt x="1" y="7418"/>
                    <a:pt x="3299" y="9978"/>
                    <a:pt x="4227" y="10644"/>
                  </a:cubicBezTo>
                  <a:cubicBezTo>
                    <a:pt x="4305" y="10698"/>
                    <a:pt x="4391" y="10725"/>
                    <a:pt x="4477" y="10725"/>
                  </a:cubicBezTo>
                  <a:cubicBezTo>
                    <a:pt x="4564" y="10725"/>
                    <a:pt x="4650" y="10698"/>
                    <a:pt x="4727" y="10644"/>
                  </a:cubicBezTo>
                  <a:cubicBezTo>
                    <a:pt x="5668" y="9978"/>
                    <a:pt x="8954" y="7418"/>
                    <a:pt x="8954" y="4477"/>
                  </a:cubicBezTo>
                  <a:cubicBezTo>
                    <a:pt x="8954" y="2000"/>
                    <a:pt x="6954" y="0"/>
                    <a:pt x="4477" y="0"/>
                  </a:cubicBezTo>
                  <a:close/>
                </a:path>
              </a:pathLst>
            </a:custGeom>
            <a:solidFill>
              <a:srgbClr val="8DC9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1" name="Google Shape;191;p14"/>
            <p:cNvSpPr txBox="1"/>
            <p:nvPr/>
          </p:nvSpPr>
          <p:spPr>
            <a:xfrm>
              <a:off x="5346273" y="73448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Challenges</a:t>
              </a:r>
              <a:endParaRPr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2" name="Google Shape;192;p14"/>
            <p:cNvSpPr txBox="1"/>
            <p:nvPr/>
          </p:nvSpPr>
          <p:spPr>
            <a:xfrm>
              <a:off x="5346273" y="100513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en la ejecución del proyecto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3" name="Google Shape;193;p14"/>
          <p:cNvGrpSpPr/>
          <p:nvPr/>
        </p:nvGrpSpPr>
        <p:grpSpPr>
          <a:xfrm>
            <a:off x="5623993" y="2581725"/>
            <a:ext cx="2269369" cy="805550"/>
            <a:chOff x="5623993" y="2581725"/>
            <a:chExt cx="2269369" cy="805550"/>
          </a:xfrm>
        </p:grpSpPr>
        <p:sp>
          <p:nvSpPr>
            <p:cNvPr id="194" name="Google Shape;194;p14"/>
            <p:cNvSpPr txBox="1"/>
            <p:nvPr/>
          </p:nvSpPr>
          <p:spPr>
            <a:xfrm>
              <a:off x="6008763" y="25817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Siguientes pasos</a:t>
              </a:r>
              <a:endParaRPr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5" name="Google Shape;195;p14"/>
            <p:cNvSpPr txBox="1"/>
            <p:nvPr/>
          </p:nvSpPr>
          <p:spPr>
            <a:xfrm>
              <a:off x="6008763" y="285237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¿Qué falta por hacer?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5623993" y="2742279"/>
              <a:ext cx="358693" cy="429590"/>
            </a:xfrm>
            <a:custGeom>
              <a:rect b="b" l="l" r="r" t="t"/>
              <a:pathLst>
                <a:path extrusionOk="0" h="10725" w="8955">
                  <a:moveTo>
                    <a:pt x="4477" y="0"/>
                  </a:moveTo>
                  <a:cubicBezTo>
                    <a:pt x="2013" y="0"/>
                    <a:pt x="1" y="2000"/>
                    <a:pt x="1" y="4477"/>
                  </a:cubicBezTo>
                  <a:cubicBezTo>
                    <a:pt x="1" y="7418"/>
                    <a:pt x="3299" y="9978"/>
                    <a:pt x="4227" y="10644"/>
                  </a:cubicBezTo>
                  <a:cubicBezTo>
                    <a:pt x="4305" y="10698"/>
                    <a:pt x="4391" y="10725"/>
                    <a:pt x="4477" y="10725"/>
                  </a:cubicBezTo>
                  <a:cubicBezTo>
                    <a:pt x="4564" y="10725"/>
                    <a:pt x="4650" y="10698"/>
                    <a:pt x="4727" y="10644"/>
                  </a:cubicBezTo>
                  <a:cubicBezTo>
                    <a:pt x="5668" y="9978"/>
                    <a:pt x="8954" y="7418"/>
                    <a:pt x="8954" y="4477"/>
                  </a:cubicBezTo>
                  <a:cubicBezTo>
                    <a:pt x="8954" y="2000"/>
                    <a:pt x="6954" y="0"/>
                    <a:pt x="4477" y="0"/>
                  </a:cubicBezTo>
                  <a:close/>
                </a:path>
              </a:pathLst>
            </a:custGeom>
            <a:solidFill>
              <a:srgbClr val="2195FB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97" name="Google Shape;197;p14"/>
          <p:cNvGrpSpPr/>
          <p:nvPr/>
        </p:nvGrpSpPr>
        <p:grpSpPr>
          <a:xfrm>
            <a:off x="1593863" y="1670588"/>
            <a:ext cx="2345598" cy="805550"/>
            <a:chOff x="1593863" y="1670588"/>
            <a:chExt cx="2345598" cy="805550"/>
          </a:xfrm>
        </p:grpSpPr>
        <p:sp>
          <p:nvSpPr>
            <p:cNvPr id="198" name="Google Shape;198;p14"/>
            <p:cNvSpPr txBox="1"/>
            <p:nvPr/>
          </p:nvSpPr>
          <p:spPr>
            <a:xfrm>
              <a:off x="1593863" y="167058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Resultados</a:t>
              </a:r>
              <a:endParaRPr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9" name="Google Shape;199;p14"/>
            <p:cNvSpPr txBox="1"/>
            <p:nvPr/>
          </p:nvSpPr>
          <p:spPr>
            <a:xfrm>
              <a:off x="1593863" y="194123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 nuestro proyecto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3580768" y="1831154"/>
              <a:ext cx="358693" cy="429590"/>
            </a:xfrm>
            <a:custGeom>
              <a:rect b="b" l="l" r="r" t="t"/>
              <a:pathLst>
                <a:path extrusionOk="0" h="10725" w="8955">
                  <a:moveTo>
                    <a:pt x="4477" y="0"/>
                  </a:moveTo>
                  <a:cubicBezTo>
                    <a:pt x="2013" y="0"/>
                    <a:pt x="1" y="2000"/>
                    <a:pt x="1" y="4477"/>
                  </a:cubicBezTo>
                  <a:cubicBezTo>
                    <a:pt x="1" y="7418"/>
                    <a:pt x="3299" y="9978"/>
                    <a:pt x="4227" y="10644"/>
                  </a:cubicBezTo>
                  <a:cubicBezTo>
                    <a:pt x="4305" y="10698"/>
                    <a:pt x="4391" y="10725"/>
                    <a:pt x="4477" y="10725"/>
                  </a:cubicBezTo>
                  <a:cubicBezTo>
                    <a:pt x="4564" y="10725"/>
                    <a:pt x="4650" y="10698"/>
                    <a:pt x="4727" y="10644"/>
                  </a:cubicBezTo>
                  <a:cubicBezTo>
                    <a:pt x="5668" y="9978"/>
                    <a:pt x="8954" y="7418"/>
                    <a:pt x="8954" y="4477"/>
                  </a:cubicBezTo>
                  <a:cubicBezTo>
                    <a:pt x="8954" y="2000"/>
                    <a:pt x="6954" y="0"/>
                    <a:pt x="4477" y="0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1" name="Google Shape;201;p14"/>
          <p:cNvGrpSpPr/>
          <p:nvPr/>
        </p:nvGrpSpPr>
        <p:grpSpPr>
          <a:xfrm>
            <a:off x="4461793" y="3877738"/>
            <a:ext cx="2267344" cy="805550"/>
            <a:chOff x="4461793" y="3877738"/>
            <a:chExt cx="2267344" cy="805550"/>
          </a:xfrm>
        </p:grpSpPr>
        <p:sp>
          <p:nvSpPr>
            <p:cNvPr id="202" name="Google Shape;202;p14"/>
            <p:cNvSpPr txBox="1"/>
            <p:nvPr/>
          </p:nvSpPr>
          <p:spPr>
            <a:xfrm>
              <a:off x="4844538" y="38777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Objetivo</a:t>
              </a:r>
              <a:endParaRPr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" name="Google Shape;203;p14"/>
            <p:cNvSpPr txBox="1"/>
            <p:nvPr/>
          </p:nvSpPr>
          <p:spPr>
            <a:xfrm>
              <a:off x="4844538" y="414838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Nuestra idea, nuestro propósito 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4461793" y="3885904"/>
              <a:ext cx="358693" cy="429590"/>
            </a:xfrm>
            <a:custGeom>
              <a:rect b="b" l="l" r="r" t="t"/>
              <a:pathLst>
                <a:path extrusionOk="0" h="10725" w="8955">
                  <a:moveTo>
                    <a:pt x="4477" y="0"/>
                  </a:moveTo>
                  <a:cubicBezTo>
                    <a:pt x="2013" y="0"/>
                    <a:pt x="1" y="2000"/>
                    <a:pt x="1" y="4477"/>
                  </a:cubicBezTo>
                  <a:cubicBezTo>
                    <a:pt x="1" y="7418"/>
                    <a:pt x="3299" y="9978"/>
                    <a:pt x="4227" y="10644"/>
                  </a:cubicBezTo>
                  <a:cubicBezTo>
                    <a:pt x="4305" y="10698"/>
                    <a:pt x="4391" y="10725"/>
                    <a:pt x="4477" y="10725"/>
                  </a:cubicBezTo>
                  <a:cubicBezTo>
                    <a:pt x="4564" y="10725"/>
                    <a:pt x="4650" y="10698"/>
                    <a:pt x="4727" y="10644"/>
                  </a:cubicBezTo>
                  <a:cubicBezTo>
                    <a:pt x="5668" y="9978"/>
                    <a:pt x="8954" y="7418"/>
                    <a:pt x="8954" y="4477"/>
                  </a:cubicBezTo>
                  <a:cubicBezTo>
                    <a:pt x="8954" y="2000"/>
                    <a:pt x="6954" y="0"/>
                    <a:pt x="4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5" name="Google Shape;205;p14"/>
          <p:cNvGrpSpPr/>
          <p:nvPr/>
        </p:nvGrpSpPr>
        <p:grpSpPr>
          <a:xfrm>
            <a:off x="1242138" y="3171863"/>
            <a:ext cx="2270648" cy="805550"/>
            <a:chOff x="1242138" y="3171863"/>
            <a:chExt cx="2270648" cy="805550"/>
          </a:xfrm>
        </p:grpSpPr>
        <p:sp>
          <p:nvSpPr>
            <p:cNvPr id="206" name="Google Shape;206;p14"/>
            <p:cNvSpPr txBox="1"/>
            <p:nvPr/>
          </p:nvSpPr>
          <p:spPr>
            <a:xfrm>
              <a:off x="1242138" y="344251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¿Quiénes somos?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" name="Google Shape;207;p14"/>
            <p:cNvSpPr txBox="1"/>
            <p:nvPr/>
          </p:nvSpPr>
          <p:spPr>
            <a:xfrm>
              <a:off x="1242138" y="317186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EPEAK</a:t>
              </a:r>
              <a:endParaRPr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3154093" y="3408804"/>
              <a:ext cx="358693" cy="429590"/>
            </a:xfrm>
            <a:custGeom>
              <a:rect b="b" l="l" r="r" t="t"/>
              <a:pathLst>
                <a:path extrusionOk="0" h="10725" w="8955">
                  <a:moveTo>
                    <a:pt x="4477" y="0"/>
                  </a:moveTo>
                  <a:cubicBezTo>
                    <a:pt x="2013" y="0"/>
                    <a:pt x="1" y="2000"/>
                    <a:pt x="1" y="4477"/>
                  </a:cubicBezTo>
                  <a:cubicBezTo>
                    <a:pt x="1" y="7418"/>
                    <a:pt x="3299" y="9978"/>
                    <a:pt x="4227" y="10644"/>
                  </a:cubicBezTo>
                  <a:cubicBezTo>
                    <a:pt x="4305" y="10698"/>
                    <a:pt x="4391" y="10725"/>
                    <a:pt x="4477" y="10725"/>
                  </a:cubicBezTo>
                  <a:cubicBezTo>
                    <a:pt x="4564" y="10725"/>
                    <a:pt x="4650" y="10698"/>
                    <a:pt x="4727" y="10644"/>
                  </a:cubicBezTo>
                  <a:cubicBezTo>
                    <a:pt x="5668" y="9978"/>
                    <a:pt x="8954" y="7418"/>
                    <a:pt x="8954" y="4477"/>
                  </a:cubicBezTo>
                  <a:cubicBezTo>
                    <a:pt x="8954" y="2000"/>
                    <a:pt x="6954" y="0"/>
                    <a:pt x="4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209" name="Google Shape;20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4600" y="4671712"/>
            <a:ext cx="829525" cy="48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4"/>
          <p:cNvPicPr preferRelativeResize="0"/>
          <p:nvPr/>
        </p:nvPicPr>
        <p:blipFill rotWithShape="1">
          <a:blip r:embed="rId4">
            <a:alphaModFix/>
          </a:blip>
          <a:srcRect b="0" l="0" r="63794" t="0"/>
          <a:stretch/>
        </p:blipFill>
        <p:spPr>
          <a:xfrm>
            <a:off x="135525" y="4790350"/>
            <a:ext cx="254751" cy="24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4"/>
          <p:cNvPicPr preferRelativeResize="0"/>
          <p:nvPr/>
        </p:nvPicPr>
        <p:blipFill rotWithShape="1">
          <a:blip r:embed="rId5">
            <a:alphaModFix/>
          </a:blip>
          <a:srcRect b="0" l="0" r="72301" t="0"/>
          <a:stretch/>
        </p:blipFill>
        <p:spPr>
          <a:xfrm>
            <a:off x="455525" y="4801767"/>
            <a:ext cx="254751" cy="22073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4"/>
          <p:cNvSpPr txBox="1"/>
          <p:nvPr/>
        </p:nvSpPr>
        <p:spPr>
          <a:xfrm>
            <a:off x="4216975" y="4834488"/>
            <a:ext cx="4188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/10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¿Quiénes somos?</a:t>
            </a:r>
            <a:endParaRPr sz="3100"/>
          </a:p>
        </p:txBody>
      </p:sp>
      <p:sp>
        <p:nvSpPr>
          <p:cNvPr id="218" name="Google Shape;218;p15"/>
          <p:cNvSpPr txBox="1"/>
          <p:nvPr>
            <p:ph idx="1" type="body"/>
          </p:nvPr>
        </p:nvSpPr>
        <p:spPr>
          <a:xfrm>
            <a:off x="734925" y="1070125"/>
            <a:ext cx="73017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EPEAK es un modelo predictivo de </a:t>
            </a:r>
            <a:r>
              <a:rPr lang="en" sz="3000">
                <a:solidFill>
                  <a:srgbClr val="2195FB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picos</a:t>
            </a:r>
            <a:r>
              <a:rPr lang="en" sz="3000"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 de </a:t>
            </a:r>
            <a:endParaRPr sz="3000"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movilidad utilizado para </a:t>
            </a:r>
            <a:r>
              <a:rPr lang="en" sz="3000">
                <a:solidFill>
                  <a:srgbClr val="2195FB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regularizar</a:t>
            </a:r>
            <a:endParaRPr sz="3000">
              <a:solidFill>
                <a:srgbClr val="2195FB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el </a:t>
            </a:r>
            <a:r>
              <a:rPr lang="en" sz="3000">
                <a:solidFill>
                  <a:srgbClr val="2195FB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transporte público</a:t>
            </a:r>
            <a:r>
              <a:rPr lang="en" sz="3000"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 entre </a:t>
            </a:r>
            <a:endParaRPr sz="3000"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las principales provincias.</a:t>
            </a:r>
            <a:endParaRPr sz="3000"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pic>
        <p:nvPicPr>
          <p:cNvPr id="219" name="Google Shape;219;p15"/>
          <p:cNvPicPr preferRelativeResize="0"/>
          <p:nvPr/>
        </p:nvPicPr>
        <p:blipFill rotWithShape="1">
          <a:blip r:embed="rId3">
            <a:alphaModFix/>
          </a:blip>
          <a:srcRect b="14740" l="0" r="0" t="6476"/>
          <a:stretch/>
        </p:blipFill>
        <p:spPr>
          <a:xfrm>
            <a:off x="775520" y="4761770"/>
            <a:ext cx="658500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5"/>
          <p:cNvPicPr preferRelativeResize="0"/>
          <p:nvPr/>
        </p:nvPicPr>
        <p:blipFill rotWithShape="1">
          <a:blip r:embed="rId4">
            <a:alphaModFix/>
          </a:blip>
          <a:srcRect b="0" l="0" r="63794" t="0"/>
          <a:stretch/>
        </p:blipFill>
        <p:spPr>
          <a:xfrm>
            <a:off x="135525" y="4790350"/>
            <a:ext cx="254751" cy="24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5"/>
          <p:cNvPicPr preferRelativeResize="0"/>
          <p:nvPr/>
        </p:nvPicPr>
        <p:blipFill rotWithShape="1">
          <a:blip r:embed="rId5">
            <a:alphaModFix/>
          </a:blip>
          <a:srcRect b="0" l="0" r="72301" t="0"/>
          <a:stretch/>
        </p:blipFill>
        <p:spPr>
          <a:xfrm>
            <a:off x="455525" y="4801767"/>
            <a:ext cx="254751" cy="220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5"/>
          <p:cNvPicPr preferRelativeResize="0"/>
          <p:nvPr/>
        </p:nvPicPr>
        <p:blipFill rotWithShape="1">
          <a:blip r:embed="rId6">
            <a:alphaModFix/>
          </a:blip>
          <a:srcRect b="30651" l="0" r="6375" t="0"/>
          <a:stretch/>
        </p:blipFill>
        <p:spPr>
          <a:xfrm>
            <a:off x="4691775" y="1944475"/>
            <a:ext cx="4452225" cy="319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5"/>
          <p:cNvSpPr txBox="1"/>
          <p:nvPr/>
        </p:nvSpPr>
        <p:spPr>
          <a:xfrm>
            <a:off x="4216975" y="4834488"/>
            <a:ext cx="4188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2/</a:t>
            </a: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6"/>
          <p:cNvGrpSpPr/>
          <p:nvPr/>
        </p:nvGrpSpPr>
        <p:grpSpPr>
          <a:xfrm>
            <a:off x="1650925" y="2578007"/>
            <a:ext cx="5842149" cy="2565450"/>
            <a:chOff x="1650925" y="2578007"/>
            <a:chExt cx="5842149" cy="2565450"/>
          </a:xfrm>
        </p:grpSpPr>
        <p:sp>
          <p:nvSpPr>
            <p:cNvPr id="229" name="Google Shape;229;p16"/>
            <p:cNvSpPr/>
            <p:nvPr/>
          </p:nvSpPr>
          <p:spPr>
            <a:xfrm>
              <a:off x="1650925" y="2578007"/>
              <a:ext cx="5842149" cy="2565450"/>
            </a:xfrm>
            <a:custGeom>
              <a:rect b="b" l="l" r="r" t="t"/>
              <a:pathLst>
                <a:path extrusionOk="0" h="90524" w="206145">
                  <a:moveTo>
                    <a:pt x="89690" y="1"/>
                  </a:moveTo>
                  <a:lnTo>
                    <a:pt x="0" y="90524"/>
                  </a:lnTo>
                  <a:lnTo>
                    <a:pt x="103073" y="90440"/>
                  </a:lnTo>
                  <a:lnTo>
                    <a:pt x="206145" y="90524"/>
                  </a:lnTo>
                  <a:lnTo>
                    <a:pt x="11645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805869" y="2578007"/>
              <a:ext cx="2011063" cy="2565450"/>
            </a:xfrm>
            <a:custGeom>
              <a:rect b="b" l="l" r="r" t="t"/>
              <a:pathLst>
                <a:path extrusionOk="0" h="90524" w="70962">
                  <a:moveTo>
                    <a:pt x="1" y="1"/>
                  </a:moveTo>
                  <a:lnTo>
                    <a:pt x="64759" y="90524"/>
                  </a:lnTo>
                  <a:lnTo>
                    <a:pt x="70962" y="9052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2327128" y="2578007"/>
              <a:ext cx="2011063" cy="2565450"/>
            </a:xfrm>
            <a:custGeom>
              <a:rect b="b" l="l" r="r" t="t"/>
              <a:pathLst>
                <a:path extrusionOk="0" h="90524" w="70962">
                  <a:moveTo>
                    <a:pt x="70628" y="1"/>
                  </a:moveTo>
                  <a:lnTo>
                    <a:pt x="0" y="90524"/>
                  </a:lnTo>
                  <a:lnTo>
                    <a:pt x="6204" y="90524"/>
                  </a:lnTo>
                  <a:lnTo>
                    <a:pt x="70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" name="Google Shape;232;p16"/>
            <p:cNvGrpSpPr/>
            <p:nvPr/>
          </p:nvGrpSpPr>
          <p:grpSpPr>
            <a:xfrm>
              <a:off x="4430982" y="2804419"/>
              <a:ext cx="282125" cy="2336724"/>
              <a:chOff x="4430982" y="2804419"/>
              <a:chExt cx="282125" cy="2336724"/>
            </a:xfrm>
          </p:grpSpPr>
          <p:sp>
            <p:nvSpPr>
              <p:cNvPr id="233" name="Google Shape;233;p16"/>
              <p:cNvSpPr/>
              <p:nvPr/>
            </p:nvSpPr>
            <p:spPr>
              <a:xfrm>
                <a:off x="4520736" y="3227912"/>
                <a:ext cx="128267" cy="354987"/>
              </a:xfrm>
              <a:custGeom>
                <a:rect b="b" l="l" r="r" t="t"/>
                <a:pathLst>
                  <a:path extrusionOk="0" h="12526" w="4526">
                    <a:moveTo>
                      <a:pt x="727" y="0"/>
                    </a:moveTo>
                    <a:lnTo>
                      <a:pt x="1" y="12525"/>
                    </a:lnTo>
                    <a:lnTo>
                      <a:pt x="4525" y="12525"/>
                    </a:lnTo>
                    <a:lnTo>
                      <a:pt x="4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6"/>
              <p:cNvSpPr/>
              <p:nvPr/>
            </p:nvSpPr>
            <p:spPr>
              <a:xfrm>
                <a:off x="4430982" y="4517550"/>
                <a:ext cx="282125" cy="623593"/>
              </a:xfrm>
              <a:custGeom>
                <a:rect b="b" l="l" r="r" t="t"/>
                <a:pathLst>
                  <a:path extrusionOk="0" h="22004" w="9955">
                    <a:moveTo>
                      <a:pt x="1275" y="1"/>
                    </a:moveTo>
                    <a:lnTo>
                      <a:pt x="1" y="22003"/>
                    </a:lnTo>
                    <a:lnTo>
                      <a:pt x="9955" y="22003"/>
                    </a:lnTo>
                    <a:lnTo>
                      <a:pt x="9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6"/>
              <p:cNvSpPr/>
              <p:nvPr/>
            </p:nvSpPr>
            <p:spPr>
              <a:xfrm>
                <a:off x="4481598" y="3777918"/>
                <a:ext cx="195404" cy="483197"/>
              </a:xfrm>
              <a:custGeom>
                <a:rect b="b" l="l" r="r" t="t"/>
                <a:pathLst>
                  <a:path extrusionOk="0" h="17050" w="6895">
                    <a:moveTo>
                      <a:pt x="989" y="0"/>
                    </a:moveTo>
                    <a:lnTo>
                      <a:pt x="1" y="17050"/>
                    </a:lnTo>
                    <a:lnTo>
                      <a:pt x="6895" y="17050"/>
                    </a:lnTo>
                    <a:lnTo>
                      <a:pt x="61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6"/>
              <p:cNvSpPr/>
              <p:nvPr/>
            </p:nvSpPr>
            <p:spPr>
              <a:xfrm>
                <a:off x="4551117" y="2804419"/>
                <a:ext cx="76291" cy="252764"/>
              </a:xfrm>
              <a:custGeom>
                <a:rect b="b" l="l" r="r" t="t"/>
                <a:pathLst>
                  <a:path extrusionOk="0" h="8919" w="2692">
                    <a:moveTo>
                      <a:pt x="512" y="1"/>
                    </a:moveTo>
                    <a:lnTo>
                      <a:pt x="1" y="8918"/>
                    </a:lnTo>
                    <a:lnTo>
                      <a:pt x="2691" y="8918"/>
                    </a:lnTo>
                    <a:lnTo>
                      <a:pt x="23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7" name="Google Shape;237;p16"/>
          <p:cNvGrpSpPr/>
          <p:nvPr/>
        </p:nvGrpSpPr>
        <p:grpSpPr>
          <a:xfrm>
            <a:off x="5089300" y="650425"/>
            <a:ext cx="3711000" cy="2951907"/>
            <a:chOff x="5089300" y="650425"/>
            <a:chExt cx="3711000" cy="2951907"/>
          </a:xfrm>
        </p:grpSpPr>
        <p:sp>
          <p:nvSpPr>
            <p:cNvPr id="238" name="Google Shape;238;p16"/>
            <p:cNvSpPr/>
            <p:nvPr/>
          </p:nvSpPr>
          <p:spPr>
            <a:xfrm>
              <a:off x="5089302" y="2143275"/>
              <a:ext cx="622913" cy="1459057"/>
            </a:xfrm>
            <a:custGeom>
              <a:rect b="b" l="l" r="r" t="t"/>
              <a:pathLst>
                <a:path extrusionOk="0" h="51484" w="21980">
                  <a:moveTo>
                    <a:pt x="10990" y="9431"/>
                  </a:moveTo>
                  <a:cubicBezTo>
                    <a:pt x="16313" y="9431"/>
                    <a:pt x="20646" y="13764"/>
                    <a:pt x="20646" y="19086"/>
                  </a:cubicBezTo>
                  <a:cubicBezTo>
                    <a:pt x="20646" y="24420"/>
                    <a:pt x="16313" y="28754"/>
                    <a:pt x="10990" y="28754"/>
                  </a:cubicBezTo>
                  <a:cubicBezTo>
                    <a:pt x="5668" y="28754"/>
                    <a:pt x="1334" y="24420"/>
                    <a:pt x="1334" y="19086"/>
                  </a:cubicBezTo>
                  <a:cubicBezTo>
                    <a:pt x="1334" y="13764"/>
                    <a:pt x="5668" y="9431"/>
                    <a:pt x="10990" y="9431"/>
                  </a:cubicBezTo>
                  <a:close/>
                  <a:moveTo>
                    <a:pt x="11669" y="47209"/>
                  </a:moveTo>
                  <a:cubicBezTo>
                    <a:pt x="13896" y="47304"/>
                    <a:pt x="15622" y="47959"/>
                    <a:pt x="15622" y="48745"/>
                  </a:cubicBezTo>
                  <a:cubicBezTo>
                    <a:pt x="15622" y="49602"/>
                    <a:pt x="13610" y="50293"/>
                    <a:pt x="11133" y="50293"/>
                  </a:cubicBezTo>
                  <a:cubicBezTo>
                    <a:pt x="8645" y="50293"/>
                    <a:pt x="6633" y="49602"/>
                    <a:pt x="6633" y="48745"/>
                  </a:cubicBezTo>
                  <a:cubicBezTo>
                    <a:pt x="6633" y="47983"/>
                    <a:pt x="8240" y="47352"/>
                    <a:pt x="10324" y="47221"/>
                  </a:cubicBezTo>
                  <a:lnTo>
                    <a:pt x="10324" y="47471"/>
                  </a:lnTo>
                  <a:cubicBezTo>
                    <a:pt x="8990" y="47590"/>
                    <a:pt x="7883" y="48031"/>
                    <a:pt x="7883" y="48542"/>
                  </a:cubicBezTo>
                  <a:cubicBezTo>
                    <a:pt x="7883" y="49162"/>
                    <a:pt x="9335" y="49650"/>
                    <a:pt x="11121" y="49650"/>
                  </a:cubicBezTo>
                  <a:cubicBezTo>
                    <a:pt x="12895" y="49650"/>
                    <a:pt x="14336" y="49162"/>
                    <a:pt x="14336" y="48542"/>
                  </a:cubicBezTo>
                  <a:cubicBezTo>
                    <a:pt x="14336" y="47995"/>
                    <a:pt x="13157" y="47542"/>
                    <a:pt x="11669" y="47459"/>
                  </a:cubicBezTo>
                  <a:lnTo>
                    <a:pt x="11669" y="47209"/>
                  </a:lnTo>
                  <a:close/>
                  <a:moveTo>
                    <a:pt x="10990" y="1"/>
                  </a:moveTo>
                  <a:cubicBezTo>
                    <a:pt x="10050" y="1"/>
                    <a:pt x="9312" y="751"/>
                    <a:pt x="9312" y="1691"/>
                  </a:cubicBezTo>
                  <a:cubicBezTo>
                    <a:pt x="9312" y="2430"/>
                    <a:pt x="9728" y="3049"/>
                    <a:pt x="10467" y="3275"/>
                  </a:cubicBezTo>
                  <a:lnTo>
                    <a:pt x="10467" y="8097"/>
                  </a:lnTo>
                  <a:cubicBezTo>
                    <a:pt x="4513" y="8383"/>
                    <a:pt x="1" y="13193"/>
                    <a:pt x="1" y="19086"/>
                  </a:cubicBezTo>
                  <a:cubicBezTo>
                    <a:pt x="1" y="24944"/>
                    <a:pt x="4513" y="29731"/>
                    <a:pt x="10324" y="30076"/>
                  </a:cubicBezTo>
                  <a:lnTo>
                    <a:pt x="10324" y="46899"/>
                  </a:lnTo>
                  <a:cubicBezTo>
                    <a:pt x="6895" y="47042"/>
                    <a:pt x="4454" y="48007"/>
                    <a:pt x="4454" y="49185"/>
                  </a:cubicBezTo>
                  <a:cubicBezTo>
                    <a:pt x="4454" y="50447"/>
                    <a:pt x="7442" y="51483"/>
                    <a:pt x="11133" y="51483"/>
                  </a:cubicBezTo>
                  <a:cubicBezTo>
                    <a:pt x="14824" y="51483"/>
                    <a:pt x="17813" y="50447"/>
                    <a:pt x="17813" y="49185"/>
                  </a:cubicBezTo>
                  <a:cubicBezTo>
                    <a:pt x="17813" y="47971"/>
                    <a:pt x="15086" y="46983"/>
                    <a:pt x="11669" y="46888"/>
                  </a:cubicBezTo>
                  <a:lnTo>
                    <a:pt x="11669" y="30076"/>
                  </a:lnTo>
                  <a:cubicBezTo>
                    <a:pt x="17467" y="29731"/>
                    <a:pt x="21980" y="24944"/>
                    <a:pt x="21980" y="19086"/>
                  </a:cubicBezTo>
                  <a:cubicBezTo>
                    <a:pt x="21980" y="13193"/>
                    <a:pt x="17325" y="8383"/>
                    <a:pt x="11514" y="8097"/>
                  </a:cubicBezTo>
                  <a:lnTo>
                    <a:pt x="11514" y="3275"/>
                  </a:lnTo>
                  <a:cubicBezTo>
                    <a:pt x="12110" y="3049"/>
                    <a:pt x="12669" y="2430"/>
                    <a:pt x="12669" y="1691"/>
                  </a:cubicBezTo>
                  <a:cubicBezTo>
                    <a:pt x="12669" y="751"/>
                    <a:pt x="11919" y="1"/>
                    <a:pt x="10990" y="1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6"/>
            <p:cNvSpPr txBox="1"/>
            <p:nvPr/>
          </p:nvSpPr>
          <p:spPr>
            <a:xfrm>
              <a:off x="5089300" y="6504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¿Para qué?</a:t>
              </a:r>
              <a:endParaRPr sz="1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0" name="Google Shape;240;p16"/>
            <p:cNvSpPr txBox="1"/>
            <p:nvPr/>
          </p:nvSpPr>
          <p:spPr>
            <a:xfrm>
              <a:off x="5089300" y="921075"/>
              <a:ext cx="37110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Que e</a:t>
              </a: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mpresas de transportes puedan aumentar el tamaño de sus flotas durante los periodos previstos de alta demanda y evitar la infrautilización de las flotas durante los periodos de baja demanda.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1" name="Google Shape;241;p16"/>
          <p:cNvGrpSpPr/>
          <p:nvPr/>
        </p:nvGrpSpPr>
        <p:grpSpPr>
          <a:xfrm>
            <a:off x="6453225" y="2297175"/>
            <a:ext cx="2612100" cy="2494711"/>
            <a:chOff x="6453225" y="2297175"/>
            <a:chExt cx="2612100" cy="2494711"/>
          </a:xfrm>
        </p:grpSpPr>
        <p:sp>
          <p:nvSpPr>
            <p:cNvPr id="242" name="Google Shape;242;p16"/>
            <p:cNvSpPr/>
            <p:nvPr/>
          </p:nvSpPr>
          <p:spPr>
            <a:xfrm>
              <a:off x="6453234" y="3332829"/>
              <a:ext cx="622913" cy="1459057"/>
            </a:xfrm>
            <a:custGeom>
              <a:rect b="b" l="l" r="r" t="t"/>
              <a:pathLst>
                <a:path extrusionOk="0" h="51484" w="21980">
                  <a:moveTo>
                    <a:pt x="11002" y="9442"/>
                  </a:moveTo>
                  <a:cubicBezTo>
                    <a:pt x="16324" y="9442"/>
                    <a:pt x="20658" y="13776"/>
                    <a:pt x="20658" y="19098"/>
                  </a:cubicBezTo>
                  <a:cubicBezTo>
                    <a:pt x="20658" y="24421"/>
                    <a:pt x="16324" y="28754"/>
                    <a:pt x="11002" y="28754"/>
                  </a:cubicBezTo>
                  <a:cubicBezTo>
                    <a:pt x="5680" y="28754"/>
                    <a:pt x="1346" y="24421"/>
                    <a:pt x="1346" y="19098"/>
                  </a:cubicBezTo>
                  <a:cubicBezTo>
                    <a:pt x="1346" y="13776"/>
                    <a:pt x="5680" y="9442"/>
                    <a:pt x="11002" y="9442"/>
                  </a:cubicBezTo>
                  <a:close/>
                  <a:moveTo>
                    <a:pt x="11657" y="47221"/>
                  </a:moveTo>
                  <a:cubicBezTo>
                    <a:pt x="13895" y="47304"/>
                    <a:pt x="15622" y="47959"/>
                    <a:pt x="15622" y="48757"/>
                  </a:cubicBezTo>
                  <a:cubicBezTo>
                    <a:pt x="15622" y="49602"/>
                    <a:pt x="13622" y="50293"/>
                    <a:pt x="11133" y="50293"/>
                  </a:cubicBezTo>
                  <a:cubicBezTo>
                    <a:pt x="8657" y="50293"/>
                    <a:pt x="6645" y="49602"/>
                    <a:pt x="6645" y="48757"/>
                  </a:cubicBezTo>
                  <a:cubicBezTo>
                    <a:pt x="6645" y="47995"/>
                    <a:pt x="8240" y="47364"/>
                    <a:pt x="10324" y="47233"/>
                  </a:cubicBezTo>
                  <a:lnTo>
                    <a:pt x="10324" y="47471"/>
                  </a:lnTo>
                  <a:cubicBezTo>
                    <a:pt x="8978" y="47590"/>
                    <a:pt x="7895" y="48031"/>
                    <a:pt x="7895" y="48554"/>
                  </a:cubicBezTo>
                  <a:cubicBezTo>
                    <a:pt x="7895" y="49162"/>
                    <a:pt x="9347" y="49662"/>
                    <a:pt x="11133" y="49662"/>
                  </a:cubicBezTo>
                  <a:cubicBezTo>
                    <a:pt x="12907" y="49662"/>
                    <a:pt x="14336" y="49162"/>
                    <a:pt x="14336" y="48554"/>
                  </a:cubicBezTo>
                  <a:cubicBezTo>
                    <a:pt x="14336" y="48007"/>
                    <a:pt x="13145" y="47554"/>
                    <a:pt x="11657" y="47459"/>
                  </a:cubicBezTo>
                  <a:lnTo>
                    <a:pt x="11657" y="47221"/>
                  </a:lnTo>
                  <a:close/>
                  <a:moveTo>
                    <a:pt x="10990" y="1"/>
                  </a:moveTo>
                  <a:cubicBezTo>
                    <a:pt x="10062" y="1"/>
                    <a:pt x="9312" y="763"/>
                    <a:pt x="9312" y="1692"/>
                  </a:cubicBezTo>
                  <a:cubicBezTo>
                    <a:pt x="9312" y="2430"/>
                    <a:pt x="9728" y="3061"/>
                    <a:pt x="10466" y="3287"/>
                  </a:cubicBezTo>
                  <a:lnTo>
                    <a:pt x="10466" y="8109"/>
                  </a:lnTo>
                  <a:cubicBezTo>
                    <a:pt x="4513" y="8395"/>
                    <a:pt x="1" y="13205"/>
                    <a:pt x="1" y="19098"/>
                  </a:cubicBezTo>
                  <a:cubicBezTo>
                    <a:pt x="1" y="24956"/>
                    <a:pt x="4513" y="29731"/>
                    <a:pt x="10324" y="30088"/>
                  </a:cubicBezTo>
                  <a:lnTo>
                    <a:pt x="10324" y="46911"/>
                  </a:lnTo>
                  <a:cubicBezTo>
                    <a:pt x="6895" y="47042"/>
                    <a:pt x="4454" y="48007"/>
                    <a:pt x="4454" y="49185"/>
                  </a:cubicBezTo>
                  <a:cubicBezTo>
                    <a:pt x="4454" y="50459"/>
                    <a:pt x="7442" y="51483"/>
                    <a:pt x="11133" y="51483"/>
                  </a:cubicBezTo>
                  <a:cubicBezTo>
                    <a:pt x="14824" y="51483"/>
                    <a:pt x="17813" y="50459"/>
                    <a:pt x="17813" y="49185"/>
                  </a:cubicBezTo>
                  <a:cubicBezTo>
                    <a:pt x="17813" y="47983"/>
                    <a:pt x="15086" y="46995"/>
                    <a:pt x="11657" y="46899"/>
                  </a:cubicBezTo>
                  <a:lnTo>
                    <a:pt x="11657" y="30088"/>
                  </a:lnTo>
                  <a:cubicBezTo>
                    <a:pt x="17467" y="29731"/>
                    <a:pt x="21980" y="24956"/>
                    <a:pt x="21980" y="19098"/>
                  </a:cubicBezTo>
                  <a:cubicBezTo>
                    <a:pt x="21980" y="13205"/>
                    <a:pt x="17313" y="8383"/>
                    <a:pt x="11514" y="8109"/>
                  </a:cubicBezTo>
                  <a:lnTo>
                    <a:pt x="11514" y="3287"/>
                  </a:lnTo>
                  <a:cubicBezTo>
                    <a:pt x="12110" y="3061"/>
                    <a:pt x="12669" y="2430"/>
                    <a:pt x="12669" y="1692"/>
                  </a:cubicBezTo>
                  <a:cubicBezTo>
                    <a:pt x="12669" y="763"/>
                    <a:pt x="11919" y="1"/>
                    <a:pt x="10990" y="1"/>
                  </a:cubicBezTo>
                  <a:close/>
                </a:path>
              </a:pathLst>
            </a:custGeom>
            <a:solidFill>
              <a:srgbClr val="2195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 txBox="1"/>
            <p:nvPr/>
          </p:nvSpPr>
          <p:spPr>
            <a:xfrm>
              <a:off x="6453225" y="22971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¿Por qué?</a:t>
              </a:r>
              <a:endParaRPr sz="19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4" name="Google Shape;244;p16"/>
            <p:cNvSpPr txBox="1"/>
            <p:nvPr/>
          </p:nvSpPr>
          <p:spPr>
            <a:xfrm>
              <a:off x="6453225" y="2567825"/>
              <a:ext cx="261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</a:t>
              </a: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acilitar el uso del transporte público y promover la movilidad sostenible.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5" name="Google Shape;245;p16"/>
          <p:cNvGrpSpPr/>
          <p:nvPr/>
        </p:nvGrpSpPr>
        <p:grpSpPr>
          <a:xfrm>
            <a:off x="710275" y="802825"/>
            <a:ext cx="3327615" cy="2647107"/>
            <a:chOff x="710275" y="802825"/>
            <a:chExt cx="3327615" cy="2647107"/>
          </a:xfrm>
        </p:grpSpPr>
        <p:sp>
          <p:nvSpPr>
            <p:cNvPr id="246" name="Google Shape;246;p16"/>
            <p:cNvSpPr/>
            <p:nvPr/>
          </p:nvSpPr>
          <p:spPr>
            <a:xfrm>
              <a:off x="3415005" y="1990875"/>
              <a:ext cx="622885" cy="1459057"/>
            </a:xfrm>
            <a:custGeom>
              <a:rect b="b" l="l" r="r" t="t"/>
              <a:pathLst>
                <a:path extrusionOk="0" h="51484" w="21979">
                  <a:moveTo>
                    <a:pt x="11037" y="9431"/>
                  </a:moveTo>
                  <a:cubicBezTo>
                    <a:pt x="16359" y="9431"/>
                    <a:pt x="20693" y="13764"/>
                    <a:pt x="20693" y="19086"/>
                  </a:cubicBezTo>
                  <a:cubicBezTo>
                    <a:pt x="20693" y="24420"/>
                    <a:pt x="16359" y="28754"/>
                    <a:pt x="11037" y="28754"/>
                  </a:cubicBezTo>
                  <a:cubicBezTo>
                    <a:pt x="5703" y="28754"/>
                    <a:pt x="1381" y="24420"/>
                    <a:pt x="1381" y="19086"/>
                  </a:cubicBezTo>
                  <a:cubicBezTo>
                    <a:pt x="1381" y="13764"/>
                    <a:pt x="5703" y="9431"/>
                    <a:pt x="11037" y="9431"/>
                  </a:cubicBezTo>
                  <a:close/>
                  <a:moveTo>
                    <a:pt x="11656" y="47209"/>
                  </a:moveTo>
                  <a:cubicBezTo>
                    <a:pt x="13895" y="47304"/>
                    <a:pt x="15633" y="47959"/>
                    <a:pt x="15633" y="48745"/>
                  </a:cubicBezTo>
                  <a:cubicBezTo>
                    <a:pt x="15633" y="49602"/>
                    <a:pt x="13645" y="50293"/>
                    <a:pt x="11156" y="50293"/>
                  </a:cubicBezTo>
                  <a:cubicBezTo>
                    <a:pt x="8680" y="50293"/>
                    <a:pt x="6644" y="49602"/>
                    <a:pt x="6644" y="48745"/>
                  </a:cubicBezTo>
                  <a:cubicBezTo>
                    <a:pt x="6644" y="47983"/>
                    <a:pt x="8239" y="47352"/>
                    <a:pt x="10323" y="47221"/>
                  </a:cubicBezTo>
                  <a:lnTo>
                    <a:pt x="10323" y="47471"/>
                  </a:lnTo>
                  <a:cubicBezTo>
                    <a:pt x="8977" y="47602"/>
                    <a:pt x="7930" y="48031"/>
                    <a:pt x="7930" y="48542"/>
                  </a:cubicBezTo>
                  <a:cubicBezTo>
                    <a:pt x="7930" y="49162"/>
                    <a:pt x="9382" y="49650"/>
                    <a:pt x="11156" y="49650"/>
                  </a:cubicBezTo>
                  <a:cubicBezTo>
                    <a:pt x="12942" y="49650"/>
                    <a:pt x="14359" y="49162"/>
                    <a:pt x="14359" y="48542"/>
                  </a:cubicBezTo>
                  <a:cubicBezTo>
                    <a:pt x="14359" y="47995"/>
                    <a:pt x="13145" y="47542"/>
                    <a:pt x="11656" y="47447"/>
                  </a:cubicBezTo>
                  <a:lnTo>
                    <a:pt x="11656" y="47209"/>
                  </a:lnTo>
                  <a:close/>
                  <a:moveTo>
                    <a:pt x="11013" y="1"/>
                  </a:moveTo>
                  <a:cubicBezTo>
                    <a:pt x="10085" y="1"/>
                    <a:pt x="9323" y="751"/>
                    <a:pt x="9323" y="1680"/>
                  </a:cubicBezTo>
                  <a:cubicBezTo>
                    <a:pt x="9323" y="2430"/>
                    <a:pt x="9716" y="3049"/>
                    <a:pt x="10466" y="3275"/>
                  </a:cubicBezTo>
                  <a:lnTo>
                    <a:pt x="10466" y="8097"/>
                  </a:lnTo>
                  <a:cubicBezTo>
                    <a:pt x="4656" y="8383"/>
                    <a:pt x="0" y="13193"/>
                    <a:pt x="0" y="19086"/>
                  </a:cubicBezTo>
                  <a:cubicBezTo>
                    <a:pt x="0" y="24944"/>
                    <a:pt x="4513" y="29731"/>
                    <a:pt x="10311" y="30076"/>
                  </a:cubicBezTo>
                  <a:lnTo>
                    <a:pt x="10311" y="46899"/>
                  </a:lnTo>
                  <a:cubicBezTo>
                    <a:pt x="7037" y="47042"/>
                    <a:pt x="4465" y="48007"/>
                    <a:pt x="4465" y="49185"/>
                  </a:cubicBezTo>
                  <a:cubicBezTo>
                    <a:pt x="4465" y="50447"/>
                    <a:pt x="7465" y="51483"/>
                    <a:pt x="11156" y="51483"/>
                  </a:cubicBezTo>
                  <a:cubicBezTo>
                    <a:pt x="14847" y="51483"/>
                    <a:pt x="17824" y="50447"/>
                    <a:pt x="17824" y="49185"/>
                  </a:cubicBezTo>
                  <a:cubicBezTo>
                    <a:pt x="17824" y="47971"/>
                    <a:pt x="15073" y="46983"/>
                    <a:pt x="11656" y="46888"/>
                  </a:cubicBezTo>
                  <a:lnTo>
                    <a:pt x="11656" y="30076"/>
                  </a:lnTo>
                  <a:cubicBezTo>
                    <a:pt x="17467" y="29731"/>
                    <a:pt x="21979" y="24944"/>
                    <a:pt x="21979" y="19086"/>
                  </a:cubicBezTo>
                  <a:cubicBezTo>
                    <a:pt x="21979" y="13193"/>
                    <a:pt x="17312" y="8383"/>
                    <a:pt x="11514" y="8097"/>
                  </a:cubicBezTo>
                  <a:lnTo>
                    <a:pt x="11514" y="3275"/>
                  </a:lnTo>
                  <a:cubicBezTo>
                    <a:pt x="12252" y="3049"/>
                    <a:pt x="12680" y="2430"/>
                    <a:pt x="12680" y="1680"/>
                  </a:cubicBezTo>
                  <a:cubicBezTo>
                    <a:pt x="12680" y="751"/>
                    <a:pt x="11942" y="1"/>
                    <a:pt x="1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 txBox="1"/>
            <p:nvPr/>
          </p:nvSpPr>
          <p:spPr>
            <a:xfrm>
              <a:off x="1488650" y="802825"/>
              <a:ext cx="2549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Predicción de movilidad</a:t>
              </a:r>
              <a:endParaRPr sz="1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8" name="Google Shape;248;p16"/>
            <p:cNvSpPr txBox="1"/>
            <p:nvPr/>
          </p:nvSpPr>
          <p:spPr>
            <a:xfrm>
              <a:off x="710275" y="1073475"/>
              <a:ext cx="3327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</a:t>
              </a: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royectar los patrones hacia el futuro para predecir los días y regiones con mayor y menor movilidad 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49" name="Google Shape;2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5800" y="4671712"/>
            <a:ext cx="829525" cy="48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6"/>
          <p:cNvPicPr preferRelativeResize="0"/>
          <p:nvPr/>
        </p:nvPicPr>
        <p:blipFill rotWithShape="1">
          <a:blip r:embed="rId4">
            <a:alphaModFix/>
          </a:blip>
          <a:srcRect b="0" l="0" r="63794" t="0"/>
          <a:stretch/>
        </p:blipFill>
        <p:spPr>
          <a:xfrm>
            <a:off x="135525" y="4790350"/>
            <a:ext cx="254751" cy="24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6"/>
          <p:cNvPicPr preferRelativeResize="0"/>
          <p:nvPr/>
        </p:nvPicPr>
        <p:blipFill rotWithShape="1">
          <a:blip r:embed="rId5">
            <a:alphaModFix/>
          </a:blip>
          <a:srcRect b="0" l="0" r="72301" t="0"/>
          <a:stretch/>
        </p:blipFill>
        <p:spPr>
          <a:xfrm>
            <a:off x="455525" y="4801767"/>
            <a:ext cx="254751" cy="220733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6"/>
          <p:cNvSpPr txBox="1"/>
          <p:nvPr>
            <p:ph type="title"/>
          </p:nvPr>
        </p:nvSpPr>
        <p:spPr>
          <a:xfrm>
            <a:off x="710250" y="1054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Objetivo</a:t>
            </a:r>
            <a:endParaRPr sz="3100"/>
          </a:p>
        </p:txBody>
      </p:sp>
      <p:grpSp>
        <p:nvGrpSpPr>
          <p:cNvPr id="253" name="Google Shape;253;p16"/>
          <p:cNvGrpSpPr/>
          <p:nvPr/>
        </p:nvGrpSpPr>
        <p:grpSpPr>
          <a:xfrm>
            <a:off x="314325" y="2297175"/>
            <a:ext cx="2347200" cy="2494711"/>
            <a:chOff x="314325" y="2297175"/>
            <a:chExt cx="2347200" cy="2494711"/>
          </a:xfrm>
        </p:grpSpPr>
        <p:sp>
          <p:nvSpPr>
            <p:cNvPr id="254" name="Google Shape;254;p16"/>
            <p:cNvSpPr/>
            <p:nvPr/>
          </p:nvSpPr>
          <p:spPr>
            <a:xfrm>
              <a:off x="2038575" y="3332829"/>
              <a:ext cx="622913" cy="1459057"/>
            </a:xfrm>
            <a:custGeom>
              <a:rect b="b" l="l" r="r" t="t"/>
              <a:pathLst>
                <a:path extrusionOk="0" h="51484" w="21980">
                  <a:moveTo>
                    <a:pt x="10919" y="9442"/>
                  </a:moveTo>
                  <a:cubicBezTo>
                    <a:pt x="16241" y="9442"/>
                    <a:pt x="20575" y="13776"/>
                    <a:pt x="20575" y="19098"/>
                  </a:cubicBezTo>
                  <a:cubicBezTo>
                    <a:pt x="20575" y="24421"/>
                    <a:pt x="16241" y="28754"/>
                    <a:pt x="10919" y="28754"/>
                  </a:cubicBezTo>
                  <a:cubicBezTo>
                    <a:pt x="5597" y="28754"/>
                    <a:pt x="1263" y="24421"/>
                    <a:pt x="1263" y="19098"/>
                  </a:cubicBezTo>
                  <a:cubicBezTo>
                    <a:pt x="1263" y="13776"/>
                    <a:pt x="5597" y="9442"/>
                    <a:pt x="10919" y="9442"/>
                  </a:cubicBezTo>
                  <a:close/>
                  <a:moveTo>
                    <a:pt x="11657" y="47221"/>
                  </a:moveTo>
                  <a:cubicBezTo>
                    <a:pt x="13895" y="47304"/>
                    <a:pt x="15574" y="47959"/>
                    <a:pt x="15574" y="48757"/>
                  </a:cubicBezTo>
                  <a:cubicBezTo>
                    <a:pt x="15574" y="49602"/>
                    <a:pt x="13550" y="50293"/>
                    <a:pt x="11074" y="50293"/>
                  </a:cubicBezTo>
                  <a:cubicBezTo>
                    <a:pt x="8585" y="50293"/>
                    <a:pt x="6609" y="49602"/>
                    <a:pt x="6609" y="48757"/>
                  </a:cubicBezTo>
                  <a:cubicBezTo>
                    <a:pt x="6609" y="47995"/>
                    <a:pt x="8228" y="47364"/>
                    <a:pt x="10312" y="47233"/>
                  </a:cubicBezTo>
                  <a:lnTo>
                    <a:pt x="10312" y="47483"/>
                  </a:lnTo>
                  <a:cubicBezTo>
                    <a:pt x="8978" y="47602"/>
                    <a:pt x="7871" y="48042"/>
                    <a:pt x="7871" y="48554"/>
                  </a:cubicBezTo>
                  <a:cubicBezTo>
                    <a:pt x="7871" y="49162"/>
                    <a:pt x="9288" y="49662"/>
                    <a:pt x="11074" y="49662"/>
                  </a:cubicBezTo>
                  <a:cubicBezTo>
                    <a:pt x="12848" y="49662"/>
                    <a:pt x="14324" y="49162"/>
                    <a:pt x="14324" y="48554"/>
                  </a:cubicBezTo>
                  <a:cubicBezTo>
                    <a:pt x="14324" y="48007"/>
                    <a:pt x="13145" y="47542"/>
                    <a:pt x="11657" y="47459"/>
                  </a:cubicBezTo>
                  <a:lnTo>
                    <a:pt x="11657" y="47221"/>
                  </a:lnTo>
                  <a:close/>
                  <a:moveTo>
                    <a:pt x="10931" y="1"/>
                  </a:moveTo>
                  <a:cubicBezTo>
                    <a:pt x="10002" y="1"/>
                    <a:pt x="9288" y="763"/>
                    <a:pt x="9288" y="1692"/>
                  </a:cubicBezTo>
                  <a:cubicBezTo>
                    <a:pt x="9288" y="2430"/>
                    <a:pt x="9728" y="3061"/>
                    <a:pt x="10466" y="3287"/>
                  </a:cubicBezTo>
                  <a:lnTo>
                    <a:pt x="10466" y="8109"/>
                  </a:lnTo>
                  <a:cubicBezTo>
                    <a:pt x="4668" y="8395"/>
                    <a:pt x="1" y="13205"/>
                    <a:pt x="1" y="19098"/>
                  </a:cubicBezTo>
                  <a:cubicBezTo>
                    <a:pt x="1" y="24956"/>
                    <a:pt x="4513" y="29731"/>
                    <a:pt x="10323" y="30088"/>
                  </a:cubicBezTo>
                  <a:lnTo>
                    <a:pt x="10323" y="46911"/>
                  </a:lnTo>
                  <a:cubicBezTo>
                    <a:pt x="7049" y="47042"/>
                    <a:pt x="4406" y="48007"/>
                    <a:pt x="4406" y="49185"/>
                  </a:cubicBezTo>
                  <a:cubicBezTo>
                    <a:pt x="4406" y="50459"/>
                    <a:pt x="7383" y="51483"/>
                    <a:pt x="11074" y="51483"/>
                  </a:cubicBezTo>
                  <a:cubicBezTo>
                    <a:pt x="14764" y="51483"/>
                    <a:pt x="17777" y="50459"/>
                    <a:pt x="17777" y="49185"/>
                  </a:cubicBezTo>
                  <a:cubicBezTo>
                    <a:pt x="17777" y="47983"/>
                    <a:pt x="15086" y="46995"/>
                    <a:pt x="11657" y="46899"/>
                  </a:cubicBezTo>
                  <a:lnTo>
                    <a:pt x="11657" y="30088"/>
                  </a:lnTo>
                  <a:cubicBezTo>
                    <a:pt x="17467" y="29731"/>
                    <a:pt x="21980" y="24956"/>
                    <a:pt x="21980" y="19098"/>
                  </a:cubicBezTo>
                  <a:cubicBezTo>
                    <a:pt x="21980" y="13205"/>
                    <a:pt x="17312" y="8383"/>
                    <a:pt x="11514" y="8109"/>
                  </a:cubicBezTo>
                  <a:lnTo>
                    <a:pt x="11514" y="3287"/>
                  </a:lnTo>
                  <a:cubicBezTo>
                    <a:pt x="12252" y="3061"/>
                    <a:pt x="12621" y="2430"/>
                    <a:pt x="12621" y="1692"/>
                  </a:cubicBezTo>
                  <a:cubicBezTo>
                    <a:pt x="12621" y="763"/>
                    <a:pt x="11859" y="1"/>
                    <a:pt x="10931" y="1"/>
                  </a:cubicBezTo>
                  <a:close/>
                </a:path>
              </a:pathLst>
            </a:custGeom>
            <a:solidFill>
              <a:srgbClr val="8DC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 txBox="1"/>
            <p:nvPr/>
          </p:nvSpPr>
          <p:spPr>
            <a:xfrm>
              <a:off x="314325" y="2297175"/>
              <a:ext cx="2347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Detección de patrones</a:t>
              </a:r>
              <a:endParaRPr sz="1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6" name="Google Shape;256;p16"/>
            <p:cNvSpPr txBox="1"/>
            <p:nvPr/>
          </p:nvSpPr>
          <p:spPr>
            <a:xfrm>
              <a:off x="570350" y="2567825"/>
              <a:ext cx="20907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Detectar los patrones de movilidad entre provincias y sus causas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7" name="Google Shape;257;p16"/>
          <p:cNvSpPr txBox="1"/>
          <p:nvPr/>
        </p:nvSpPr>
        <p:spPr>
          <a:xfrm>
            <a:off x="552325" y="675525"/>
            <a:ext cx="35481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16"/>
          <p:cNvSpPr txBox="1"/>
          <p:nvPr/>
        </p:nvSpPr>
        <p:spPr>
          <a:xfrm>
            <a:off x="515375" y="669375"/>
            <a:ext cx="35481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16"/>
          <p:cNvSpPr txBox="1"/>
          <p:nvPr/>
        </p:nvSpPr>
        <p:spPr>
          <a:xfrm>
            <a:off x="2064475" y="3622225"/>
            <a:ext cx="523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8DC9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1700">
              <a:solidFill>
                <a:srgbClr val="8DC9FF"/>
              </a:solidFill>
            </a:endParaRPr>
          </a:p>
        </p:txBody>
      </p:sp>
      <p:sp>
        <p:nvSpPr>
          <p:cNvPr id="260" name="Google Shape;260;p16"/>
          <p:cNvSpPr txBox="1"/>
          <p:nvPr/>
        </p:nvSpPr>
        <p:spPr>
          <a:xfrm>
            <a:off x="3473475" y="2297175"/>
            <a:ext cx="523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4949E7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1700">
              <a:solidFill>
                <a:srgbClr val="4949E7"/>
              </a:solidFill>
            </a:endParaRPr>
          </a:p>
        </p:txBody>
      </p:sp>
      <p:sp>
        <p:nvSpPr>
          <p:cNvPr id="261" name="Google Shape;261;p16"/>
          <p:cNvSpPr txBox="1"/>
          <p:nvPr/>
        </p:nvSpPr>
        <p:spPr>
          <a:xfrm>
            <a:off x="5147375" y="2448650"/>
            <a:ext cx="523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sz="1700">
              <a:solidFill>
                <a:srgbClr val="00FFFF"/>
              </a:solidFill>
            </a:endParaRPr>
          </a:p>
        </p:txBody>
      </p:sp>
      <p:sp>
        <p:nvSpPr>
          <p:cNvPr id="262" name="Google Shape;262;p16"/>
          <p:cNvSpPr txBox="1"/>
          <p:nvPr/>
        </p:nvSpPr>
        <p:spPr>
          <a:xfrm>
            <a:off x="6507125" y="3622225"/>
            <a:ext cx="523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195FB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 sz="1700">
              <a:solidFill>
                <a:srgbClr val="2195FB"/>
              </a:solidFill>
            </a:endParaRPr>
          </a:p>
        </p:txBody>
      </p:sp>
      <p:sp>
        <p:nvSpPr>
          <p:cNvPr id="263" name="Google Shape;263;p16"/>
          <p:cNvSpPr txBox="1"/>
          <p:nvPr/>
        </p:nvSpPr>
        <p:spPr>
          <a:xfrm>
            <a:off x="4186675" y="4834500"/>
            <a:ext cx="4491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/1</a:t>
            </a: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Resultados</a:t>
            </a:r>
            <a:endParaRPr sz="3100"/>
          </a:p>
        </p:txBody>
      </p:sp>
      <p:sp>
        <p:nvSpPr>
          <p:cNvPr id="269" name="Google Shape;269;p17"/>
          <p:cNvSpPr txBox="1"/>
          <p:nvPr>
            <p:ph idx="1" type="body"/>
          </p:nvPr>
        </p:nvSpPr>
        <p:spPr>
          <a:xfrm>
            <a:off x="775525" y="1070125"/>
            <a:ext cx="73017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pic>
        <p:nvPicPr>
          <p:cNvPr id="270" name="Google Shape;270;p17"/>
          <p:cNvPicPr preferRelativeResize="0"/>
          <p:nvPr/>
        </p:nvPicPr>
        <p:blipFill rotWithShape="1">
          <a:blip r:embed="rId3">
            <a:alphaModFix/>
          </a:blip>
          <a:srcRect b="0" l="0" r="63794" t="0"/>
          <a:stretch/>
        </p:blipFill>
        <p:spPr>
          <a:xfrm>
            <a:off x="135525" y="4790350"/>
            <a:ext cx="254751" cy="24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7"/>
          <p:cNvPicPr preferRelativeResize="0"/>
          <p:nvPr/>
        </p:nvPicPr>
        <p:blipFill rotWithShape="1">
          <a:blip r:embed="rId4">
            <a:alphaModFix/>
          </a:blip>
          <a:srcRect b="0" l="0" r="72301" t="0"/>
          <a:stretch/>
        </p:blipFill>
        <p:spPr>
          <a:xfrm>
            <a:off x="455525" y="4801767"/>
            <a:ext cx="254751" cy="220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35750" y="4671712"/>
            <a:ext cx="829525" cy="48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7"/>
          <p:cNvSpPr txBox="1"/>
          <p:nvPr/>
        </p:nvSpPr>
        <p:spPr>
          <a:xfrm>
            <a:off x="4216975" y="4834488"/>
            <a:ext cx="4188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4/10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4" name="Google Shape;274;p17" title="Grabación de pantalla 2024-12-01 a las 14.08.29.mov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" y="10"/>
            <a:ext cx="9143997" cy="4706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Resultados</a:t>
            </a:r>
            <a:endParaRPr sz="3100"/>
          </a:p>
        </p:txBody>
      </p:sp>
      <p:sp>
        <p:nvSpPr>
          <p:cNvPr id="280" name="Google Shape;280;p18"/>
          <p:cNvSpPr txBox="1"/>
          <p:nvPr>
            <p:ph idx="1" type="body"/>
          </p:nvPr>
        </p:nvSpPr>
        <p:spPr>
          <a:xfrm>
            <a:off x="775525" y="1070125"/>
            <a:ext cx="73017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pic>
        <p:nvPicPr>
          <p:cNvPr id="281" name="Google Shape;281;p18"/>
          <p:cNvPicPr preferRelativeResize="0"/>
          <p:nvPr/>
        </p:nvPicPr>
        <p:blipFill rotWithShape="1">
          <a:blip r:embed="rId3">
            <a:alphaModFix/>
          </a:blip>
          <a:srcRect b="0" l="0" r="63794" t="0"/>
          <a:stretch/>
        </p:blipFill>
        <p:spPr>
          <a:xfrm>
            <a:off x="135525" y="4790350"/>
            <a:ext cx="254751" cy="24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8"/>
          <p:cNvPicPr preferRelativeResize="0"/>
          <p:nvPr/>
        </p:nvPicPr>
        <p:blipFill rotWithShape="1">
          <a:blip r:embed="rId4">
            <a:alphaModFix/>
          </a:blip>
          <a:srcRect b="0" l="0" r="72301" t="0"/>
          <a:stretch/>
        </p:blipFill>
        <p:spPr>
          <a:xfrm>
            <a:off x="455525" y="4801767"/>
            <a:ext cx="254751" cy="220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35750" y="4671712"/>
            <a:ext cx="829525" cy="48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8"/>
          <p:cNvSpPr txBox="1"/>
          <p:nvPr/>
        </p:nvSpPr>
        <p:spPr>
          <a:xfrm>
            <a:off x="4216975" y="4834488"/>
            <a:ext cx="4188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/10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5" name="Google Shape;285;p18" title="Grabación de pantalla 2024-12-01 a las 14.09.02.mov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10"/>
            <a:ext cx="9143997" cy="4706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9"/>
          <p:cNvPicPr preferRelativeResize="0"/>
          <p:nvPr/>
        </p:nvPicPr>
        <p:blipFill rotWithShape="1">
          <a:blip r:embed="rId3">
            <a:alphaModFix/>
          </a:blip>
          <a:srcRect b="16424" l="0" r="0" t="27973"/>
          <a:stretch/>
        </p:blipFill>
        <p:spPr>
          <a:xfrm>
            <a:off x="310525" y="1063151"/>
            <a:ext cx="8522950" cy="355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modelo</a:t>
            </a:r>
            <a:endParaRPr/>
          </a:p>
        </p:txBody>
      </p:sp>
      <p:sp>
        <p:nvSpPr>
          <p:cNvPr id="292" name="Google Shape;292;p19"/>
          <p:cNvSpPr txBox="1"/>
          <p:nvPr/>
        </p:nvSpPr>
        <p:spPr>
          <a:xfrm>
            <a:off x="4216975" y="4834488"/>
            <a:ext cx="4188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/10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3" name="Google Shape;293;p19"/>
          <p:cNvPicPr preferRelativeResize="0"/>
          <p:nvPr/>
        </p:nvPicPr>
        <p:blipFill rotWithShape="1">
          <a:blip r:embed="rId4">
            <a:alphaModFix/>
          </a:blip>
          <a:srcRect b="0" l="0" r="63794" t="0"/>
          <a:stretch/>
        </p:blipFill>
        <p:spPr>
          <a:xfrm>
            <a:off x="135525" y="4790350"/>
            <a:ext cx="254751" cy="24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9"/>
          <p:cNvPicPr preferRelativeResize="0"/>
          <p:nvPr/>
        </p:nvPicPr>
        <p:blipFill rotWithShape="1">
          <a:blip r:embed="rId5">
            <a:alphaModFix/>
          </a:blip>
          <a:srcRect b="0" l="0" r="72301" t="0"/>
          <a:stretch/>
        </p:blipFill>
        <p:spPr>
          <a:xfrm>
            <a:off x="455525" y="4801767"/>
            <a:ext cx="254751" cy="220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275" y="4662637"/>
            <a:ext cx="829525" cy="48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9"/>
          <p:cNvPicPr preferRelativeResize="0"/>
          <p:nvPr/>
        </p:nvPicPr>
        <p:blipFill rotWithShape="1">
          <a:blip r:embed="rId7">
            <a:alphaModFix/>
          </a:blip>
          <a:srcRect b="30651" l="0" r="6375" t="0"/>
          <a:stretch/>
        </p:blipFill>
        <p:spPr>
          <a:xfrm>
            <a:off x="6872675" y="3477525"/>
            <a:ext cx="2318600" cy="166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"/>
          <p:cNvSpPr/>
          <p:nvPr/>
        </p:nvSpPr>
        <p:spPr>
          <a:xfrm rot="10800000">
            <a:off x="2283625" y="2386975"/>
            <a:ext cx="1204500" cy="15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2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De-trending </a:t>
            </a:r>
            <a:endParaRPr/>
          </a:p>
        </p:txBody>
      </p:sp>
      <p:sp>
        <p:nvSpPr>
          <p:cNvPr id="303" name="Google Shape;303;p20"/>
          <p:cNvSpPr txBox="1"/>
          <p:nvPr/>
        </p:nvSpPr>
        <p:spPr>
          <a:xfrm>
            <a:off x="4216975" y="4834488"/>
            <a:ext cx="4188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6/10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4" name="Google Shape;304;p20"/>
          <p:cNvPicPr preferRelativeResize="0"/>
          <p:nvPr/>
        </p:nvPicPr>
        <p:blipFill rotWithShape="1">
          <a:blip r:embed="rId3">
            <a:alphaModFix/>
          </a:blip>
          <a:srcRect b="0" l="0" r="63794" t="0"/>
          <a:stretch/>
        </p:blipFill>
        <p:spPr>
          <a:xfrm>
            <a:off x="135525" y="4790350"/>
            <a:ext cx="254751" cy="24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0"/>
          <p:cNvPicPr preferRelativeResize="0"/>
          <p:nvPr/>
        </p:nvPicPr>
        <p:blipFill rotWithShape="1">
          <a:blip r:embed="rId4">
            <a:alphaModFix/>
          </a:blip>
          <a:srcRect b="0" l="0" r="72301" t="0"/>
          <a:stretch/>
        </p:blipFill>
        <p:spPr>
          <a:xfrm>
            <a:off x="455525" y="4801767"/>
            <a:ext cx="254751" cy="220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275" y="4662637"/>
            <a:ext cx="829525" cy="48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0"/>
          <p:cNvPicPr preferRelativeResize="0"/>
          <p:nvPr/>
        </p:nvPicPr>
        <p:blipFill rotWithShape="1">
          <a:blip r:embed="rId6">
            <a:alphaModFix/>
          </a:blip>
          <a:srcRect b="30651" l="0" r="6375" t="0"/>
          <a:stretch/>
        </p:blipFill>
        <p:spPr>
          <a:xfrm>
            <a:off x="6872675" y="3477525"/>
            <a:ext cx="2318600" cy="1665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6442" y="1418850"/>
            <a:ext cx="2916608" cy="22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0"/>
          <p:cNvSpPr/>
          <p:nvPr/>
        </p:nvSpPr>
        <p:spPr>
          <a:xfrm>
            <a:off x="3399425" y="1781025"/>
            <a:ext cx="1064100" cy="679800"/>
          </a:xfrm>
          <a:prstGeom prst="bentArrow">
            <a:avLst>
              <a:gd fmla="val 17395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1" name="Google Shape;311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0" y="281000"/>
            <a:ext cx="3236700" cy="2105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0"/>
          <p:cNvSpPr/>
          <p:nvPr/>
        </p:nvSpPr>
        <p:spPr>
          <a:xfrm flipH="1" rot="10800000">
            <a:off x="3399425" y="2460833"/>
            <a:ext cx="1064100" cy="679800"/>
          </a:xfrm>
          <a:prstGeom prst="bentArrow">
            <a:avLst>
              <a:gd fmla="val 17395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3" name="Google Shape;313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19900" y="2386975"/>
            <a:ext cx="2738742" cy="210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96075" y="1898574"/>
            <a:ext cx="1747925" cy="172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"/>
          <p:cNvSpPr txBox="1"/>
          <p:nvPr>
            <p:ph type="title"/>
          </p:nvPr>
        </p:nvSpPr>
        <p:spPr>
          <a:xfrm>
            <a:off x="710275" y="536650"/>
            <a:ext cx="11049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Priors</a:t>
            </a:r>
            <a:endParaRPr/>
          </a:p>
        </p:txBody>
      </p:sp>
      <p:sp>
        <p:nvSpPr>
          <p:cNvPr id="320" name="Google Shape;320;p21"/>
          <p:cNvSpPr txBox="1"/>
          <p:nvPr/>
        </p:nvSpPr>
        <p:spPr>
          <a:xfrm>
            <a:off x="4216975" y="4834488"/>
            <a:ext cx="4188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6/10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1" name="Google Shape;321;p21"/>
          <p:cNvPicPr preferRelativeResize="0"/>
          <p:nvPr/>
        </p:nvPicPr>
        <p:blipFill rotWithShape="1">
          <a:blip r:embed="rId3">
            <a:alphaModFix/>
          </a:blip>
          <a:srcRect b="0" l="0" r="63794" t="0"/>
          <a:stretch/>
        </p:blipFill>
        <p:spPr>
          <a:xfrm>
            <a:off x="135525" y="4790350"/>
            <a:ext cx="254751" cy="24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1"/>
          <p:cNvPicPr preferRelativeResize="0"/>
          <p:nvPr/>
        </p:nvPicPr>
        <p:blipFill rotWithShape="1">
          <a:blip r:embed="rId4">
            <a:alphaModFix/>
          </a:blip>
          <a:srcRect b="0" l="0" r="72301" t="0"/>
          <a:stretch/>
        </p:blipFill>
        <p:spPr>
          <a:xfrm>
            <a:off x="455525" y="4801767"/>
            <a:ext cx="254751" cy="220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275" y="4662637"/>
            <a:ext cx="829525" cy="48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1"/>
          <p:cNvPicPr preferRelativeResize="0"/>
          <p:nvPr/>
        </p:nvPicPr>
        <p:blipFill rotWithShape="1">
          <a:blip r:embed="rId6">
            <a:alphaModFix/>
          </a:blip>
          <a:srcRect b="30651" l="0" r="6375" t="0"/>
          <a:stretch/>
        </p:blipFill>
        <p:spPr>
          <a:xfrm>
            <a:off x="6872675" y="3477525"/>
            <a:ext cx="2318600" cy="1665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1"/>
          <p:cNvSpPr txBox="1"/>
          <p:nvPr/>
        </p:nvSpPr>
        <p:spPr>
          <a:xfrm>
            <a:off x="231742" y="3806356"/>
            <a:ext cx="31608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Visualization of correction value for </a:t>
            </a: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Weekday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6" name="Google Shape;326;p21"/>
          <p:cNvCxnSpPr/>
          <p:nvPr/>
        </p:nvCxnSpPr>
        <p:spPr>
          <a:xfrm>
            <a:off x="231742" y="3832054"/>
            <a:ext cx="31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427" y="1120375"/>
            <a:ext cx="2911425" cy="22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1"/>
          <p:cNvSpPr txBox="1"/>
          <p:nvPr/>
        </p:nvSpPr>
        <p:spPr>
          <a:xfrm>
            <a:off x="4216975" y="4834488"/>
            <a:ext cx="4188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6/10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21"/>
          <p:cNvSpPr txBox="1"/>
          <p:nvPr/>
        </p:nvSpPr>
        <p:spPr>
          <a:xfrm>
            <a:off x="2512038" y="4496850"/>
            <a:ext cx="41199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Visualization of correction value for </a:t>
            </a: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Holiday in Origin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1" name="Google Shape;331;p21"/>
          <p:cNvCxnSpPr/>
          <p:nvPr/>
        </p:nvCxnSpPr>
        <p:spPr>
          <a:xfrm>
            <a:off x="2512038" y="4529675"/>
            <a:ext cx="411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2" name="Google Shape;332;p21"/>
          <p:cNvPicPr preferRelativeResize="0"/>
          <p:nvPr/>
        </p:nvPicPr>
        <p:blipFill rotWithShape="1">
          <a:blip r:embed="rId8">
            <a:alphaModFix/>
          </a:blip>
          <a:srcRect b="0" l="5105" r="0" t="0"/>
          <a:stretch/>
        </p:blipFill>
        <p:spPr>
          <a:xfrm>
            <a:off x="3189052" y="1125925"/>
            <a:ext cx="2864026" cy="22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10277" y="1125925"/>
            <a:ext cx="2813295" cy="21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admap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