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A819-96D9-39F6-3A2A-47DC5EC66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F0040-CAAB-001E-E6D7-8EB080F4C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9987-D1F3-939A-23E1-2B5252DD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670D-1CEF-3905-2794-3DC85757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63A1-C175-CA08-BC54-4798EE32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55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A46C-6D36-DE45-CA9A-42063883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3D930-3BB1-E1E4-DA26-43343A99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9D18-1E90-1040-AAE7-94BDE3DE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9797-348B-8C72-3A56-F5B31685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FE16-F05D-ED85-3FA4-9EBC16D8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5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BC670-726C-0D23-76C6-CE9CE75DE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38BCF-0278-6BDA-1FCF-3637668B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4F6-1B5F-57BA-994B-3B281139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D8E6-223D-F266-C0C0-429A6005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8182-B14F-E72D-3BA4-F481B720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0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B567-CE05-382D-32FA-9EFA5F7D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A6C3-09E8-05F4-9C3C-A519316E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DD9A-4517-BD14-8F4E-27DE5938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48AC-8292-9AC0-85AA-9F9C7488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F66C-C10E-093A-4E85-102C9A45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468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5A12-9225-EC35-28DF-FEF23816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4C70-D182-6285-5499-1B80BD5A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2AA6-FB1A-1F93-6ED0-2FB9C3B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E4C2-154F-8C8A-EAB8-6D2B3EB1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2839-161A-6305-733C-E46C0F8C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F05F-B3E1-4B1B-B2B9-4E116176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F1B3-CC9D-F166-C623-9718A14F9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F9F3-4B55-1500-E7E8-15E35B8A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0B8B-0785-4222-C9E7-6573C779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D695-649D-740B-026C-65A9FCC5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EF65-EA91-717E-3CDA-B921F987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8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285-4020-67BC-544F-406DA1BD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7E8A-8332-8F7D-98EC-6031EE58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16C6-466E-204B-37D6-4677FA74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0979-D4A7-D6A1-23EB-6FB26590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D62A5-7F53-25ED-3A81-4435B0EA1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E03EE-5463-1F07-FE6E-FC858CC0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02221-3051-3951-76E7-392C5CC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A5C95-E7AD-D5D9-C37C-38F6197B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1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9441-69A6-486C-A330-7DF64B74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C080D-DFB3-1BC9-41AD-1C67D431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D718D-852B-3E8E-9832-C6699B1E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827A-0F19-7CBE-67C5-5298A15C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E5789-1B18-8FDC-B498-474FC0D8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59115-8197-DEFA-7D0E-6B4EB6E7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D791-911C-E451-1630-89F71AF5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4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2010-1759-48E3-9493-08DD2E37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76A4-5476-C4EB-F1CA-210276BE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2EF3-F5E4-CFB4-CD10-009BAE6EE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18C1-721B-BB0E-54C9-10777541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AE56-F9CA-3A04-EF3E-AF062B23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00EA-A0E2-171B-82EF-D9CDB743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039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2AC8-E460-F71C-F930-583A9610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4286B-7BBD-6901-4451-76CA418F4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DFC48-3E39-518F-A129-7AC0E8827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0C0C-8CF9-DAB9-6175-53FBCAC2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9A15-9965-8F13-26D0-EE0679E1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8866-49DB-33ED-D890-0E6BFF0E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8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0184-5267-07D3-1305-33C76B4B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F202-29B8-764F-54DE-E959BB6A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3CF7-2792-F291-40D6-A381CCB49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9EE91-32BB-4B55-A34A-AB8AFD971902}" type="datetimeFigureOut">
              <a:rPr lang="pt-PT" smtClean="0"/>
              <a:t>18/02/2024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5E65-27B7-B4F4-F68C-165E7B7B0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10F1-3E94-17F8-C6C2-D6FD4E9AF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BA592-363F-41CC-B90C-0733896409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61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1A82B7-C32A-057F-F962-1D7C3794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88" y="164358"/>
            <a:ext cx="3534137" cy="634295"/>
          </a:xfrm>
        </p:spPr>
        <p:txBody>
          <a:bodyPr>
            <a:noAutofit/>
          </a:bodyPr>
          <a:lstStyle/>
          <a:p>
            <a:pPr algn="l"/>
            <a:r>
              <a:rPr lang="pt-PT" sz="1200" b="1" dirty="0">
                <a:solidFill>
                  <a:srgbClr val="0070C0"/>
                </a:solidFill>
              </a:rPr>
              <a:t>Herança</a:t>
            </a:r>
          </a:p>
          <a:p>
            <a:pPr algn="l"/>
            <a:r>
              <a:rPr lang="pt-PT" sz="1200" b="1" dirty="0">
                <a:solidFill>
                  <a:srgbClr val="0070C0"/>
                </a:solidFill>
              </a:rPr>
              <a:t>209A-Interface+Inheritance=</a:t>
            </a:r>
            <a:r>
              <a:rPr lang="pt-PT" sz="1200" b="1" dirty="0" err="1">
                <a:solidFill>
                  <a:srgbClr val="0070C0"/>
                </a:solidFill>
              </a:rPr>
              <a:t>OnlyInheritance</a:t>
            </a:r>
            <a:endParaRPr lang="pt-PT" sz="12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FB10-6A0A-7129-BDA8-2E90E054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8" y="867221"/>
            <a:ext cx="2137058" cy="1813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7BE72-6286-D4B6-ACBB-36C15F9B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2" y="2831063"/>
            <a:ext cx="2263450" cy="156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A5D16-8188-DD15-4980-44DA3C93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73" y="4904944"/>
            <a:ext cx="2399269" cy="1219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0CA040-36C1-2DEC-C1B1-4E07F3D2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080" y="3268878"/>
            <a:ext cx="4788239" cy="3450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B73CEE-D3A4-859C-3A0D-0E99AF512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897" y="3205818"/>
            <a:ext cx="4535828" cy="3555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6B3B2A-9807-2801-75CF-6B4041E32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447" y="867221"/>
            <a:ext cx="3168192" cy="2054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65B3C7-8F32-D633-41A2-D57078201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7100" y="567561"/>
            <a:ext cx="6048431" cy="25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BE5A-4F9C-899B-1692-CADEF799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5764BC-263F-AE33-2432-59466E56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88" y="164358"/>
            <a:ext cx="3534137" cy="634295"/>
          </a:xfrm>
        </p:spPr>
        <p:txBody>
          <a:bodyPr>
            <a:noAutofit/>
          </a:bodyPr>
          <a:lstStyle/>
          <a:p>
            <a:pPr algn="l"/>
            <a:r>
              <a:rPr lang="pt-PT" sz="1200" b="1" dirty="0">
                <a:solidFill>
                  <a:srgbClr val="0070C0"/>
                </a:solidFill>
              </a:rPr>
              <a:t>Interface + Herança</a:t>
            </a:r>
          </a:p>
          <a:p>
            <a:pPr algn="l"/>
            <a:r>
              <a:rPr lang="pt-PT" sz="1200" b="1" dirty="0">
                <a:solidFill>
                  <a:srgbClr val="0070C0"/>
                </a:solidFill>
              </a:rPr>
              <a:t>209B-Interface+Inheritance=Both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025CC-DB98-0B44-949E-5342072D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7" y="3865786"/>
            <a:ext cx="1903915" cy="1564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734CE1-2CA3-AC14-1F35-4353C138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" y="715928"/>
            <a:ext cx="253365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5C3F1-3D14-512B-ED79-DDB11039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2" y="5494001"/>
            <a:ext cx="2296087" cy="1199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60D2D-71F6-03A5-6C10-9CED08167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836" y="109976"/>
            <a:ext cx="3454906" cy="1955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0A7BD-821A-A7E2-E32C-A5AAACD3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790" y="3591500"/>
            <a:ext cx="4127002" cy="3122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2867F9-0EA9-6266-E134-36FF16CE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891" y="2644048"/>
            <a:ext cx="4944068" cy="39773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6B50E-8636-A8BE-90B7-9260078C1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896" y="2136348"/>
            <a:ext cx="2746787" cy="13838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377E3C-679F-3251-EF02-C3DCFBCE2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105" y="203509"/>
            <a:ext cx="5385759" cy="22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Telmo Valentim Fernandes</dc:creator>
  <cp:lastModifiedBy>Telmo Valentim Fernandes</cp:lastModifiedBy>
  <cp:revision>2</cp:revision>
  <dcterms:created xsi:type="dcterms:W3CDTF">2024-02-18T17:56:24Z</dcterms:created>
  <dcterms:modified xsi:type="dcterms:W3CDTF">2024-02-18T18:18:52Z</dcterms:modified>
</cp:coreProperties>
</file>