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Preparation and Participation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Every class will have some balance of lecture, exercises and lab.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I expect every student to be ready to engage in the activities for the day.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Check your UVI email at least once per day.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Quizzes: Always be ready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Unannounced and at any time in class.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Exams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Midterm and final are comprehensive.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Assignments and Projects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Your first assignment: send me an introductory email by 1/11.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</a:pPr>
            <a:r>
              <a:rPr lang="en" sz="1400">
                <a:solidFill>
                  <a:schemeClr val="dk2"/>
                </a:solidFill>
              </a:rPr>
              <a:t>Due by the start of class on the due date unless otherwise stated.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2556825" y="744575"/>
            <a:ext cx="62754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Business Information Systems (CIS 210)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556775" y="2834125"/>
            <a:ext cx="6275400" cy="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Dr. Thomas Lombardi</a:t>
            </a:r>
          </a:p>
        </p:txBody>
      </p:sp>
      <p:pic>
        <p:nvPicPr>
          <p:cNvPr descr="logo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" y="1390300"/>
            <a:ext cx="1967525" cy="19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78900" y="445025"/>
            <a:ext cx="7953300" cy="102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79000" y="1617950"/>
            <a:ext cx="7953300" cy="295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</a:pPr>
            <a:r>
              <a:rPr lang="en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day!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</a:pPr>
            <a:r>
              <a:rPr lang="en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Syllabus</a:t>
            </a:r>
          </a:p>
          <a:p>
            <a:pPr indent="-4572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</a:pPr>
            <a:r>
              <a:rPr lang="en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Mechanics</a:t>
            </a:r>
          </a:p>
          <a:p>
            <a:pPr indent="-457200" lvl="0" marL="457200">
              <a:spcBef>
                <a:spcPts val="0"/>
              </a:spcBef>
              <a:buClr>
                <a:srgbClr val="000000"/>
              </a:buClr>
              <a:buSzPct val="100000"/>
              <a:buFont typeface="Helvetica Neue"/>
            </a:pPr>
            <a:r>
              <a:rPr lang="en" sz="3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Survey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ints_network.jpg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75" y="141612"/>
            <a:ext cx="5674374" cy="48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6122025" y="199750"/>
            <a:ext cx="2656800" cy="48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 u="sng">
                <a:latin typeface="Helvetica Neue"/>
                <a:ea typeface="Helvetica Neue"/>
                <a:cs typeface="Helvetica Neue"/>
                <a:sym typeface="Helvetica Neue"/>
              </a:rPr>
              <a:t>Partner Introductions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spcBef>
                <a:spcPts val="0"/>
              </a:spcBef>
              <a:buSzPct val="100000"/>
              <a:buFont typeface="Helvetica Neue"/>
              <a:buAutoNum type="arabicPeriod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Find partner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Helvetica Neue"/>
              <a:buAutoNum type="arabicPeriod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Learn your partner’s name, major and interest in technology.</a:t>
            </a:r>
          </a:p>
          <a:p>
            <a:pPr indent="-342900" lvl="0" marL="457200">
              <a:spcBef>
                <a:spcPts val="0"/>
              </a:spcBef>
              <a:buSzPct val="100000"/>
              <a:buFont typeface="Helvetica Neue"/>
              <a:buAutoNum type="arabicPeriod"/>
            </a:pPr>
            <a:r>
              <a:rPr lang="en" sz="1800">
                <a:latin typeface="Helvetica Neue"/>
                <a:ea typeface="Helvetica Neue"/>
                <a:cs typeface="Helvetica Neue"/>
                <a:sym typeface="Helvetica Neue"/>
              </a:rPr>
              <a:t>Introduce your partner including her or his name, major and technology interests.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0075" y="450150"/>
            <a:ext cx="75096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64D7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 good syllabus creates shared understanding between students and teacher.”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               ~ Dr. Lombardi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5453100" y="229700"/>
            <a:ext cx="3395700" cy="21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Student/Teacher relationships depend on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interaction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Posted office hours + appointments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UVI Email is preferred if face-to-face is not practical.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Phone is for emergencies only.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7-01-07 at 5.50.29 P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5" y="325887"/>
            <a:ext cx="5184625" cy="449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/>
          <p:nvPr/>
        </p:nvCxnSpPr>
        <p:spPr>
          <a:xfrm flipH="1">
            <a:off x="3515550" y="978900"/>
            <a:ext cx="1937700" cy="18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1" name="Shape 81"/>
          <p:cNvSpPr/>
          <p:nvPr/>
        </p:nvSpPr>
        <p:spPr>
          <a:xfrm>
            <a:off x="1717875" y="679100"/>
            <a:ext cx="1857600" cy="1218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51jd-A4MBPL._SX389_BO1,204,203,200_.jp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775" y="2429599"/>
            <a:ext cx="1952336" cy="2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Syllabus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Preparation and Participation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lab: make sure you can log into the lab computer!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Quizzes: Always be ready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Exams: Midterm and Final are comprehensive.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Assignments and Projects</a:t>
            </a:r>
          </a:p>
          <a:p>
            <a:pPr indent="-228600" lvl="1" marL="914400" rtl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Font typeface="Helvetica Neue"/>
            </a:pP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assignment: send me an introductory email by 1/11.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90250" y="450150"/>
            <a:ext cx="83385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Course Website: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http://telombardi.github.io/bis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