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_rels/slideLayout5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1.png" ContentType="image/png"/>
  <Override PartName="/ppt/media/image2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D48643-D56A-4792-8CF1-8EE948C78A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C6A1E8-3EEA-4021-9D6E-66593D9FF4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4AFEFD4C-8877-49EB-8871-1ADDD47A53D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A67F3020-5888-436F-AABC-0EC012D9BA6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D6F58BB5-8255-45BE-BFAC-45AFB2215D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0D4CCF3D-3676-4A9D-B290-161C9E9234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ED695DB4-C2B3-4F8B-B45A-20C0AC0380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DE8567FA-784D-4EC8-AC2E-ECAA494327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4EAE32CD-51D3-43D6-AD8C-3B966D7F86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0A197F6A-9744-466B-AAB1-8322E945A02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8E2B8FAF-A6E9-487D-B623-650ADF62E20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4B230E-C226-4C2C-8468-5E14EB6DD40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FF37CA-8528-45CE-A71E-E788C8D972D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F165884-1EF7-48A7-BA20-76F40859A17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A7FF780-8E58-40C9-9829-670D92274A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6A5291-6819-40D2-9015-886FD7B036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18CE10F-EE74-4214-8EE8-468D94DFE2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2FD6AB-EC4A-475E-9316-1183554D8B8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321303-27A3-47DC-95B1-052118F8CD0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C40237-CB1F-4CD5-A5B6-27CB8EC07E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AA87C2-63D8-4FBF-81A6-309C875FAF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CEC49DA-8FDE-4E26-92DF-4BFAE71701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727E00-05DF-4A8B-91CB-DF10C97371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C6FB40-DB26-4809-92AB-216D2C1557A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C11E80-2FBE-4D83-AB5C-5BA94611C7E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5AD480-0DA7-4FE2-811B-B225744CCDA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ACDACB1-E0C6-4BAC-8C40-48F1123372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EB8DD84-489D-457D-BDFB-59BC2DB7F4C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A61D72B-180E-42E8-B16E-F2FBA2C999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594A5D9-7093-4DE7-A0DC-142E78C3EDD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E792F94-6D71-49E6-A693-F061AEA478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A08FFE-7492-4950-9C0A-83E0F843C6C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CD13AE5-B5DA-4E8E-93A1-DD999D9736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02CB7A7-508A-438D-9B40-2B9504950D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71C6F02-5F79-422F-8992-9592D3A977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AD5F076-AFA0-448D-AABA-44503CCB87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8AC83A0-3278-4D1F-8219-EB53F393F68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A117F5B-CBCC-4EAD-A5DD-3399C4599C8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42646CC-7076-4485-A44F-22F1B1492C3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BB4EE09-8D8B-4E32-A960-EF28071868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3F9AC10-02C4-4BC4-807A-B0005286ECE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EFBB4BF-2BF4-419C-B50E-0108FFADE5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B6D22F-888F-431E-9D72-6D36A534106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A693CCD-CB8F-4EF6-8875-D84A90AA7F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70A21B8-5425-4329-AA5F-04EB96254F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782F893-85AC-4AA0-862B-3534CB1CEF9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EA54C40-394A-44C6-8475-0A642A115C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F2CC4E0-3B05-418B-8AA9-2ACCEDE73E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9BDDAA6-0302-43DB-BD3D-0FFC3C6A87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B2770E1-772B-4731-A55C-D51044481F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B3755AA-296B-42D3-82A2-41D6294ABDF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C0C4059-C9F5-4C9C-A482-5C9DE5ECA0C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D61C0E1-95A1-4522-BF09-16C1B521F0C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14F56A-1C00-4AED-BE03-CAC3B42B629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907BEF9-570F-4566-A971-AB3C09BBDC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1F28B46-DC5B-49D8-B7A5-5D535B7AE9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99CA189-5714-4086-9F2F-B1AB6FEBFE2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A4EDFD4-E224-438F-871D-D624EBD7FBD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078F629-04BD-42D5-9389-EAC15EB36FA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F60B210-2E3A-4E1C-BE6C-A9623E91FB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BB64F76-A27C-4A6D-A558-30CACB939A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5D016B6-20B0-424A-A954-556DB2B527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D545828-5677-4396-BDC9-A9F66EE8F7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88683B0-AA67-4DF5-B065-FE114BDD2C5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735A5B-B60C-482F-92C1-839B097D67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116616B-A08A-490F-A1CE-DCFBF675DB6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B7E37F2-0A84-4F34-B23B-DA4029F9243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DC6A6FD-F27F-4310-841A-568A41CA9A4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381A1F9-1764-414C-9774-B96F8D6106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579CAB1-E0D3-401E-8D61-6DA5B0F2720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59B65C9-4A62-4ED1-AB7B-8C1C5B99A8F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50E705FB-53C0-42AE-B79D-B98D9FBA80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433E07F-D7B9-46F5-9516-6B5DF2389E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08777BB-52AB-4F08-AC12-3617517616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96358F7-8F58-4197-9EA8-9079BB6B14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5A5A2A-3649-45AA-8568-8E45CE5D94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0BA188E-84FB-41B0-8C40-75A9C2D697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311FC59-2335-463F-892E-C9A1053DFCE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A6F0B5C5-C022-4C8E-A187-684ABFDE9D0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F3919863-1E53-4E80-91A1-55F0AB8D07B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FFEBE9B7-F797-4051-9A54-E566395FB9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6AE8E34-4D83-450F-8605-5D96A6B2090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AE004002-FCDA-40A0-BEA4-45CB312F2D2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B545069-D6C0-4031-A2E8-4DFF674BECB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F93B480-AFD5-4AF8-996F-76B342126D9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477DC41-905A-48EE-BB2C-115F525B37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345381-08E3-496C-A7E9-9032125C05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AAEECC4-F686-4419-9F50-8BB1DC1710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F359193-3F3C-4EDD-90B1-BA9B64C5EB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D76538C-FB3C-41FB-8E25-36668415B6B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1BD4FC8-8416-4D49-83A5-09EAD6FD73B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F6424D5-A4BC-4208-9410-E8A9BC3DFE6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084A64AA-F7E2-4C88-98EE-AC0B201A87E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2EA10B59-5EF3-4DDA-BD0F-EDA9E0924A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2CB398ED-929C-4C48-AA55-709B2C1C032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F0FD614B-6944-44E7-AFEA-13FBE2F37B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D1946033-E3DE-4AF7-8EE0-4E501F25EA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C2C7FA-6DD6-44DB-888A-FAF22D0BE1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5E400F73-FED5-4DA7-81AD-E61EC85175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58EA6733-2382-4BFB-9877-91B3772F60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1A75C1FB-477A-49E1-AAD4-F0FD2C5BF1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9B7829F6-0737-41F1-B863-B2CFB9118D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9C693265-AEAA-48EE-8281-CABC8D672D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38147743-68D6-4FD2-8055-6E37F4E44CA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763D2FC2-7C9D-47BC-A6A3-9AD92D931F4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9E9DB020-5134-410C-8943-9AA9FADA454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F87F1398-D26C-4505-A411-30F07A2BEA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43055660-8CF5-4C48-9F65-683419535D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3780000"/>
            <a:ext cx="10076040" cy="18860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360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3420000" y="5130000"/>
            <a:ext cx="3236040" cy="44604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7200000" y="5130000"/>
            <a:ext cx="2336040" cy="44604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DA40C69-2984-4BF0-A7D5-A632CA43F39E}" type="slidenum"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2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450000" y="5130000"/>
            <a:ext cx="2336040" cy="44604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 flipV="1">
            <a:off x="0" y="-4320"/>
            <a:ext cx="10076040" cy="10760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ftr" idx="4"/>
          </p:nvPr>
        </p:nvSpPr>
        <p:spPr>
          <a:xfrm>
            <a:off x="3420000" y="5130000"/>
            <a:ext cx="32360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5"/>
          </p:nvPr>
        </p:nvSpPr>
        <p:spPr>
          <a:xfrm>
            <a:off x="7200000" y="5130000"/>
            <a:ext cx="23360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09D75E3-9F88-4B3A-A960-46232C6EED89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6"/>
          </p:nvPr>
        </p:nvSpPr>
        <p:spPr>
          <a:xfrm>
            <a:off x="540000" y="5130000"/>
            <a:ext cx="23360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 flipV="1">
            <a:off x="0" y="-4320"/>
            <a:ext cx="10076040" cy="10760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ftr" idx="7"/>
          </p:nvPr>
        </p:nvSpPr>
        <p:spPr>
          <a:xfrm>
            <a:off x="3420000" y="5130000"/>
            <a:ext cx="32360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ldNum" idx="8"/>
          </p:nvPr>
        </p:nvSpPr>
        <p:spPr>
          <a:xfrm>
            <a:off x="7200000" y="5130000"/>
            <a:ext cx="23360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F10C113-8F70-4573-90E5-B6D24748F0D6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9"/>
          </p:nvPr>
        </p:nvSpPr>
        <p:spPr>
          <a:xfrm>
            <a:off x="540000" y="5130000"/>
            <a:ext cx="23360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"/>
          <p:cNvSpPr/>
          <p:nvPr/>
        </p:nvSpPr>
        <p:spPr>
          <a:xfrm flipV="1">
            <a:off x="0" y="-4320"/>
            <a:ext cx="10076040" cy="10760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127" name="PlaceHolder 1"/>
          <p:cNvSpPr>
            <a:spLocks noGrp="1"/>
          </p:cNvSpPr>
          <p:nvPr>
            <p:ph type="ftr" idx="10"/>
          </p:nvPr>
        </p:nvSpPr>
        <p:spPr>
          <a:xfrm>
            <a:off x="3420000" y="5130000"/>
            <a:ext cx="32360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11"/>
          </p:nvPr>
        </p:nvSpPr>
        <p:spPr>
          <a:xfrm>
            <a:off x="7200000" y="5130000"/>
            <a:ext cx="23360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FA0BDD2-BDD8-4FD9-8E47-5AFA7EA3812A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12"/>
          </p:nvPr>
        </p:nvSpPr>
        <p:spPr>
          <a:xfrm>
            <a:off x="540000" y="5130000"/>
            <a:ext cx="23360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"/>
          <p:cNvSpPr/>
          <p:nvPr/>
        </p:nvSpPr>
        <p:spPr>
          <a:xfrm flipV="1">
            <a:off x="0" y="-4320"/>
            <a:ext cx="10076040" cy="10760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169" name="PlaceHolder 1"/>
          <p:cNvSpPr>
            <a:spLocks noGrp="1"/>
          </p:cNvSpPr>
          <p:nvPr>
            <p:ph type="ftr" idx="13"/>
          </p:nvPr>
        </p:nvSpPr>
        <p:spPr>
          <a:xfrm>
            <a:off x="3420000" y="5130000"/>
            <a:ext cx="32360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ldNum" idx="14"/>
          </p:nvPr>
        </p:nvSpPr>
        <p:spPr>
          <a:xfrm>
            <a:off x="7200000" y="5130000"/>
            <a:ext cx="23360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B1D3DD5-A8D4-4A9F-B07B-083CD3785E00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dt" idx="15"/>
          </p:nvPr>
        </p:nvSpPr>
        <p:spPr>
          <a:xfrm>
            <a:off x="540000" y="5130000"/>
            <a:ext cx="23360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"/>
          <p:cNvSpPr/>
          <p:nvPr/>
        </p:nvSpPr>
        <p:spPr>
          <a:xfrm flipV="1">
            <a:off x="0" y="-4320"/>
            <a:ext cx="10076040" cy="10760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211" name="PlaceHolder 1"/>
          <p:cNvSpPr>
            <a:spLocks noGrp="1"/>
          </p:cNvSpPr>
          <p:nvPr>
            <p:ph type="ftr" idx="16"/>
          </p:nvPr>
        </p:nvSpPr>
        <p:spPr>
          <a:xfrm>
            <a:off x="3420000" y="5130000"/>
            <a:ext cx="32360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ldNum" idx="17"/>
          </p:nvPr>
        </p:nvSpPr>
        <p:spPr>
          <a:xfrm>
            <a:off x="7200000" y="5130000"/>
            <a:ext cx="23360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7D1D7B4-C5BE-4E93-80AF-5C2A0AB01E74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dt" idx="18"/>
          </p:nvPr>
        </p:nvSpPr>
        <p:spPr>
          <a:xfrm>
            <a:off x="540000" y="5130000"/>
            <a:ext cx="23360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"/>
          <p:cNvSpPr/>
          <p:nvPr/>
        </p:nvSpPr>
        <p:spPr>
          <a:xfrm flipV="1">
            <a:off x="0" y="-4320"/>
            <a:ext cx="10076040" cy="10760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253" name="PlaceHolder 1"/>
          <p:cNvSpPr>
            <a:spLocks noGrp="1"/>
          </p:cNvSpPr>
          <p:nvPr>
            <p:ph type="ftr" idx="19"/>
          </p:nvPr>
        </p:nvSpPr>
        <p:spPr>
          <a:xfrm>
            <a:off x="3420000" y="5130000"/>
            <a:ext cx="32360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ldNum" idx="20"/>
          </p:nvPr>
        </p:nvSpPr>
        <p:spPr>
          <a:xfrm>
            <a:off x="7200000" y="5130000"/>
            <a:ext cx="23360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D23E1DD-CF98-415D-8E05-08D9D2AD4307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dt" idx="21"/>
          </p:nvPr>
        </p:nvSpPr>
        <p:spPr>
          <a:xfrm>
            <a:off x="540000" y="5130000"/>
            <a:ext cx="23360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"/>
          <p:cNvSpPr/>
          <p:nvPr/>
        </p:nvSpPr>
        <p:spPr>
          <a:xfrm flipV="1">
            <a:off x="0" y="-4320"/>
            <a:ext cx="10076040" cy="10760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295" name="PlaceHolder 1"/>
          <p:cNvSpPr>
            <a:spLocks noGrp="1"/>
          </p:cNvSpPr>
          <p:nvPr>
            <p:ph type="ftr" idx="22"/>
          </p:nvPr>
        </p:nvSpPr>
        <p:spPr>
          <a:xfrm>
            <a:off x="3420000" y="5130000"/>
            <a:ext cx="32360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sldNum" idx="23"/>
          </p:nvPr>
        </p:nvSpPr>
        <p:spPr>
          <a:xfrm>
            <a:off x="7200000" y="5130000"/>
            <a:ext cx="23360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1F17DBD-D970-4175-BC4E-4DA3ABFF40F9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dt" idx="24"/>
          </p:nvPr>
        </p:nvSpPr>
        <p:spPr>
          <a:xfrm>
            <a:off x="540000" y="5130000"/>
            <a:ext cx="23360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"/>
          <p:cNvSpPr/>
          <p:nvPr/>
        </p:nvSpPr>
        <p:spPr>
          <a:xfrm flipV="1">
            <a:off x="0" y="-4320"/>
            <a:ext cx="10076040" cy="10760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337" name="PlaceHolder 1"/>
          <p:cNvSpPr>
            <a:spLocks noGrp="1"/>
          </p:cNvSpPr>
          <p:nvPr>
            <p:ph type="ftr" idx="25"/>
          </p:nvPr>
        </p:nvSpPr>
        <p:spPr>
          <a:xfrm>
            <a:off x="3420000" y="5130000"/>
            <a:ext cx="32360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ldNum" idx="26"/>
          </p:nvPr>
        </p:nvSpPr>
        <p:spPr>
          <a:xfrm>
            <a:off x="7200000" y="5130000"/>
            <a:ext cx="23360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0032D68-BACA-4067-AB05-5E2C1CBA4297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dt" idx="27"/>
          </p:nvPr>
        </p:nvSpPr>
        <p:spPr>
          <a:xfrm>
            <a:off x="540000" y="5130000"/>
            <a:ext cx="23360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8996040" cy="323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6000" spc="-1" strike="noStrike">
                <a:solidFill>
                  <a:srgbClr val="04617b"/>
                </a:solidFill>
                <a:latin typeface="Source Sans Pro Light"/>
              </a:rPr>
              <a:t>网站架构入门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subTitle"/>
          </p:nvPr>
        </p:nvSpPr>
        <p:spPr>
          <a:xfrm>
            <a:off x="450000" y="3870000"/>
            <a:ext cx="8996040" cy="116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768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application server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18000" cy="349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商业逻辑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API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HTTP/TCP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WebSocket/XMLHttpRequest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data encoding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连接数据库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54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768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数据库服务器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18000" cy="349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数据存储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传统的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RDBMS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SQL 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语言和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API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NoSQL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768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手机应用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18000" cy="349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前端有专门的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UI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框架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不用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HTML/JS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后端是一样的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中间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HTTP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768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总体架构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4068720" cy="349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浏览器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网站服务器 （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web server)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中间通过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HTTP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54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2" name="" descr=""/>
          <p:cNvPicPr/>
          <p:nvPr/>
        </p:nvPicPr>
        <p:blipFill>
          <a:blip r:embed="rId1"/>
          <a:srcRect l="0" t="11104" r="0" b="0"/>
          <a:stretch/>
        </p:blipFill>
        <p:spPr>
          <a:xfrm>
            <a:off x="4727160" y="1600200"/>
            <a:ext cx="5102280" cy="365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768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网页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3"/>
          <p:cNvSpPr/>
          <p:nvPr/>
        </p:nvSpPr>
        <p:spPr>
          <a:xfrm>
            <a:off x="503280" y="1440000"/>
            <a:ext cx="9018000" cy="349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URL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地址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现在基本上都是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https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网页内容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HTML/DOM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CSS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Javascript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WebAssembly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5" name="" descr=""/>
          <p:cNvPicPr/>
          <p:nvPr/>
        </p:nvPicPr>
        <p:blipFill>
          <a:blip r:embed="rId1"/>
          <a:srcRect l="0" t="0" r="-7748" b="-14731"/>
          <a:stretch/>
        </p:blipFill>
        <p:spPr>
          <a:xfrm>
            <a:off x="5746320" y="2340000"/>
            <a:ext cx="3168720" cy="177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768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网页例子</a:t>
            </a: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: HTML/DOM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"/>
          <p:cNvSpPr/>
          <p:nvPr/>
        </p:nvSpPr>
        <p:spPr>
          <a:xfrm>
            <a:off x="685800" y="1143000"/>
            <a:ext cx="6629040" cy="428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&lt;!DOCTYPE html&gt;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&lt;html&gt;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&lt;head&gt;&lt;title&gt;Simple HTML Page&lt;/title&gt;&lt;/head&gt;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&lt;body&gt;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&lt;div&gt;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&lt;h1&gt;This is an HTML file&lt;/h1&gt;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&lt;img src="image.jpg" alt="An illustrative image"&gt;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&lt;/div&gt;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&lt;div&gt;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&lt;h2&gt;List from a to c&lt;/h2&gt;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&lt;ol&gt;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&lt;li&gt;a&lt;/li&gt;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&lt;li&gt;b&lt;/li&gt;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&lt;li&gt;c&lt;/li&gt;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&lt;/ol&gt;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&lt;/div&gt;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&lt;/body&gt;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&lt;/html&gt;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768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网页例子</a:t>
            </a: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: CSS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"/>
          <p:cNvSpPr/>
          <p:nvPr/>
        </p:nvSpPr>
        <p:spPr>
          <a:xfrm>
            <a:off x="502920" y="1262520"/>
            <a:ext cx="5897520" cy="422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body {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font-family: sans-serif;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margin: 40px;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h1 {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text-align: center;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font-size: 24px;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img {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width: 300px;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height: 200px;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margin: 20px auto; /* Centers the image horizontally */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ul {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list-style-type: none; /* Removes default bullets */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padding: 0;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li {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margin-bottom: 10px;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768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网页例子</a:t>
            </a: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: Javascript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18000" cy="244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Aft>
                <a:spcPts val="1054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54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"/>
          <p:cNvSpPr/>
          <p:nvPr/>
        </p:nvSpPr>
        <p:spPr>
          <a:xfrm>
            <a:off x="457200" y="3119400"/>
            <a:ext cx="5704920" cy="213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// Get a reference to the button element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const button = document.getElementById("myButton");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// Add an event listener to the button's click event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button.addEventListener("click", function() 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// Code to execute when the button is clicked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alert("Button clicked!");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});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"/>
          <p:cNvSpPr/>
          <p:nvPr/>
        </p:nvSpPr>
        <p:spPr>
          <a:xfrm>
            <a:off x="540000" y="2286000"/>
            <a:ext cx="448884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&lt;button id="myButton"&gt;Click me!&lt;/button&gt;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"/>
          <p:cNvSpPr/>
          <p:nvPr/>
        </p:nvSpPr>
        <p:spPr>
          <a:xfrm>
            <a:off x="570600" y="1198800"/>
            <a:ext cx="3543840" cy="8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&lt;script&gt;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// Paste the JavaScript code here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&lt;/script&gt;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768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网页框架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57200" y="1440000"/>
            <a:ext cx="9018000" cy="349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React, Vue.js,...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Javascript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的框架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用来修改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DOM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事件驱动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和服务器交互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XMLHttpRequest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WebSocket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768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Backend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18000" cy="349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服务器端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web server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application server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database server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54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768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web server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8868600" cy="40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静态内容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html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js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动态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application server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5883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2023-11-23T15:07:33Z</dcterms:created>
  <dc:creator/>
  <dc:description/>
  <dc:language>en-US</dc:language>
  <cp:lastModifiedBy/>
  <dcterms:modified xsi:type="dcterms:W3CDTF">2024-01-12T22:11:20Z</dcterms:modified>
  <cp:revision>51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