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760BE-0742-4FC2-A82F-18AF1FBF8D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BB43DD-C881-4B4E-98DB-5DED228920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DE8EDE-E9CC-4AA0-B5AD-B8F7866EE0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0BBA65-3A9F-4A2E-A80C-574FAF33B8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CB511C-04D7-4319-97ED-1FDC68FCAA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C1B457-3E7D-40BB-BC4B-84EC081C74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DC4E62-674B-473D-8AB6-6033182F7C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B5E2C6-C75E-421B-8795-198D58E626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AB197A-0556-4D42-BA4B-E70AD155A8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D4FC1C-B281-4003-A444-CEE03C0045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F0F219-9914-42D6-9B53-7035F51F49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CF3CF4-C1E2-4DC6-BBC9-23025EEA7B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A688F4-712A-43BB-82CA-6FB6400E56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E0AF04-C5CC-44D4-9997-143F10973A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17F67B-83CD-438B-A429-32B84B117F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399C61-C166-4454-B115-CDBBAD46D8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C2E344-9E02-466A-A129-12B4BC2458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E5B900-A777-4DF0-825A-F8696AB2DC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6ACD6F-616D-4356-A107-8AD20623AB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C5B404-9E2B-43DD-BBAE-1322E470CF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4B9CD7-8B46-4352-9C42-F147154096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24014E-8106-4298-8A82-ADC0818D76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EE594E-698E-49CC-B082-AF119FB5AF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4B529C-BA83-495E-8C6A-B31A9F4B6C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E30167-8A12-4900-82D9-6B96891B34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367E0E-68D3-4769-996B-F3544AECCE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420E7F-8C42-4104-B7E5-731AFB2505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DD6783-9802-420D-99E5-D66D698FF6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4EF3F9-2369-40A7-A8D7-55EF5F0988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DB95DC-6E91-45C4-BE23-E4B9169C21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F588A7-D7D3-4229-AFFF-66B565353D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A893AB-E102-41E3-9D91-4EE3CE637F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BB8FD6-1A24-4C2C-8699-CC673A0990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33A88F-F71B-4463-A6E2-07CF6AFC1A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2A6A2A-CC84-44A3-829B-3635A75988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871E8E-5987-4465-822C-C5D4111AD6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2F3B6C-D16D-4CD5-B84D-473DB3537E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9A4271-8008-4FE9-9411-0FEEF4973B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9CFB58-0E33-43EC-B4E7-ED9E4A9365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043B726-CBFB-47AF-A7A9-A3CBE3E07F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E016EF-B55E-430D-A461-00A88A3397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84DA7B-D298-4640-8908-22E430BCC4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30B9B8-8BC3-485F-9B37-08C4674BB1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0F1A4C-1B83-4BEB-9809-27CAE734A8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421F6-20EF-4E48-8B58-C3FC18A2EF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50FB50-9C75-4C65-A2FB-9739DEDC84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0AE380-A01D-4E8E-9135-0250406C50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A731FC-F7F0-48E6-BF78-DFE77C0060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11/24/23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5AA344DC-ED32-4AF0-9687-98DF2733F38B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4</a:t>
            </a:fld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132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4A5F1D3E-06F6-43B5-9C57-7B3C5B9E1098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3B55DF2B-CFC9-46C6-A76C-5A08E039F1AB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0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12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90C3D330-8AD1-486E-971D-ADD95368E95B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汇编语言简介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dbf5f9"/>
                </a:solidFill>
                <a:latin typeface="Source Sans Pro"/>
              </a:rPr>
              <a:t>2023/11/24</a:t>
            </a:r>
            <a:endParaRPr b="1" lang="en-US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例子：综合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rcRect l="0" t="15323" r="2232" b="8071"/>
          <a:stretch/>
        </p:blipFill>
        <p:spPr>
          <a:xfrm>
            <a:off x="457200" y="1143720"/>
            <a:ext cx="8869320" cy="43426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例子：编译器优化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rcRect l="0" t="18008" r="2594" b="35776"/>
          <a:stretch/>
        </p:blipFill>
        <p:spPr>
          <a:xfrm>
            <a:off x="685800" y="1952280"/>
            <a:ext cx="8836200" cy="26197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总结：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汇编语言是直接调用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的指令集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有限的指令集通过编程有无限的组合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高层语言最终都通过汇编语言来执行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概括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汇编语言是直接使用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的方法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软件的底层是汇编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CPU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模型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指令集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(ISA)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寄存器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(register)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内存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(memory)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System call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用很少的指令的组合来实现任何功能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指令集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RISC-V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rcRect l="21811" t="11807" r="25271" b="7555"/>
          <a:stretch/>
        </p:blipFill>
        <p:spPr>
          <a:xfrm>
            <a:off x="3886200" y="1143360"/>
            <a:ext cx="4799880" cy="4571640"/>
          </a:xfrm>
          <a:prstGeom prst="rect">
            <a:avLst/>
          </a:prstGeom>
          <a:ln w="1800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rcRect l="24331" t="11807" r="52985" b="51902"/>
          <a:stretch/>
        </p:blipFill>
        <p:spPr>
          <a:xfrm>
            <a:off x="1143000" y="2514600"/>
            <a:ext cx="2057040" cy="20570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例子：计算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数字计算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: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加减乘除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数位处理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: and, or, shift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rcRect l="0" t="18008" r="2591" b="39807"/>
          <a:stretch/>
        </p:blipFill>
        <p:spPr>
          <a:xfrm>
            <a:off x="764640" y="2866680"/>
            <a:ext cx="8836560" cy="23911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例子：跳动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有条件地改变程序的顺序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rcRect l="0" t="18008" r="367" b="19650"/>
          <a:stretch/>
        </p:blipFill>
        <p:spPr>
          <a:xfrm>
            <a:off x="791640" y="2057400"/>
            <a:ext cx="9038160" cy="35341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例子：数据结构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数据结构主要就是地址的处理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要特别小心区分地址和地址存的内容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rcRect l="0" t="18008" r="5113" b="45697"/>
          <a:stretch/>
        </p:blipFill>
        <p:spPr>
          <a:xfrm>
            <a:off x="536400" y="2972160"/>
            <a:ext cx="8607600" cy="20570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例子：调用子程序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Calling convention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Stack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Data passing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Register preservation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81"/>
          </a:bodyPr>
          <a:p>
            <a:pPr indent="0">
              <a:buNone/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例子：调用子程序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rcRect l="0" t="15839" r="5111" b="15618"/>
          <a:stretch/>
        </p:blipFill>
        <p:spPr>
          <a:xfrm>
            <a:off x="685800" y="1600560"/>
            <a:ext cx="8607960" cy="3885840"/>
          </a:xfrm>
          <a:prstGeom prst="rect">
            <a:avLst/>
          </a:prstGeom>
          <a:ln w="18000">
            <a:noFill/>
          </a:ln>
        </p:spPr>
      </p:pic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2023-11-23T15:07:33Z</dcterms:created>
  <dc:creator/>
  <dc:description/>
  <dc:language>en-US</dc:language>
  <cp:lastModifiedBy/>
  <dcterms:modified xsi:type="dcterms:W3CDTF">2023-11-24T20:52:42Z</dcterms:modified>
  <cp:revision>8</cp:revision>
  <dc:subject/>
  <dc:title>Vivid</dc:title>
</cp:coreProperties>
</file>