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91CC3F-7665-4871-BE2F-CC9BBB0509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89CB33-4CA1-4EBB-BB37-6727B742D5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ACCCC6F-97B8-443C-A0D6-BC7A5F3B00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8820398-D6D5-4EB6-908F-DB500E4B57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8783421-F142-49F3-9A49-E8F06CC91C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61CCAFE-C856-41A4-891E-25CA4D0C0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2484FA6-6D05-49DD-B12D-A11DC8627B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4F6EA25-AC7F-4639-B91B-DC816115BA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CE6826A-9583-44AD-80D6-7E6260343C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5AB7B50-F5A3-4FD3-8397-D386F0ECB1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75BFC25-A80C-4543-90CF-735408C8F4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3A719-1EEA-4583-8B59-588DABBB17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6C519B-CDFD-4D94-B79C-E8B43039D0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FC23C9-C6D1-450B-B107-587921B2AE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94244E-95C8-42AD-82F9-5F89BF6808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ACEFDD-1886-4795-9920-C907C1094A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5CB271-8207-47D6-A93A-2EAC2ACC0C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C1BC9C-84FB-43D0-9152-1709C80D62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5AA8D6-B53A-4C38-9A77-769A993665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6340BC-3B1A-42E8-9924-2451227B4D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6FCD10-B277-4B14-8850-79C585CEA6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19ED26-ECB1-4225-B6B1-EBACBB0921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1B92BE-84E4-434A-AB06-800B125816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B20713-ACD4-45FF-AE73-E74BAB64E7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7600C0-C072-45BC-BF69-B471EFBAB5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01586E-A8F4-4FEF-9A7B-59AAA8BFC0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09343B-853D-48A0-A9ED-416F628761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B1A5F4-A1B3-41FB-9210-CB4BA8EF56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57ED4D-7017-42C0-A6D1-339715C1E8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780594-9C0D-41CB-A439-5481B3D0AA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AE51A5-9C37-4DEF-A0F6-F12C448A5B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041E51-79C3-44AD-BB59-39E5FC70BE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632898-1E46-4477-9489-4511BE5331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6B29C8-C4D2-41B4-A904-AD3DC91E77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15B62A-BFF0-4DE1-8727-C6EADB5911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F7A276-EBCF-4B07-85D7-CE8ED8164E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D32166-0CB0-482E-A3DF-EB2C937268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2A8302-45B1-4496-BC23-907847DE41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2FAD1C-4843-45E0-A9D1-4D3369A551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2D84BD-E003-4E40-811A-B7C960982F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33715D-88C3-4F02-B62C-E428B9F719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45A6C9B-9C26-494C-A5C5-A21223B2C8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CC30B6-823A-4F65-8F1B-47F8B4A6DF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6647FA-B0E0-40AF-B214-61F625FF76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A88338-138A-42E9-BA97-D2248E4B97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15290C-5E71-43B7-AF71-64A7EBA1E1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A9604E-9399-41A5-A264-1C4BD328ED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A65EF7A-0E1B-4785-95D1-A78EDF0B8A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ADE02BB-710B-4099-94B6-E0661E7EDD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0DED98-00EB-4849-A24D-C35ABB8961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22529AE-7FDD-4EBF-ACF9-A664AAFA16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39FAAD-BAC1-4E5C-BE06-D7D400D59F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3F4399-C059-47D1-94CA-7CD48EA1B1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1E187E-A562-44B1-8817-765C85AAE9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8EA4DBD-4890-4F98-ABFE-53CB6C3260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2DAA8EC-92F6-4F7A-BEF2-7AB826E6F7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4490EEB-0FD3-4EC0-890E-184CCB2DCC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F1586F1-CDE6-49A6-9A48-74F276539F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3519BE8-AE2D-46C2-A556-BDA2DEAF62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85923E9-6B68-4C4D-9DF2-D7FC332257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08298AC-98DF-41F9-89C1-C0425F32BC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D42B6C7-190F-46DB-ACF0-EA176855C9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3CEA9A8-DFC4-4E26-873A-D051C19129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E1E5EE3-80A2-421D-B724-A0BE107CC6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A0A5D-A39D-468A-9A90-3CB1281883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4162F38-35B9-43A9-B231-2D8E2599A6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FAE1C03-AD45-4E55-8330-F333C35086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5D54FED-D751-4E43-A155-BE6F3F660C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59C9EEC-9A77-4203-95FC-64EAF9C0EB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3477E6C-02B5-4E25-869F-78089E7802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DC653B3-082D-4257-BA90-C09CE940AD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959A7A3-8D1E-44D2-AD72-72AB839D3E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74B7B6D-0A80-42E3-9946-6DDEF8C18A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91C8567-7AAF-49FA-A5F9-566BAC3867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C9EE44E-8C4D-48AF-8851-2805DBC821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CBE2BF-148A-4255-9BAB-6FD69F6AAC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604B914-6EC0-4CAD-901D-6F7DE5FC09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108E282-D4FB-47BA-89AB-2D528BCAC1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10DA858-91F5-4FCB-8833-D0CF67939D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E32B5EC-9C45-48D0-A068-3582977ED3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D9AD0E2-EDA3-43FE-AE62-2F5C4C9380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3A5679E-6232-42FC-974B-D435E6416C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D55E364-234A-4351-8BC1-B9FA61F558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03C299F-D30F-4237-B210-63B34D821F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006B93B-9041-40F9-9165-4B7AE1C5B7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111580C-7FE8-43D2-9174-4D3E4C77B5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3A1484-6037-4F5A-81D3-D0C77CBD22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92BC356-C051-46DE-8FC4-89A705FE9F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8EAB28E-077D-42A1-B12F-01153A8B48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C72DBDC-F09C-45DC-9712-CD32786603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6089A3C-405F-4627-B32E-E4CB9FE5D9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5AE2B74-8D09-4066-B538-A1FAACBC6B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F74C831-E73F-4B3C-968A-72288BF36F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E9AB928-158D-46EC-A949-DF210F46E7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453A24D-81C4-4478-A1CE-B505FFAA62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FA90DF8-766F-414B-A9D4-574CE51A0A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4AA89DA-56D9-4131-88E8-5E9D9599AF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E1793B-4E4E-4CFB-9B84-EC589C4E66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0AAAD38-3CF9-44BC-8AE2-A0441ED136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F5EEE38-908B-4E21-A9F6-7052DB308C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1DF8E91-0314-4F15-9776-5F6903EF64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9A853B5-4E1B-4E3D-9C3B-2D5A3E5D6D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A4C29F2-D0FF-4C51-904A-7E05B9980C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A812709-B131-47CC-BD7B-610D5FED26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8BB29C5-A0B4-4CAE-A0DB-0A9BFE727F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076C01D-A6CE-49E8-9C26-C1C48C61E4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E612D06-74CD-4DF0-8E9C-7659436484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DED7BFD-9516-4AB6-B0B0-53C53E8D87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4960" cy="18849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4960" cy="4449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4960" cy="4449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FFFDBF-0DC2-43C4-94AB-17C2C574FD87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11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4960" cy="4449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5040"/>
            <a:ext cx="10074960" cy="10749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64226D-B4B7-440A-9399-D7F5B19C1A0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5040"/>
            <a:ext cx="10074960" cy="10749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D61A33-0F42-422E-A44A-F5992D7E8E99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 flipV="1">
            <a:off x="0" y="-5040"/>
            <a:ext cx="10074960" cy="10749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CFE825-73DD-40E2-B050-5776A4F14D4B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 flipV="1">
            <a:off x="0" y="-5040"/>
            <a:ext cx="10074960" cy="10749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720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B378D7-59A8-4924-A7E2-6E58445C3EFE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 flipV="1">
            <a:off x="0" y="-5040"/>
            <a:ext cx="10074960" cy="10749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7"/>
          </p:nvPr>
        </p:nvSpPr>
        <p:spPr>
          <a:xfrm>
            <a:off x="720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314827-20C2-4CF1-969D-93AF85059E27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18"/>
          </p:nvPr>
        </p:nvSpPr>
        <p:spPr>
          <a:xfrm>
            <a:off x="54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 flipV="1">
            <a:off x="0" y="-5040"/>
            <a:ext cx="10074960" cy="10749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0"/>
          </p:nvPr>
        </p:nvSpPr>
        <p:spPr>
          <a:xfrm>
            <a:off x="720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51FDB6-094D-467F-BE7D-3848D4CF4B5C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21"/>
          </p:nvPr>
        </p:nvSpPr>
        <p:spPr>
          <a:xfrm>
            <a:off x="54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 flipV="1">
            <a:off x="0" y="-5040"/>
            <a:ext cx="10074960" cy="10749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Num" idx="23"/>
          </p:nvPr>
        </p:nvSpPr>
        <p:spPr>
          <a:xfrm>
            <a:off x="720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3CAE9A-CDF9-4529-B98E-ED1E6A5E092C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dt" idx="24"/>
          </p:nvPr>
        </p:nvSpPr>
        <p:spPr>
          <a:xfrm>
            <a:off x="54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"/>
          <p:cNvSpPr/>
          <p:nvPr/>
        </p:nvSpPr>
        <p:spPr>
          <a:xfrm flipV="1">
            <a:off x="0" y="-5040"/>
            <a:ext cx="10074960" cy="10749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26"/>
          </p:nvPr>
        </p:nvSpPr>
        <p:spPr>
          <a:xfrm>
            <a:off x="720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512AE6-7CA1-4639-9647-04716F32A726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 idx="27"/>
          </p:nvPr>
        </p:nvSpPr>
        <p:spPr>
          <a:xfrm>
            <a:off x="540000" y="5130000"/>
            <a:ext cx="23349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4960" cy="32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手机电脑入门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4960" cy="11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MacOS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6920" cy="34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CPU: M1, M2, M3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Macbook Air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Macbook Pro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Mac Mini, iMac, Mac Studio, Mac Pro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CPU, memory, SSD,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接口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Intel 1/2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6920" cy="34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代：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13,14 Raptor Lake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i3, i5 , i7, i9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例如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Core i7 13700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Core i7 13700H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笔记本和台式机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频率，超频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架构和生产的进步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堆核，大核小核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Intel 2/2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6920" cy="34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15-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代”：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Meteor Lake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崭新的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chiplet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架构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性能不如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14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代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加强了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NPU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AMD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6920" cy="34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同样的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x86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架构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Ryzen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3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5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7,9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7000, 8000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总体：性价比和散热更好，但好像稳定性还是差一点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GPU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6920" cy="34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3D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游戏和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NVidia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AMD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Intel &amp; AMD iGPU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Apple iGPU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存储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6920" cy="34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SSD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M.2 NVMe, SATA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HDD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海量数据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屏幕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6920" cy="34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LCD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TN, IPS, VA, MiniLED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OLED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MicroLED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手机主要参数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8411760" cy="358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外观，尺寸，重量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摄像头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屏幕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通讯：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5G, Wifi,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蓝牙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高度集成的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频率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*IPC*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多核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内存，闪存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手机架构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1828800" y="1143000"/>
            <a:ext cx="6109200" cy="428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IPhone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/>
          <p:nvPr/>
        </p:nvSpPr>
        <p:spPr>
          <a:xfrm>
            <a:off x="46440" y="1143000"/>
            <a:ext cx="978264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1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IPhone15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15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，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15Plus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15Pro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15ProMax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CPU,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屏幕，摄像头，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USB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速率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历代变化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，内存，闪存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屏幕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摄像头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48MP f/1.78 main, 12MP f/2.2 wide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12MP f/1.78 2x tele, 12MP f/2.8 5x tele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Android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11"/>
          <p:cNvSpPr/>
          <p:nvPr/>
        </p:nvSpPr>
        <p:spPr>
          <a:xfrm>
            <a:off x="46440" y="1143360"/>
            <a:ext cx="978264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操作系统：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Android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芯片：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高通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Snapdragon 8 Gen3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Mediatek Dimensity 9300,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华为，展锐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多核，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类似于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PC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，容易同质化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电脑主要参数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/>
          <p:nvPr/>
        </p:nvSpPr>
        <p:spPr>
          <a:xfrm>
            <a:off x="503280" y="1440000"/>
            <a:ext cx="4067640" cy="34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外观，尺寸，重量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屏幕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32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位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-&gt;64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位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闪存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接口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电脑架构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2286000" y="1171800"/>
            <a:ext cx="4875120" cy="431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笔记本和台式机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6920" cy="34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散热是关键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GPU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的性能都会受散热限制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台式机和笔记本散热上会有明显的差别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日常应用性能差别不大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Thunderbolt/USB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也减少了扩展方面的差别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66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Windows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8867520" cy="40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操作系统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: Windows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x86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为主，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ARM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为辅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Intel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AMD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核心部件有限，各厂家大同小异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2023-11-23T15:07:33Z</dcterms:created>
  <dc:creator/>
  <dc:description/>
  <dc:language>en-US</dc:language>
  <cp:lastModifiedBy/>
  <dcterms:modified xsi:type="dcterms:W3CDTF">2024-01-19T20:51:01Z</dcterms:modified>
  <cp:revision>56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