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A0366-6E0D-4D70-9887-79AFAFE795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FCD1F-9B8A-4719-94A2-2861C8CDD1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A99076B-9493-40D4-AB83-AAFAFD1B8A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C3C7E7C-86B6-4E91-B756-0D60F175E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50933BE-81F2-4EB8-998D-BACF78FAFD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003FBE6-4EFC-4ABE-8C77-1133AB8E7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D83D1D5-823B-46B1-B38B-BB1863E6B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B28A60F-A579-4C85-A283-BB11010CB1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52FF524-D7D3-40EF-AAD8-F13ECC3803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8F7AFDE-9A91-465B-B8CC-538668BB37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6298943-590A-42E1-8964-D9022313B2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4E0F43-0705-47F5-9242-8394004DA3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237C2-4BD1-4A1E-A8EC-E7ECE70D7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D2407B-E1BD-49E5-8ABF-D435510AB5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4FF8ED-4978-4051-96E8-6F606DED13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75A3F0-CC96-4781-AA44-18B7D37A08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C24268-896D-44E8-83D1-10847F4FB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50F7AF-EA8C-4B4B-8928-548EDD975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F872D8-C816-4E88-A570-3A61BAE00E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5D91FF-3EBC-40A3-B5E5-0F0A121F5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29636F-D87E-429C-8B65-57F8C796F6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65DC0-8120-4759-9782-BEB9F1686A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943872-3D2C-49E9-8645-643FB73581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E66CC7-4590-4A80-86CE-16F1F69870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1E24A2-77C8-4CB8-8176-15E34A70AD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4F0950-F26A-4B55-813D-443953F848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8359E6-D3D1-4DB0-ADD3-144ED4D458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99D54F-B609-43BA-8E00-28178D8442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A21567-29ED-472D-B977-E35A1DCEBA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815D37-3877-4635-A950-60550C8EDE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AFD82B-2A99-4E8E-BC2F-15C3CB7D9A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DEDB7-BCE9-494E-BD93-C72ACB5E1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C241AB-A1F1-4C84-8C16-B10FF4B178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9C26F9-D0B7-45E8-B41E-7431354B7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31E79C-B180-41FB-9EBC-6356860059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3AD00E-AA44-4F19-BCBB-734CF52AB2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0778AF-D616-4C52-9892-3D64BFE9A7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1542B-78DF-4256-81CA-BC396FEE6C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50399C-F2C1-41E7-868C-404ED72F09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FDE153-E676-444B-AC8C-5D48B17000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3E895A-629C-4335-B9A7-2E0D97396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9E67FD-C44D-4D38-A472-74B7B3088E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7F747-8F45-46B6-B11C-00E184C457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834B23-CD77-47D3-A8A2-6611876F6C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9705B9-B00B-476C-BF61-3DFEEC6405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8CD3A1-4CB9-4309-9B8F-798C74738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C010A0-3366-4AB9-B9A0-EFE9391F6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6EE4FD-5E99-4EF2-A484-B4F103615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429161-942B-43CB-8464-61648564D4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32AE01-588C-46CE-B8DF-6D0C574B55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ECD2A2-ABE5-488F-B8AF-862D5751B2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7F4947-15F8-41A1-A57E-CDF878BA42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4E593F-943C-47FF-8C4C-BE7F13AB8D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69809-46F1-446B-A857-993117B6DA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211413-4179-4DA2-836F-C35E86CC10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39050B-33F0-47D8-A5CB-7B021DB7A0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43EAEF-3606-47B5-9F0F-F57FD2C4A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9F04F9-773B-4372-966E-8D904AA2E9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03FD31-2D60-47D8-9798-36B47ABFC7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648AD8-3837-4102-8755-54E13FA7B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F841CA-B7EC-487D-9EE7-AE8A322A51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F27E53-73D5-41DD-8BDD-0B76CEDFF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6E84B8-3B18-4ECE-A54C-6EFF687F36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770965-F4EB-4BBF-B2C7-6BE7DCB22B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E0CFD-1472-49D9-A57D-53347F435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7A5A6C-962E-42BA-9F64-1C7127807B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8DE1A2-BC3D-4850-B4A9-1D460F1AFF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94E0B52-11FC-4EA5-8530-62002C41DB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C68265A-792D-4E3D-BF03-C3E8CCF5D5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93221A-E47A-448A-B58C-B256744CB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091B51-615A-4397-81F5-84A8570381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DBC5C8-96D4-42DB-AA6D-EC190F805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8A8F8DA-4990-4021-9EF5-1C9BB70286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E692356-3CC6-41B6-92C5-64D6F55501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38B481-8498-4ABA-A9EF-14F4E385C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410C4-0F80-4D72-96C8-2F7F518FBA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3F38DE-8E13-4C5B-855C-43525CC57C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D69F0F4-8ECC-4FDA-936A-9A8242606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894CCB-8D68-40B1-8545-50B857497B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4D5D718-855B-4F0E-82D6-517A7C5271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D8BA30-A2E5-4E17-B9D6-366E5C664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9CD3408-FB54-4486-BF69-FEAB17476B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9A6DF4-B40E-4649-9EA7-F077E0D32A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3CF92E3-EB75-48D3-AB92-070F423C77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48A42C-6B72-4072-AE93-DBC2534D52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5330510-1536-4593-9FEA-070044A3E6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C25338-C779-4784-B5BC-BFF964645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B4AAD26-BCB8-42EA-8E75-7C076E404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241AB5D-7268-4209-9935-EC276417E2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75369BA-4EDF-4F80-AD8B-6B03E1B269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766432B-C17A-4F6E-A341-AC9C047AFE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FB54EA-8E27-4DB8-9A38-61438F72FF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0C55AE7-266A-4B15-851E-97894A69EA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A5559B-3512-4ECE-84B0-88D552A21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12BDA81-36A3-496B-AF77-4C6A8AEEF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7AD9527-C9BD-4782-93C5-E81B01A2FD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BB097AF-E32D-4066-AD63-CE9FCFFF55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E5B5EF-EE50-45ED-A01E-E28529BBC8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789E07B-E64C-4A9D-8CF6-0E766DDC64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77FA200-B1A6-4FCB-B3FC-41AE5A8B1A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F0CF4F-3990-4383-B666-72BECD214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5F5D9D9-DC24-4856-9185-9FC684417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C32314F-C488-4B16-85DC-D9153B47F6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8D06734-9F5E-4E31-B11A-50C4BB4E12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85286FB-0E1F-4475-AC13-EE4ACD14A6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0D6BE99-3FED-4370-A536-D2DF13469E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F7721FD-4720-4229-A303-D60650656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8BF601D-4AFA-48E1-973E-A23657E468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3520" cy="188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F5AE3F-BF41-460E-B4BD-EA46302F4039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17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3520" cy="4435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EAB302-1D62-4610-8A76-D7DCEF28ABC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C2B2E7-CD5F-4B0E-95E6-E0FDC439DF8E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A1D593-F6A9-4D71-ACFA-D37930307CF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D89D2-3CC2-40BC-AAFA-2BC376FE086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C1EFED-DB7D-4125-8FA3-4E04C7C3659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6FDDCB-163E-4A71-8B63-CF5A26197F7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23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07ED96-A6BC-4269-B88F-2A90E2BB1C82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24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 flipV="1">
            <a:off x="0" y="-6480"/>
            <a:ext cx="10073520" cy="10735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6"/>
          </p:nvPr>
        </p:nvSpPr>
        <p:spPr>
          <a:xfrm>
            <a:off x="720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E42CCE-CB0B-440B-BFD0-33B3F06A927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27"/>
          </p:nvPr>
        </p:nvSpPr>
        <p:spPr>
          <a:xfrm>
            <a:off x="540000" y="5130000"/>
            <a:ext cx="23335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3520" cy="32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什么是编程？以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语言为例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3520" cy="11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函数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/>
          <p:nvPr/>
        </p:nvSpPr>
        <p:spPr>
          <a:xfrm>
            <a:off x="503280" y="1440000"/>
            <a:ext cx="4066200" cy="34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函数调用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共享，拆分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抽象）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多层调用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参数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passing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pass-by-value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需要指针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main()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递归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4038840" y="1371600"/>
            <a:ext cx="5333400" cy="1951560"/>
          </a:xfrm>
          <a:prstGeom prst="rect">
            <a:avLst/>
          </a:prstGeom>
          <a:ln w="0">
            <a:noFill/>
          </a:ln>
        </p:spPr>
      </p:pic>
      <p:sp>
        <p:nvSpPr>
          <p:cNvPr id="402" name=""/>
          <p:cNvSpPr/>
          <p:nvPr/>
        </p:nvSpPr>
        <p:spPr>
          <a:xfrm>
            <a:off x="3657600" y="3657600"/>
            <a:ext cx="52574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main()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printf("Hello World!");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库 （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library)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简单的理解：一堆标准的函数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,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还是抽象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学习一种新的语言很大一部分学语言带的标准库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标准库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操作系统调用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系统调用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system call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其他库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自建库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输入输出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靠库来实现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文件：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fopen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printf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scanf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网络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UI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3D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指针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85800" y="1442520"/>
            <a:ext cx="886608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指针是什么？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如何用指针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能干什么？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数据结构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间接访问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抽象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3886200" y="1828800"/>
            <a:ext cx="6094800" cy="337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指针应用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1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linked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struct node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int data;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struct node* next;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</a:rPr>
              <a:t>};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</a:rPr>
              <a:t>for (p=start; p ; p=p→next)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Sans Pro"/>
              </a:rPr>
              <a:t>if (p→data==item) return p;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Source Sans Pro"/>
              </a:rPr>
              <a:t>可以多种变种：双向，双头，</a:t>
            </a:r>
            <a:r>
              <a:rPr b="0" lang="en-US" sz="1400" spc="-1" strike="noStrike">
                <a:solidFill>
                  <a:srgbClr val="000000"/>
                </a:solidFill>
                <a:latin typeface="Source Sans Pro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4127040" y="1828800"/>
            <a:ext cx="5391360" cy="30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指针应用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2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2920" y="13086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hash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782080" y="1218240"/>
            <a:ext cx="6132600" cy="447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函数指针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函数指针可以指针去指向不同的函数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多一层抽象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简单例子：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Wirth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program = algorithm + data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程序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=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算法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+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数据结构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C++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 + objected-oriented (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面向对象）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开发环境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5480" cy="34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Visual Studio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VS Code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Eclipse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，。。。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独立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editor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gcc, 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编程是指挥电脑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41032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电脑很快很傻很忠诚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电脑的核心是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只会快速执行很简单的指令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用汇编语言可以直接指挥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，但很繁琐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编程语言是抽象，把高层的命令转化为底层的指令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编程语言是一个模型，程序员根据模型来编程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指挥电脑干什么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/>
          <p:nvPr/>
        </p:nvSpPr>
        <p:spPr>
          <a:xfrm>
            <a:off x="503280" y="1440360"/>
            <a:ext cx="8410320" cy="35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图灵机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(Turing machine)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计算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顺序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条件判断改变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输入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输出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编程范式  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(programming paradigm)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8"/>
          <p:cNvSpPr/>
          <p:nvPr/>
        </p:nvSpPr>
        <p:spPr>
          <a:xfrm>
            <a:off x="503280" y="1440360"/>
            <a:ext cx="8410320" cy="35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命令式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(imperative)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声明式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(declarative)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函数式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(functional)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图形式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(visual)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自然语言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natural language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典型的语言模型：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/>
          <p:nvPr/>
        </p:nvSpPr>
        <p:spPr>
          <a:xfrm>
            <a:off x="46440" y="1143000"/>
            <a:ext cx="9781200" cy="43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变量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可存的数据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运算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函数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功能的切分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抽象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control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有条件的执行顺序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变量细节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11"/>
          <p:cNvSpPr/>
          <p:nvPr/>
        </p:nvSpPr>
        <p:spPr>
          <a:xfrm>
            <a:off x="46440" y="1179360"/>
            <a:ext cx="9781200" cy="43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一个变量对应于一部分内存，可以存储一部分信息的地方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不同类的变量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简单：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int, char, float,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复杂：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array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：相当于一组变量，指向第一个元素的指针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指针：最复杂也最有用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struct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：多个变量合在一起，和指针配合带来灵活性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4572000" y="1897560"/>
            <a:ext cx="5455440" cy="130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内存管理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9"/>
          <p:cNvSpPr/>
          <p:nvPr/>
        </p:nvSpPr>
        <p:spPr>
          <a:xfrm>
            <a:off x="46440" y="1179360"/>
            <a:ext cx="9781200" cy="43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总体内存可以看成是一大块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里面大致分成三块：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global/static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stack: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跟函数直接相关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heap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最灵活，最复杂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malloc()/free()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4511520" y="1031760"/>
            <a:ext cx="2802960" cy="236880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4650480" y="3463920"/>
            <a:ext cx="495000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运算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582000" y="1219320"/>
            <a:ext cx="2978280" cy="39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516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Control Flow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7"/>
          <p:cNvSpPr/>
          <p:nvPr/>
        </p:nvSpPr>
        <p:spPr>
          <a:xfrm>
            <a:off x="46440" y="1143360"/>
            <a:ext cx="9781200" cy="43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if () {} else {}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while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 { 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(int i=0 ; i&lt;100 ; i++) {}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switch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break/continue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goto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2024-01-26T23:56:51Z</dcterms:modified>
  <cp:revision>65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